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4" r:id="rId3"/>
    <p:sldId id="289" r:id="rId4"/>
    <p:sldId id="258" r:id="rId5"/>
    <p:sldId id="257" r:id="rId6"/>
    <p:sldId id="259" r:id="rId7"/>
    <p:sldId id="261" r:id="rId8"/>
    <p:sldId id="262" r:id="rId9"/>
    <p:sldId id="263" r:id="rId10"/>
    <p:sldId id="260" r:id="rId11"/>
    <p:sldId id="265" r:id="rId12"/>
    <p:sldId id="264" r:id="rId13"/>
    <p:sldId id="267" r:id="rId14"/>
    <p:sldId id="268" r:id="rId15"/>
    <p:sldId id="290" r:id="rId16"/>
    <p:sldId id="266" r:id="rId17"/>
    <p:sldId id="269" r:id="rId18"/>
    <p:sldId id="270" r:id="rId19"/>
    <p:sldId id="271" r:id="rId20"/>
    <p:sldId id="272" r:id="rId21"/>
    <p:sldId id="278" r:id="rId22"/>
    <p:sldId id="277" r:id="rId23"/>
    <p:sldId id="279" r:id="rId24"/>
    <p:sldId id="280" r:id="rId25"/>
    <p:sldId id="281" r:id="rId26"/>
    <p:sldId id="285" r:id="rId27"/>
    <p:sldId id="287" r:id="rId28"/>
    <p:sldId id="282" r:id="rId29"/>
    <p:sldId id="288" r:id="rId30"/>
    <p:sldId id="291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3225"/>
  </p:normalViewPr>
  <p:slideViewPr>
    <p:cSldViewPr snapToGrid="0" snapToObjects="1">
      <p:cViewPr varScale="1">
        <p:scale>
          <a:sx n="78" d="100"/>
          <a:sy n="78" d="100"/>
        </p:scale>
        <p:origin x="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D5519-F85B-A945-894A-094AFE4C0300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9156B-5102-3248-A276-F854FF07D4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623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9A998-8B6D-437F-89E8-E2870771706C}" type="slidenum">
              <a:rPr lang="de-DE"/>
              <a:pPr/>
              <a:t>9</a:t>
            </a:fld>
            <a:endParaRPr lang="de-DE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UK, US, </a:t>
            </a:r>
            <a:r>
              <a:rPr lang="hu-HU" dirty="0" err="1"/>
              <a:t>Canada</a:t>
            </a:r>
            <a:r>
              <a:rPr lang="hu-HU" dirty="0"/>
              <a:t>, Brazil, France, </a:t>
            </a:r>
            <a:r>
              <a:rPr lang="hu-HU" dirty="0" err="1"/>
              <a:t>Ireland</a:t>
            </a:r>
            <a:r>
              <a:rPr lang="hu-HU" dirty="0"/>
              <a:t>, Spain, </a:t>
            </a:r>
            <a:r>
              <a:rPr lang="hu-HU" dirty="0" err="1"/>
              <a:t>Germany</a:t>
            </a:r>
            <a:r>
              <a:rPr lang="hu-HU" dirty="0"/>
              <a:t>, </a:t>
            </a:r>
            <a:r>
              <a:rPr lang="hu-HU" dirty="0" err="1"/>
              <a:t>Austria</a:t>
            </a:r>
            <a:r>
              <a:rPr lang="hu-HU" dirty="0"/>
              <a:t>, </a:t>
            </a:r>
            <a:r>
              <a:rPr lang="hu-HU" dirty="0" err="1"/>
              <a:t>Czech</a:t>
            </a:r>
            <a:r>
              <a:rPr lang="hu-HU" dirty="0"/>
              <a:t> </a:t>
            </a:r>
            <a:r>
              <a:rPr lang="hu-HU" dirty="0" err="1"/>
              <a:t>Republic</a:t>
            </a:r>
            <a:r>
              <a:rPr lang="hu-HU" dirty="0"/>
              <a:t>, Hungary, </a:t>
            </a:r>
            <a:r>
              <a:rPr lang="hu-HU" dirty="0" err="1"/>
              <a:t>Italy</a:t>
            </a:r>
            <a:r>
              <a:rPr lang="hu-HU" dirty="0"/>
              <a:t>, ECHR, ECJ, Israel, South </a:t>
            </a:r>
            <a:r>
              <a:rPr lang="hu-HU" dirty="0" err="1"/>
              <a:t>Africa</a:t>
            </a:r>
            <a:r>
              <a:rPr lang="hu-HU" dirty="0"/>
              <a:t>, </a:t>
            </a:r>
            <a:r>
              <a:rPr lang="hu-HU" dirty="0" err="1"/>
              <a:t>Taiwan</a:t>
            </a:r>
            <a:r>
              <a:rPr lang="hu-HU" dirty="0"/>
              <a:t>, </a:t>
            </a:r>
            <a:r>
              <a:rPr lang="hu-HU" dirty="0" err="1"/>
              <a:t>Australia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596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13/23 the State was the complainant and won the case</a:t>
            </a:r>
          </a:p>
          <a:p>
            <a:r>
              <a:rPr lang="es-ES_tradnl" dirty="0"/>
              <a:t>Procuraduría, Gobierno Provincial, Ministerios, </a:t>
            </a:r>
            <a:r>
              <a:rPr lang="es-ES" dirty="0"/>
              <a:t>la Secretaría Nacional de Planificación y Desarrollo, la Superintendencia de Compañías, la Aduana, el Servicio de Rentas Internas o el Banco de Desarrollo del Ecuador</a:t>
            </a:r>
            <a:r>
              <a:rPr lang="en-US" dirty="0"/>
              <a:t>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9156B-5102-3248-A276-F854FF07D435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2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541A-BBE9-514B-AF97-A119D647B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38B1D-BB59-DE43-AC28-063E478B8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E7D34-5213-4B45-8701-1B7732E2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81F9-FFD3-FC4E-9199-DC7E832B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AE8B8-B39E-5C43-9614-1553B465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910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E993-23A0-3547-A08E-9544455D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0DA6A-ACA8-9E41-8105-FE36DFEB0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A93B-B8A0-0645-B2B5-DA4A7375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F7958-37C6-5748-9B61-E0E51CB3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ED6E3-0091-A747-826D-0152A12A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498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DDA6D-2E36-6941-A656-CDAC6B4B0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25CE8-0698-DB49-9599-4A56C5DBC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868E-51D0-4C48-AC81-82F9D892D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BA4CF-44E9-C14A-A31D-051AD63D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A4F1C-CD2F-E245-8866-78B2524B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872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C5E5-5F52-6941-B816-2C9F485F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793F-22D5-F146-9C81-B7ABE0481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B10A-1474-B849-A0B6-94E24C4E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B0DC6-0049-3142-8746-602D244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FB08B-5E8D-1040-86A7-B9DBAAD6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457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3BBC-2CB8-7848-87CC-23390475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D40EF-9D41-4F4E-ADA6-CCAD8B50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1B0C3-B695-4B40-B4B3-216D934D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93073-E27E-AC4C-BF79-5CA52F78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287EF-FE4F-DD4F-80D7-FD8DAD6B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645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98D3-9B5D-D441-A869-83EBA9B6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5BE39-1C9E-5D47-BF35-534349167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4E244-2EA6-F745-9D5A-73DFB1DA3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12188-68E7-0441-AD20-F98B8BDE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4E8E-7F80-4048-82FF-A6584FA9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12AE6-E020-EA44-BA95-FC5F8EA1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342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3B23-200A-C941-AD42-258297CA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E9ED2-9095-8A41-99F6-1ACAFC7D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7FA2C-FCBD-0D45-A464-8B5486E6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423E8-D58B-FC46-A5D8-8111E68AF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A4748-42F4-724F-AEDC-968D9499F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1A5C9-467E-F640-B57E-196CE7AC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7DE26-BDF0-074E-B3B0-1BB7E202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9698A-BF40-224A-8ADC-533B23BA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460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88DA-3B4D-B54C-8A7E-71474941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A6FA2-E092-2F40-88CB-0A6AE774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5E078-B79C-E441-BB25-F31BAA28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BB776-D65E-AD4C-8977-0DED801C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12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93771-FA7D-7044-B331-6A50EF71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578F6-DBE4-1D48-B8F0-6A94007B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D546F-42C9-EB4B-8FF5-E2E1A11A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014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07AB-B8FB-654C-832D-AA9109C9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4FB-ADFA-CF45-A892-599B0A7F2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59EBD-84E9-614D-9C4A-80D14DA0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73F45-104F-4F45-8A1C-880F46D4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4D6D0-BA78-9C4F-8443-20A7B0FA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D133F-8D7F-4F47-85D7-BB94EF80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162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E40F-2C32-5344-B549-56CCC042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D3653-E8D3-5C42-962D-1331970E5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1769D-D396-584D-8359-7C3D1BFD7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E001-BE89-8340-9FC8-0DA7F2CF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B1784-95AC-F64E-8857-A01F5FC4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3101A-FE7E-0B4E-91D9-E4BF8C3E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09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E5DE6-B6AE-B14F-9B00-0478ECCF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0C965-4E46-7D45-8C3E-C7B9C4388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75B7A-E33D-104A-A804-B3F06DEB5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E0F0-D8BD-7742-87AB-FAA4B4D9AEA7}" type="datetimeFigureOut">
              <a:rPr lang="es-ES_tradnl" smtClean="0"/>
              <a:t>27/6/19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BF5CA-0F04-034F-826C-9728366C4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A0FC8-B99D-7842-9F85-CDB4B98C4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D03D-4676-4C44-9ACB-238EABE0B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762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jfrohlich@usfq.edu.e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381" Type="http://schemas.openxmlformats.org/officeDocument/2006/relationships/tags" Target="../tags/tag381.xml"/><Relationship Id="rId241" Type="http://schemas.openxmlformats.org/officeDocument/2006/relationships/tags" Target="../tags/tag241.xml"/><Relationship Id="rId36" Type="http://schemas.openxmlformats.org/officeDocument/2006/relationships/tags" Target="../tags/tag36.xml"/><Relationship Id="rId283" Type="http://schemas.openxmlformats.org/officeDocument/2006/relationships/tags" Target="../tags/tag283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101" Type="http://schemas.openxmlformats.org/officeDocument/2006/relationships/tags" Target="../tags/tag101.xml"/><Relationship Id="rId143" Type="http://schemas.openxmlformats.org/officeDocument/2006/relationships/tags" Target="../tags/tag143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openxmlformats.org/officeDocument/2006/relationships/slideLayout" Target="../slideLayouts/slideLayout7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383" Type="http://schemas.openxmlformats.org/officeDocument/2006/relationships/notesSlide" Target="../notesSlides/notesSlide1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tags" Target="../tags/tag367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271" Type="http://schemas.openxmlformats.org/officeDocument/2006/relationships/tags" Target="../tags/tag271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69" Type="http://schemas.openxmlformats.org/officeDocument/2006/relationships/tags" Target="../tags/tag369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251" Type="http://schemas.openxmlformats.org/officeDocument/2006/relationships/tags" Target="../tags/tag251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220" Type="http://schemas.openxmlformats.org/officeDocument/2006/relationships/tags" Target="../tags/tag220.xml"/><Relationship Id="rId15" Type="http://schemas.openxmlformats.org/officeDocument/2006/relationships/tags" Target="../tags/tag15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318" Type="http://schemas.openxmlformats.org/officeDocument/2006/relationships/tags" Target="../tags/tag318.xml"/><Relationship Id="rId99" Type="http://schemas.openxmlformats.org/officeDocument/2006/relationships/tags" Target="../tags/tag99.xml"/><Relationship Id="rId122" Type="http://schemas.openxmlformats.org/officeDocument/2006/relationships/tags" Target="../tags/tag122.xml"/><Relationship Id="rId164" Type="http://schemas.openxmlformats.org/officeDocument/2006/relationships/tags" Target="../tags/tag164.xml"/><Relationship Id="rId371" Type="http://schemas.openxmlformats.org/officeDocument/2006/relationships/tags" Target="../tags/tag3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D98C-3392-9649-AFAE-9155E3FFC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7E24F-C15F-D146-89BD-97AE9F184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sz="3200" b="1" dirty="0">
                <a:solidFill>
                  <a:schemeClr val="accent1">
                    <a:lumMod val="50000"/>
                  </a:schemeClr>
                </a:solidFill>
              </a:rPr>
              <a:t>Razonamiento Constitucional en América Latina</a:t>
            </a:r>
          </a:p>
          <a:p>
            <a:r>
              <a:rPr lang="es-ES_tradnl" sz="3200" dirty="0">
                <a:solidFill>
                  <a:schemeClr val="accent1">
                    <a:lumMod val="50000"/>
                  </a:schemeClr>
                </a:solidFill>
              </a:rPr>
              <a:t>Johanna </a:t>
            </a:r>
            <a:r>
              <a:rPr lang="es-ES_tradnl" sz="3200" dirty="0" err="1">
                <a:solidFill>
                  <a:schemeClr val="accent1">
                    <a:lumMod val="50000"/>
                  </a:schemeClr>
                </a:solidFill>
              </a:rPr>
              <a:t>Fröhlich</a:t>
            </a:r>
            <a:endParaRPr lang="es-ES_tradnl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</a:rPr>
              <a:t>Universidad San Francisco de Quito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8BAD5-7CFF-3B4E-9008-993355870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81808" y="1122363"/>
            <a:ext cx="3737114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ED56C-3CEA-6B4B-99A7-B298711A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461" y="1300163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3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700B1-8A80-BE48-A512-33764C004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03" y="0"/>
            <a:ext cx="512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2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2C0E-60E8-3541-B4F6-1AD93E48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Los países en que analizamos el razonamiento constitucional de las </a:t>
            </a:r>
            <a:r>
              <a:rPr lang="es-ES_tradnl" dirty="0" err="1"/>
              <a:t>CCs</a:t>
            </a:r>
            <a:r>
              <a:rPr lang="es-ES_tradnl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6C47F-ED29-674D-B05C-81B22938FA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Ecuador</a:t>
            </a:r>
          </a:p>
          <a:p>
            <a:r>
              <a:rPr lang="es-ES_tradnl" dirty="0"/>
              <a:t>Chile</a:t>
            </a:r>
          </a:p>
          <a:p>
            <a:r>
              <a:rPr lang="es-ES_tradnl" dirty="0"/>
              <a:t>Colombia</a:t>
            </a:r>
          </a:p>
          <a:p>
            <a:r>
              <a:rPr lang="es-ES_tradnl" dirty="0" err="1"/>
              <a:t>Peru</a:t>
            </a:r>
            <a:endParaRPr lang="es-ES_tradnl" dirty="0"/>
          </a:p>
          <a:p>
            <a:r>
              <a:rPr lang="es-ES_tradnl" dirty="0"/>
              <a:t>México</a:t>
            </a:r>
          </a:p>
          <a:p>
            <a:r>
              <a:rPr lang="es-ES_tradnl" dirty="0"/>
              <a:t>Bolivia</a:t>
            </a:r>
          </a:p>
          <a:p>
            <a:r>
              <a:rPr lang="es-ES_tradnl" dirty="0"/>
              <a:t>Venezuela</a:t>
            </a:r>
          </a:p>
          <a:p>
            <a:r>
              <a:rPr lang="es-ES_tradnl" dirty="0"/>
              <a:t>Argentina</a:t>
            </a:r>
          </a:p>
          <a:p>
            <a:r>
              <a:rPr lang="es-ES_tradnl" dirty="0"/>
              <a:t>Uruguay</a:t>
            </a:r>
          </a:p>
          <a:p>
            <a:r>
              <a:rPr lang="es-ES_tradnl" dirty="0" err="1"/>
              <a:t>Brazil</a:t>
            </a:r>
            <a:endParaRPr lang="es-ES_trad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C6B5A-D762-D645-8098-1F39FD714D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Costa Rica</a:t>
            </a:r>
          </a:p>
          <a:p>
            <a:r>
              <a:rPr lang="es-ES_tradnl" dirty="0"/>
              <a:t>El Salvador</a:t>
            </a:r>
          </a:p>
          <a:p>
            <a:r>
              <a:rPr lang="es-ES_tradnl" dirty="0"/>
              <a:t>Guatemala</a:t>
            </a:r>
          </a:p>
          <a:p>
            <a:r>
              <a:rPr lang="es-ES_tradnl" dirty="0"/>
              <a:t>Corte IDH</a:t>
            </a:r>
          </a:p>
          <a:p>
            <a:r>
              <a:rPr lang="es-ES_tradnl" dirty="0"/>
              <a:t>Commonwealth </a:t>
            </a:r>
            <a:r>
              <a:rPr lang="es-ES_tradnl" dirty="0" err="1"/>
              <a:t>Caribbean</a:t>
            </a:r>
            <a:r>
              <a:rPr lang="es-ES_tradnl" dirty="0"/>
              <a:t>: </a:t>
            </a:r>
          </a:p>
          <a:p>
            <a:pPr lvl="1"/>
            <a:r>
              <a:rPr lang="es-ES_tradnl" dirty="0"/>
              <a:t>Judicial </a:t>
            </a:r>
            <a:r>
              <a:rPr lang="es-ES_tradnl" dirty="0" err="1"/>
              <a:t>Committee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Privy</a:t>
            </a:r>
            <a:r>
              <a:rPr lang="es-ES_tradnl" dirty="0"/>
              <a:t> Council</a:t>
            </a:r>
          </a:p>
          <a:p>
            <a:pPr lvl="1"/>
            <a:r>
              <a:rPr lang="es-ES_tradnl" dirty="0"/>
              <a:t>Corte Suprema del Caribe</a:t>
            </a:r>
          </a:p>
        </p:txBody>
      </p:sp>
    </p:spTree>
    <p:extLst>
      <p:ext uri="{BB962C8B-B14F-4D97-AF65-F5344CB8AC3E}">
        <p14:creationId xmlns:p14="http://schemas.microsoft.com/office/powerpoint/2010/main" val="409347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B1D4-0DCE-2A49-BEAB-3C3C0CE2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Preguntas de la investigación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A06B-3358-F24C-ADD9-3F19F6A8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Cómo y Por qué?</a:t>
            </a:r>
          </a:p>
          <a:p>
            <a:endParaRPr lang="es-ES_tradnl" dirty="0"/>
          </a:p>
          <a:p>
            <a:r>
              <a:rPr lang="es-ES_tradnl" dirty="0"/>
              <a:t>Métodos y argumentos más importantes? Cómo expresan el desacuerdo?</a:t>
            </a:r>
          </a:p>
          <a:p>
            <a:r>
              <a:rPr lang="es-ES_tradnl" dirty="0"/>
              <a:t>Similitudes y diferencias dentro de América Latina y con países extranjeros?</a:t>
            </a:r>
          </a:p>
          <a:p>
            <a:r>
              <a:rPr lang="es-ES_tradnl" dirty="0"/>
              <a:t>Tendencias de toma de decisión?</a:t>
            </a:r>
          </a:p>
          <a:p>
            <a:r>
              <a:rPr lang="es-ES_tradnl" dirty="0"/>
              <a:t>Cualidad e impacto de decisiones?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282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047B-A2EC-4143-B60F-C7B062B4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Metodología mixto: Datos ➕ Doctrina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27C09-1C77-3E4F-86A0-C88DF008F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Pilar Empírico</a:t>
            </a:r>
          </a:p>
          <a:p>
            <a:r>
              <a:rPr lang="es-ES_tradnl" dirty="0"/>
              <a:t>40 sentencias emblemáticos de cada jurisdicción</a:t>
            </a:r>
          </a:p>
          <a:p>
            <a:r>
              <a:rPr lang="es-ES_tradnl" dirty="0"/>
              <a:t>Usando 49 indicadores categóricos </a:t>
            </a:r>
          </a:p>
          <a:p>
            <a:endParaRPr lang="es-ES_tradnl" dirty="0"/>
          </a:p>
          <a:p>
            <a:pPr marL="0" indent="0">
              <a:buNone/>
            </a:pPr>
            <a:r>
              <a:rPr lang="es-ES_tradnl" dirty="0"/>
              <a:t>Pilar Doctrinal</a:t>
            </a:r>
          </a:p>
          <a:p>
            <a:r>
              <a:rPr lang="es-ES_tradnl" dirty="0"/>
              <a:t>Contexto político y jurídico</a:t>
            </a:r>
          </a:p>
          <a:p>
            <a:r>
              <a:rPr lang="es-ES_tradnl" dirty="0"/>
              <a:t>Historia, competencias y características de las Cortes</a:t>
            </a:r>
          </a:p>
          <a:p>
            <a:r>
              <a:rPr lang="es-ES_tradnl" dirty="0"/>
              <a:t>Rasgos de la comunidad académica</a:t>
            </a:r>
          </a:p>
        </p:txBody>
      </p:sp>
    </p:spTree>
    <p:extLst>
      <p:ext uri="{BB962C8B-B14F-4D97-AF65-F5344CB8AC3E}">
        <p14:creationId xmlns:p14="http://schemas.microsoft.com/office/powerpoint/2010/main" val="1480464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96C17-3B9D-5B48-8BB2-97A4A7822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407"/>
            <a:ext cx="12192000" cy="4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1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6447-6A5E-0244-A2B8-DBBE4D05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II. La Corte Constitucional anterior del Ecuador</a:t>
            </a:r>
          </a:p>
        </p:txBody>
      </p:sp>
    </p:spTree>
    <p:extLst>
      <p:ext uri="{BB962C8B-B14F-4D97-AF65-F5344CB8AC3E}">
        <p14:creationId xmlns:p14="http://schemas.microsoft.com/office/powerpoint/2010/main" val="1027641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2D05-1D23-A846-ABAE-37CAA4EF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Experiencias del nivel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CDEA0-2491-8D4F-9E8C-C376FBB39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Número creciente de casos de derechos ➣ más fuerte “</a:t>
            </a:r>
            <a:r>
              <a:rPr lang="es-ES_tradnl" dirty="0" err="1"/>
              <a:t>Rights</a:t>
            </a:r>
            <a:r>
              <a:rPr lang="es-ES_tradnl" dirty="0"/>
              <a:t> </a:t>
            </a:r>
            <a:r>
              <a:rPr lang="es-ES_tradnl" dirty="0" err="1"/>
              <a:t>talk</a:t>
            </a:r>
            <a:r>
              <a:rPr lang="es-ES_tradnl" dirty="0"/>
              <a:t>”</a:t>
            </a:r>
          </a:p>
          <a:p>
            <a:r>
              <a:rPr lang="es-ES_tradnl" dirty="0"/>
              <a:t>Número creciente del uso de precedentes ➣ </a:t>
            </a:r>
            <a:r>
              <a:rPr lang="es-ES_tradnl" dirty="0" err="1"/>
              <a:t>commonlawisación</a:t>
            </a:r>
            <a:endParaRPr lang="es-ES_tradnl" dirty="0"/>
          </a:p>
          <a:p>
            <a:r>
              <a:rPr lang="es-ES_tradnl" dirty="0"/>
              <a:t>Número creciente del  uso métodos teleológicos ➣ auto-empoderamiento de los jueces</a:t>
            </a:r>
          </a:p>
          <a:p>
            <a:r>
              <a:rPr lang="es-ES_tradnl" dirty="0"/>
              <a:t>Número creciente del uso de conceptos ➣ diversidad conceptual</a:t>
            </a:r>
          </a:p>
          <a:p>
            <a:r>
              <a:rPr lang="es-ES_tradnl" dirty="0"/>
              <a:t>Número creciente del uso de derecho internacional y comparado ➣ Dialogo transnacional</a:t>
            </a:r>
          </a:p>
        </p:txBody>
      </p:sp>
    </p:spTree>
    <p:extLst>
      <p:ext uri="{BB962C8B-B14F-4D97-AF65-F5344CB8AC3E}">
        <p14:creationId xmlns:p14="http://schemas.microsoft.com/office/powerpoint/2010/main" val="267759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C582-219B-D945-9D05-78AE75C6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Cómo se ve esto en Ecuador?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96365-787C-C04D-9E32-64547A41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Número creciente de casos de derechos ➣ </a:t>
            </a:r>
            <a:r>
              <a:rPr lang="es-ES_tradnl" strike="sngStrike" dirty="0">
                <a:solidFill>
                  <a:srgbClr val="FF0000"/>
                </a:solidFill>
              </a:rPr>
              <a:t>más fuerte “</a:t>
            </a:r>
            <a:r>
              <a:rPr lang="es-ES_tradnl" strike="sngStrike" dirty="0" err="1">
                <a:solidFill>
                  <a:srgbClr val="FF0000"/>
                </a:solidFill>
              </a:rPr>
              <a:t>Rights</a:t>
            </a:r>
            <a:r>
              <a:rPr lang="es-ES_tradnl" strike="sngStrike" dirty="0">
                <a:solidFill>
                  <a:srgbClr val="FF0000"/>
                </a:solidFill>
              </a:rPr>
              <a:t> </a:t>
            </a:r>
            <a:r>
              <a:rPr lang="es-ES_tradnl" strike="sngStrike" dirty="0" err="1">
                <a:solidFill>
                  <a:srgbClr val="FF0000"/>
                </a:solidFill>
              </a:rPr>
              <a:t>talk</a:t>
            </a:r>
            <a:r>
              <a:rPr lang="es-ES_tradnl" strike="sngStrike" dirty="0">
                <a:solidFill>
                  <a:srgbClr val="FF0000"/>
                </a:solidFill>
              </a:rPr>
              <a:t>”</a:t>
            </a:r>
          </a:p>
          <a:p>
            <a:r>
              <a:rPr lang="es-ES_tradnl" dirty="0"/>
              <a:t>Número creciente del uso de precedentes ➣ </a:t>
            </a:r>
            <a:r>
              <a:rPr lang="es-ES_tradnl" dirty="0" err="1">
                <a:solidFill>
                  <a:schemeClr val="accent6"/>
                </a:solidFill>
              </a:rPr>
              <a:t>commonlawisación</a:t>
            </a:r>
            <a:endParaRPr lang="es-ES_tradnl" dirty="0">
              <a:solidFill>
                <a:schemeClr val="accent6"/>
              </a:solidFill>
            </a:endParaRPr>
          </a:p>
          <a:p>
            <a:r>
              <a:rPr lang="es-ES_tradnl" dirty="0"/>
              <a:t>Número creciente del  uso métodos teleológicos ➣ </a:t>
            </a:r>
            <a:r>
              <a:rPr lang="es-ES_tradnl" dirty="0">
                <a:solidFill>
                  <a:srgbClr val="FFC000"/>
                </a:solidFill>
              </a:rPr>
              <a:t>auto-empoderamiento de los jueces</a:t>
            </a:r>
          </a:p>
          <a:p>
            <a:r>
              <a:rPr lang="es-ES_tradnl" dirty="0"/>
              <a:t>Número creciente del uso de conceptos ➣ </a:t>
            </a:r>
            <a:r>
              <a:rPr lang="es-ES_tradnl" strike="sngStrike" dirty="0">
                <a:solidFill>
                  <a:srgbClr val="FF0000"/>
                </a:solidFill>
              </a:rPr>
              <a:t>diversidad conceptual</a:t>
            </a:r>
          </a:p>
          <a:p>
            <a:r>
              <a:rPr lang="es-ES_tradnl" dirty="0"/>
              <a:t>Número creciente del uso de derecho internacional y comparado ➣ </a:t>
            </a:r>
            <a:r>
              <a:rPr lang="es-ES_tradnl" dirty="0">
                <a:solidFill>
                  <a:srgbClr val="FFC000"/>
                </a:solidFill>
              </a:rPr>
              <a:t>Dialogo transnacional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8068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3D71-CAD4-534C-9BC3-FD26FF60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Pseudo</a:t>
            </a:r>
            <a:r>
              <a:rPr lang="es-ES_tradnl" dirty="0"/>
              <a:t>-argumentos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F68B-404D-274B-9880-DE28510A8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Argumentos meramente mencionados pero realmente no considerados</a:t>
            </a:r>
          </a:p>
          <a:p>
            <a:r>
              <a:rPr lang="es-ES_tradnl" dirty="0"/>
              <a:t>Argumentos retóricos que la Corte usa para desviar la atención</a:t>
            </a:r>
          </a:p>
          <a:p>
            <a:r>
              <a:rPr lang="es-ES_tradnl" dirty="0"/>
              <a:t>“Argumentos” de subsunción, presentando el resultado como si fuera necesariamente la única posible interpretación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9667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EDC1-6105-134D-A6FB-3D451E27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Cómo medir </a:t>
            </a:r>
            <a:r>
              <a:rPr lang="es-ES_tradnl" dirty="0" err="1"/>
              <a:t>pseudo</a:t>
            </a:r>
            <a:r>
              <a:rPr lang="es-ES_tradnl" dirty="0"/>
              <a:t>-argumentos?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02225-231C-6A4B-A1EB-4E4DC45EF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pPr marL="0" indent="0">
              <a:buNone/>
            </a:pPr>
            <a:r>
              <a:rPr lang="es-ES_tradnl" dirty="0"/>
              <a:t>Calidad del razonamiento: la conexión clara, coherente y expresa entre los argumentos mencionados y el argumento que realmente llevó la Corte a la </a:t>
            </a:r>
            <a:r>
              <a:rPr lang="es-ES_tradnl" dirty="0" err="1"/>
              <a:t>decidión</a:t>
            </a:r>
            <a:endParaRPr lang="es-ES_tradnl" dirty="0"/>
          </a:p>
          <a:p>
            <a:r>
              <a:rPr lang="es-ES_tradnl" dirty="0"/>
              <a:t>Argumento de ratio </a:t>
            </a:r>
            <a:r>
              <a:rPr lang="es-ES_tradnl" dirty="0" err="1"/>
              <a:t>decidendi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6878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1C2D3-A7BC-B649-9DC8-F3E7A169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24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157E-7B55-6840-B4DA-FE46569F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Calidad de las decisiones de la CC anterior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86E0-ACFD-1941-8BEE-8DA9E558D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Sobre 40 </a:t>
            </a:r>
          </a:p>
          <a:p>
            <a:pPr lvl="1"/>
            <a:r>
              <a:rPr lang="es-ES_tradnl" dirty="0"/>
              <a:t>10 casos en que no hemos encontrado un razonamiento normativo, justificativo y expreso</a:t>
            </a:r>
          </a:p>
          <a:p>
            <a:pPr lvl="1"/>
            <a:r>
              <a:rPr lang="es-ES_tradnl" dirty="0"/>
              <a:t>9 casos en que la Corte uso razones de procedimiento en vez de entrar en el asunto sustancial</a:t>
            </a:r>
          </a:p>
          <a:p>
            <a:pPr lvl="1"/>
            <a:r>
              <a:rPr lang="es-ES_tradnl" dirty="0"/>
              <a:t>El resto: precedentes, derechos internacional, etc.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2296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1E58A-E231-274F-A06E-CF8A8BDD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Precedentes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24FE-1CBD-DD4A-AF44-CC55CF68E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28/40</a:t>
            </a:r>
          </a:p>
          <a:p>
            <a:r>
              <a:rPr lang="es-ES_tradnl" dirty="0"/>
              <a:t>5 conclusivo</a:t>
            </a:r>
          </a:p>
        </p:txBody>
      </p:sp>
    </p:spTree>
    <p:extLst>
      <p:ext uri="{BB962C8B-B14F-4D97-AF65-F5344CB8AC3E}">
        <p14:creationId xmlns:p14="http://schemas.microsoft.com/office/powerpoint/2010/main" val="2118263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215EC-E579-D34C-A7C2-BDD3C63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04" y="0"/>
            <a:ext cx="943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2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52F5-104B-D94C-84DD-3146F7AD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Conceptos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741AF-FD56-F44A-8873-3400BB8FC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10/40</a:t>
            </a:r>
          </a:p>
          <a:p>
            <a:endParaRPr lang="es-ES_tradnl" dirty="0"/>
          </a:p>
          <a:p>
            <a:r>
              <a:rPr lang="es-ES_tradnl" dirty="0"/>
              <a:t>Diccionario de Real Academia Española buscando la palabra “discriminación”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485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2CC4-175B-6243-8A21-39E11B2D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Interpretación teleológica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F056-35EA-DD4E-BBD6-BBEFA07A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33/40</a:t>
            </a:r>
          </a:p>
          <a:p>
            <a:r>
              <a:rPr lang="es-ES_tradnl" dirty="0"/>
              <a:t>Pero casi siempre en relación con reglas de procedimiento y de asuntos sustanciales</a:t>
            </a:r>
          </a:p>
        </p:txBody>
      </p:sp>
    </p:spTree>
    <p:extLst>
      <p:ext uri="{BB962C8B-B14F-4D97-AF65-F5344CB8AC3E}">
        <p14:creationId xmlns:p14="http://schemas.microsoft.com/office/powerpoint/2010/main" val="3295973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7DB6-4494-9640-A0AA-70430B6D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Resultado de los casos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11F5-52D9-D94C-A074-276475C0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20/40 ganado por el demandante</a:t>
            </a:r>
          </a:p>
          <a:p>
            <a:endParaRPr lang="es-ES_tradnl" dirty="0"/>
          </a:p>
          <a:p>
            <a:r>
              <a:rPr lang="es-ES_tradnl" dirty="0"/>
              <a:t>En Alemania es 25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sz="96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2004296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79AD2-A6C4-E44D-BD26-50D9C5BF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41" y="0"/>
            <a:ext cx="942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3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9A80A-B3FD-3A4F-9F65-EC92E052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41" y="0"/>
            <a:ext cx="942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9D9B-0DDA-6142-8C8D-0C54E8898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Conclusiones generales sobre Ecuador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853EB-8ACC-C74F-AB81-B01EFA635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/>
              <a:t>No construía argumentos del texto de la constitución</a:t>
            </a:r>
          </a:p>
          <a:p>
            <a:r>
              <a:rPr lang="es-ES_tradnl" dirty="0"/>
              <a:t>Muy frecuentemente sólo mencionaba los argumentos pero no los usaba</a:t>
            </a:r>
          </a:p>
          <a:p>
            <a:r>
              <a:rPr lang="es-ES_tradnl" dirty="0"/>
              <a:t>Se escondía atrás de las reglas de procedimiento y no entraba en asuntos sustanciales</a:t>
            </a:r>
          </a:p>
          <a:p>
            <a:r>
              <a:rPr lang="es-ES_tradnl" dirty="0"/>
              <a:t>Debilitaba la fuerza normativa de la constitución por las prácticas abusivas y incoherentes</a:t>
            </a:r>
          </a:p>
          <a:p>
            <a:r>
              <a:rPr lang="es-ES_tradnl" dirty="0"/>
              <a:t>No valoraba el discurso, el desacuerdo</a:t>
            </a:r>
          </a:p>
        </p:txBody>
      </p:sp>
    </p:spTree>
    <p:extLst>
      <p:ext uri="{BB962C8B-B14F-4D97-AF65-F5344CB8AC3E}">
        <p14:creationId xmlns:p14="http://schemas.microsoft.com/office/powerpoint/2010/main" val="1508056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BA53-DA9B-8841-8FD8-D938B7CA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III. Las Dilemas sobre América Latina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C71D9-2576-A040-87D2-FF8D20A6B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Indicadores para medir la calidad del razonamiento constitucional?</a:t>
            </a:r>
          </a:p>
          <a:p>
            <a:r>
              <a:rPr lang="es-ES_tradnl" dirty="0"/>
              <a:t>Nuevos indicadores</a:t>
            </a:r>
          </a:p>
          <a:p>
            <a:pPr lvl="1"/>
            <a:r>
              <a:rPr lang="es-ES_tradnl" dirty="0"/>
              <a:t>Cuántas veces gana el gobierno o sus órganos?</a:t>
            </a:r>
          </a:p>
          <a:p>
            <a:pPr lvl="1"/>
            <a:r>
              <a:rPr lang="es-ES_tradnl" dirty="0"/>
              <a:t>Coherencia entre los argumentos mencionados y el ratio </a:t>
            </a:r>
            <a:r>
              <a:rPr lang="es-ES_tradnl" dirty="0" err="1"/>
              <a:t>decidendi</a:t>
            </a:r>
            <a:r>
              <a:rPr lang="es-ES_tradnl" dirty="0"/>
              <a:t>?</a:t>
            </a:r>
          </a:p>
          <a:p>
            <a:pPr lvl="1"/>
            <a:r>
              <a:rPr lang="es-ES_tradnl" dirty="0"/>
              <a:t>Deferencia hacía el legislador/gobierno?</a:t>
            </a:r>
          </a:p>
          <a:p>
            <a:pPr lvl="1"/>
            <a:r>
              <a:rPr lang="es-ES_tradnl" dirty="0"/>
              <a:t>Activismo en competencias, remedios y interpretación?</a:t>
            </a:r>
          </a:p>
          <a:p>
            <a:pPr lvl="1"/>
            <a:r>
              <a:rPr lang="es-ES_tradnl" dirty="0"/>
              <a:t>Cumplimiento de las sentencias? </a:t>
            </a:r>
          </a:p>
        </p:txBody>
      </p:sp>
    </p:spTree>
    <p:extLst>
      <p:ext uri="{BB962C8B-B14F-4D97-AF65-F5344CB8AC3E}">
        <p14:creationId xmlns:p14="http://schemas.microsoft.com/office/powerpoint/2010/main" val="370678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EC81-1DA4-BC49-A3D7-12D46CBA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520C-41EB-304C-A525-56F987248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  <a:p>
            <a:pPr marL="571500" indent="-571500">
              <a:buAutoNum type="romanUcPeriod"/>
            </a:pPr>
            <a:r>
              <a:rPr lang="es-ES_tradnl" dirty="0"/>
              <a:t>Introducción de la investigación CORE y sus objetivos</a:t>
            </a:r>
          </a:p>
          <a:p>
            <a:pPr marL="571500" indent="-571500">
              <a:buAutoNum type="romanUcPeriod"/>
            </a:pPr>
            <a:endParaRPr lang="es-ES_tradnl" dirty="0"/>
          </a:p>
          <a:p>
            <a:pPr marL="571500" indent="-571500">
              <a:buAutoNum type="romanUcPeriod"/>
            </a:pPr>
            <a:r>
              <a:rPr lang="es-ES_tradnl" dirty="0"/>
              <a:t>Las experiencias sobre Ecuador</a:t>
            </a:r>
          </a:p>
          <a:p>
            <a:pPr marL="571500" indent="-571500">
              <a:buAutoNum type="romanUcPeriod"/>
            </a:pPr>
            <a:endParaRPr lang="es-ES_tradnl" dirty="0"/>
          </a:p>
          <a:p>
            <a:pPr marL="571500" indent="-571500">
              <a:buAutoNum type="romanUcPeriod"/>
            </a:pPr>
            <a:r>
              <a:rPr lang="es-ES_tradnl" dirty="0"/>
              <a:t>Las dilemas de la investigación sobre América Latina</a:t>
            </a:r>
          </a:p>
        </p:txBody>
      </p:sp>
    </p:spTree>
    <p:extLst>
      <p:ext uri="{BB962C8B-B14F-4D97-AF65-F5344CB8AC3E}">
        <p14:creationId xmlns:p14="http://schemas.microsoft.com/office/powerpoint/2010/main" val="167540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FEF2-40EA-D447-8DAB-EA22D921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33C96-D882-DC4B-B6C6-35431C0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Indicadores para identificar las divisiones mas frecuentes entre jueces, cortes y regiones:</a:t>
            </a:r>
          </a:p>
          <a:p>
            <a:r>
              <a:rPr lang="es-ES_tradnl" dirty="0"/>
              <a:t>Método textual en votos salvados o en votos mayoritarios?</a:t>
            </a:r>
          </a:p>
          <a:p>
            <a:r>
              <a:rPr lang="es-ES_tradnl" dirty="0"/>
              <a:t>Argumentos de la intención del legislador en votos salvados o en votos mayoritarios? (formalistas vs. progresistas?)</a:t>
            </a:r>
          </a:p>
          <a:p>
            <a:r>
              <a:rPr lang="es-ES_tradnl" dirty="0"/>
              <a:t>Referencia al derecho comparado de América Latina o de otros países? (diálogo latinoamericano? </a:t>
            </a:r>
            <a:r>
              <a:rPr lang="es-ES_tradnl" dirty="0" err="1"/>
              <a:t>Ius</a:t>
            </a:r>
            <a:r>
              <a:rPr lang="es-ES_tradnl" dirty="0"/>
              <a:t> </a:t>
            </a:r>
            <a:r>
              <a:rPr lang="es-ES_tradnl" dirty="0" err="1"/>
              <a:t>Comune</a:t>
            </a:r>
            <a:r>
              <a:rPr lang="es-ES_tradnl" dirty="0"/>
              <a:t> de América Latina?)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85970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D98C-3392-9649-AFAE-9155E3FFC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7E24F-C15F-D146-89BD-97AE9F184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29391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chemeClr val="accent1">
                    <a:lumMod val="50000"/>
                  </a:schemeClr>
                </a:solidFill>
              </a:rPr>
              <a:t>Muchas gracias por su atención!</a:t>
            </a:r>
          </a:p>
          <a:p>
            <a:endParaRPr lang="es-ES_tradnl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</a:rPr>
              <a:t>Johanna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</a:rPr>
              <a:t>Fröhlich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jfrohlich@usfq.edu.ec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8BAD5-7CFF-3B4E-9008-993355870F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81808" y="1122363"/>
            <a:ext cx="3737114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ED56C-3CEA-6B4B-99A7-B298711A2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461" y="1300163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4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A651-056D-6E42-AC8A-7294A1A4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I. El Proyecto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13226-B59B-9A4F-8465-462C46E43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Analizar la práctica de Cortes Constitucionales en América Latina desde el punto de vista de las características del razonamiento constitucional</a:t>
            </a:r>
          </a:p>
        </p:txBody>
      </p:sp>
    </p:spTree>
    <p:extLst>
      <p:ext uri="{BB962C8B-B14F-4D97-AF65-F5344CB8AC3E}">
        <p14:creationId xmlns:p14="http://schemas.microsoft.com/office/powerpoint/2010/main" val="2548356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D88C-DF05-184D-AF12-C267C462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Objetivos en el nivel nacional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B26C0-EAB8-0B46-8A67-9E07D8415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Contribuir al ejercer control académico sobre el toma de decisiones de la Corte Constitucional</a:t>
            </a:r>
          </a:p>
          <a:p>
            <a:r>
              <a:rPr lang="es-ES_tradnl" dirty="0"/>
              <a:t>Contribuir a construir un discurso público a través de armar los diferentes actores con argumentos profesionales y de buena calidad</a:t>
            </a:r>
          </a:p>
          <a:p>
            <a:r>
              <a:rPr lang="es-ES_tradnl" dirty="0"/>
              <a:t>Crear una investigación jurídica sistemática en este tema que complementa las investigaciones de ciencia política. </a:t>
            </a:r>
          </a:p>
        </p:txBody>
      </p:sp>
    </p:spTree>
    <p:extLst>
      <p:ext uri="{BB962C8B-B14F-4D97-AF65-F5344CB8AC3E}">
        <p14:creationId xmlns:p14="http://schemas.microsoft.com/office/powerpoint/2010/main" val="707413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AF81-B4C8-2840-B444-DF657E03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Objetivos en el nivel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5960-163C-E445-80AA-38C3B62A3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Contribuir a la literatura de derecho constitucional comparado con la experiencia de América Latina</a:t>
            </a:r>
          </a:p>
          <a:p>
            <a:r>
              <a:rPr lang="es-ES_tradnl" dirty="0"/>
              <a:t>Crear una red de expertos en la región</a:t>
            </a:r>
          </a:p>
          <a:p>
            <a:r>
              <a:rPr lang="es-ES_tradnl" dirty="0"/>
              <a:t>Publicar los resultados de la investigación en inglés para aumentar el conocimiento sobre América Latina</a:t>
            </a:r>
          </a:p>
          <a:p>
            <a:r>
              <a:rPr lang="es-ES_tradnl" dirty="0"/>
              <a:t>Identificar tendencias en América Latina y conectarlos con el diálogo global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9031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213458"/>
            <a:ext cx="3505200" cy="642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1" y="213458"/>
            <a:ext cx="3716215" cy="6421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369" y="213457"/>
            <a:ext cx="3896458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9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08FC2C-FCCA-3C4B-A0A4-0866FF28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826" y="149902"/>
            <a:ext cx="4766872" cy="67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 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043364" y="5394325"/>
            <a:ext cx="33337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5"/>
              </a:cxn>
              <a:cxn ang="0">
                <a:pos x="4" y="10"/>
              </a:cxn>
              <a:cxn ang="0">
                <a:pos x="8" y="14"/>
              </a:cxn>
              <a:cxn ang="0">
                <a:pos x="13" y="20"/>
              </a:cxn>
              <a:cxn ang="0">
                <a:pos x="16" y="17"/>
              </a:cxn>
              <a:cxn ang="0">
                <a:pos x="19" y="13"/>
              </a:cxn>
              <a:cxn ang="0">
                <a:pos x="23" y="11"/>
              </a:cxn>
              <a:cxn ang="0">
                <a:pos x="27" y="10"/>
              </a:cxn>
              <a:cxn ang="0">
                <a:pos x="36" y="8"/>
              </a:cxn>
              <a:cxn ang="0">
                <a:pos x="46" y="7"/>
              </a:cxn>
              <a:cxn ang="0">
                <a:pos x="54" y="7"/>
              </a:cxn>
              <a:cxn ang="0">
                <a:pos x="63" y="6"/>
              </a:cxn>
              <a:cxn ang="0">
                <a:pos x="66" y="5"/>
              </a:cxn>
              <a:cxn ang="0">
                <a:pos x="69" y="4"/>
              </a:cxn>
              <a:cxn ang="0">
                <a:pos x="71" y="2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 h="20">
                <a:moveTo>
                  <a:pt x="0" y="0"/>
                </a:moveTo>
                <a:lnTo>
                  <a:pt x="1" y="5"/>
                </a:lnTo>
                <a:lnTo>
                  <a:pt x="4" y="10"/>
                </a:lnTo>
                <a:lnTo>
                  <a:pt x="8" y="14"/>
                </a:lnTo>
                <a:lnTo>
                  <a:pt x="13" y="20"/>
                </a:lnTo>
                <a:lnTo>
                  <a:pt x="16" y="17"/>
                </a:lnTo>
                <a:lnTo>
                  <a:pt x="19" y="13"/>
                </a:lnTo>
                <a:lnTo>
                  <a:pt x="23" y="11"/>
                </a:lnTo>
                <a:lnTo>
                  <a:pt x="27" y="10"/>
                </a:lnTo>
                <a:lnTo>
                  <a:pt x="36" y="8"/>
                </a:lnTo>
                <a:lnTo>
                  <a:pt x="46" y="7"/>
                </a:lnTo>
                <a:lnTo>
                  <a:pt x="54" y="7"/>
                </a:lnTo>
                <a:lnTo>
                  <a:pt x="63" y="6"/>
                </a:lnTo>
                <a:lnTo>
                  <a:pt x="66" y="5"/>
                </a:lnTo>
                <a:lnTo>
                  <a:pt x="69" y="4"/>
                </a:lnTo>
                <a:lnTo>
                  <a:pt x="71" y="2"/>
                </a:lnTo>
                <a:lnTo>
                  <a:pt x="7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53" name="Freeform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01864" y="1495425"/>
            <a:ext cx="784225" cy="446088"/>
          </a:xfrm>
          <a:custGeom>
            <a:avLst/>
            <a:gdLst/>
            <a:ahLst/>
            <a:cxnLst>
              <a:cxn ang="0">
                <a:pos x="1395" y="807"/>
              </a:cxn>
              <a:cxn ang="0">
                <a:pos x="1394" y="753"/>
              </a:cxn>
              <a:cxn ang="0">
                <a:pos x="1373" y="648"/>
              </a:cxn>
              <a:cxn ang="0">
                <a:pos x="1323" y="641"/>
              </a:cxn>
              <a:cxn ang="0">
                <a:pos x="1264" y="639"/>
              </a:cxn>
              <a:cxn ang="0">
                <a:pos x="1134" y="582"/>
              </a:cxn>
              <a:cxn ang="0">
                <a:pos x="973" y="537"/>
              </a:cxn>
              <a:cxn ang="0">
                <a:pos x="943" y="504"/>
              </a:cxn>
              <a:cxn ang="0">
                <a:pos x="901" y="516"/>
              </a:cxn>
              <a:cxn ang="0">
                <a:pos x="849" y="570"/>
              </a:cxn>
              <a:cxn ang="0">
                <a:pos x="675" y="619"/>
              </a:cxn>
              <a:cxn ang="0">
                <a:pos x="678" y="578"/>
              </a:cxn>
              <a:cxn ang="0">
                <a:pos x="721" y="548"/>
              </a:cxn>
              <a:cxn ang="0">
                <a:pos x="786" y="545"/>
              </a:cxn>
              <a:cxn ang="0">
                <a:pos x="724" y="528"/>
              </a:cxn>
              <a:cxn ang="0">
                <a:pos x="578" y="589"/>
              </a:cxn>
              <a:cxn ang="0">
                <a:pos x="547" y="625"/>
              </a:cxn>
              <a:cxn ang="0">
                <a:pos x="526" y="650"/>
              </a:cxn>
              <a:cxn ang="0">
                <a:pos x="452" y="654"/>
              </a:cxn>
              <a:cxn ang="0">
                <a:pos x="383" y="702"/>
              </a:cxn>
              <a:cxn ang="0">
                <a:pos x="252" y="750"/>
              </a:cxn>
              <a:cxn ang="0">
                <a:pos x="105" y="807"/>
              </a:cxn>
              <a:cxn ang="0">
                <a:pos x="4" y="813"/>
              </a:cxn>
              <a:cxn ang="0">
                <a:pos x="14" y="789"/>
              </a:cxn>
              <a:cxn ang="0">
                <a:pos x="127" y="761"/>
              </a:cxn>
              <a:cxn ang="0">
                <a:pos x="265" y="696"/>
              </a:cxn>
              <a:cxn ang="0">
                <a:pos x="300" y="626"/>
              </a:cxn>
              <a:cxn ang="0">
                <a:pos x="253" y="657"/>
              </a:cxn>
              <a:cxn ang="0">
                <a:pos x="150" y="643"/>
              </a:cxn>
              <a:cxn ang="0">
                <a:pos x="172" y="610"/>
              </a:cxn>
              <a:cxn ang="0">
                <a:pos x="240" y="547"/>
              </a:cxn>
              <a:cxn ang="0">
                <a:pos x="152" y="575"/>
              </a:cxn>
              <a:cxn ang="0">
                <a:pos x="143" y="536"/>
              </a:cxn>
              <a:cxn ang="0">
                <a:pos x="346" y="380"/>
              </a:cxn>
              <a:cxn ang="0">
                <a:pos x="444" y="382"/>
              </a:cxn>
              <a:cxn ang="0">
                <a:pos x="569" y="349"/>
              </a:cxn>
              <a:cxn ang="0">
                <a:pos x="592" y="306"/>
              </a:cxn>
              <a:cxn ang="0">
                <a:pos x="506" y="331"/>
              </a:cxn>
              <a:cxn ang="0">
                <a:pos x="438" y="318"/>
              </a:cxn>
              <a:cxn ang="0">
                <a:pos x="472" y="287"/>
              </a:cxn>
              <a:cxn ang="0">
                <a:pos x="711" y="238"/>
              </a:cxn>
              <a:cxn ang="0">
                <a:pos x="749" y="210"/>
              </a:cxn>
              <a:cxn ang="0">
                <a:pos x="684" y="176"/>
              </a:cxn>
              <a:cxn ang="0">
                <a:pos x="739" y="109"/>
              </a:cxn>
              <a:cxn ang="0">
                <a:pos x="988" y="27"/>
              </a:cxn>
              <a:cxn ang="0">
                <a:pos x="1157" y="9"/>
              </a:cxn>
              <a:cxn ang="0">
                <a:pos x="1277" y="2"/>
              </a:cxn>
              <a:cxn ang="0">
                <a:pos x="1354" y="10"/>
              </a:cxn>
              <a:cxn ang="0">
                <a:pos x="1516" y="34"/>
              </a:cxn>
              <a:cxn ang="0">
                <a:pos x="1761" y="41"/>
              </a:cxn>
              <a:cxn ang="0">
                <a:pos x="1287" y="540"/>
              </a:cxn>
              <a:cxn ang="0">
                <a:pos x="1321" y="571"/>
              </a:cxn>
              <a:cxn ang="0">
                <a:pos x="1327" y="601"/>
              </a:cxn>
              <a:cxn ang="0">
                <a:pos x="1382" y="599"/>
              </a:cxn>
              <a:cxn ang="0">
                <a:pos x="1429" y="577"/>
              </a:cxn>
              <a:cxn ang="0">
                <a:pos x="1475" y="667"/>
              </a:cxn>
              <a:cxn ang="0">
                <a:pos x="1462" y="706"/>
              </a:cxn>
              <a:cxn ang="0">
                <a:pos x="1449" y="742"/>
              </a:cxn>
              <a:cxn ang="0">
                <a:pos x="1477" y="783"/>
              </a:cxn>
              <a:cxn ang="0">
                <a:pos x="1477" y="811"/>
              </a:cxn>
              <a:cxn ang="0">
                <a:pos x="1426" y="848"/>
              </a:cxn>
            </a:cxnLst>
            <a:rect l="0" t="0" r="r" b="b"/>
            <a:pathLst>
              <a:path w="1808" h="850">
                <a:moveTo>
                  <a:pt x="1410" y="842"/>
                </a:moveTo>
                <a:lnTo>
                  <a:pt x="1405" y="841"/>
                </a:lnTo>
                <a:lnTo>
                  <a:pt x="1403" y="838"/>
                </a:lnTo>
                <a:lnTo>
                  <a:pt x="1401" y="834"/>
                </a:lnTo>
                <a:lnTo>
                  <a:pt x="1399" y="830"/>
                </a:lnTo>
                <a:lnTo>
                  <a:pt x="1396" y="819"/>
                </a:lnTo>
                <a:lnTo>
                  <a:pt x="1395" y="807"/>
                </a:lnTo>
                <a:lnTo>
                  <a:pt x="1396" y="795"/>
                </a:lnTo>
                <a:lnTo>
                  <a:pt x="1398" y="784"/>
                </a:lnTo>
                <a:lnTo>
                  <a:pt x="1400" y="775"/>
                </a:lnTo>
                <a:lnTo>
                  <a:pt x="1402" y="769"/>
                </a:lnTo>
                <a:lnTo>
                  <a:pt x="1399" y="764"/>
                </a:lnTo>
                <a:lnTo>
                  <a:pt x="1396" y="760"/>
                </a:lnTo>
                <a:lnTo>
                  <a:pt x="1394" y="753"/>
                </a:lnTo>
                <a:lnTo>
                  <a:pt x="1392" y="746"/>
                </a:lnTo>
                <a:lnTo>
                  <a:pt x="1390" y="729"/>
                </a:lnTo>
                <a:lnTo>
                  <a:pt x="1389" y="708"/>
                </a:lnTo>
                <a:lnTo>
                  <a:pt x="1389" y="670"/>
                </a:lnTo>
                <a:lnTo>
                  <a:pt x="1389" y="645"/>
                </a:lnTo>
                <a:lnTo>
                  <a:pt x="1382" y="647"/>
                </a:lnTo>
                <a:lnTo>
                  <a:pt x="1373" y="648"/>
                </a:lnTo>
                <a:lnTo>
                  <a:pt x="1362" y="648"/>
                </a:lnTo>
                <a:lnTo>
                  <a:pt x="1351" y="648"/>
                </a:lnTo>
                <a:lnTo>
                  <a:pt x="1340" y="647"/>
                </a:lnTo>
                <a:lnTo>
                  <a:pt x="1332" y="645"/>
                </a:lnTo>
                <a:lnTo>
                  <a:pt x="1327" y="644"/>
                </a:lnTo>
                <a:lnTo>
                  <a:pt x="1325" y="642"/>
                </a:lnTo>
                <a:lnTo>
                  <a:pt x="1323" y="641"/>
                </a:lnTo>
                <a:lnTo>
                  <a:pt x="1323" y="638"/>
                </a:lnTo>
                <a:lnTo>
                  <a:pt x="1290" y="682"/>
                </a:lnTo>
                <a:lnTo>
                  <a:pt x="1284" y="668"/>
                </a:lnTo>
                <a:lnTo>
                  <a:pt x="1279" y="659"/>
                </a:lnTo>
                <a:lnTo>
                  <a:pt x="1273" y="650"/>
                </a:lnTo>
                <a:lnTo>
                  <a:pt x="1268" y="645"/>
                </a:lnTo>
                <a:lnTo>
                  <a:pt x="1264" y="639"/>
                </a:lnTo>
                <a:lnTo>
                  <a:pt x="1259" y="631"/>
                </a:lnTo>
                <a:lnTo>
                  <a:pt x="1257" y="622"/>
                </a:lnTo>
                <a:lnTo>
                  <a:pt x="1256" y="608"/>
                </a:lnTo>
                <a:lnTo>
                  <a:pt x="1226" y="602"/>
                </a:lnTo>
                <a:lnTo>
                  <a:pt x="1195" y="595"/>
                </a:lnTo>
                <a:lnTo>
                  <a:pt x="1165" y="588"/>
                </a:lnTo>
                <a:lnTo>
                  <a:pt x="1134" y="582"/>
                </a:lnTo>
                <a:lnTo>
                  <a:pt x="1104" y="576"/>
                </a:lnTo>
                <a:lnTo>
                  <a:pt x="1074" y="569"/>
                </a:lnTo>
                <a:lnTo>
                  <a:pt x="1045" y="561"/>
                </a:lnTo>
                <a:lnTo>
                  <a:pt x="1018" y="553"/>
                </a:lnTo>
                <a:lnTo>
                  <a:pt x="984" y="553"/>
                </a:lnTo>
                <a:lnTo>
                  <a:pt x="977" y="546"/>
                </a:lnTo>
                <a:lnTo>
                  <a:pt x="973" y="537"/>
                </a:lnTo>
                <a:lnTo>
                  <a:pt x="969" y="528"/>
                </a:lnTo>
                <a:lnTo>
                  <a:pt x="966" y="521"/>
                </a:lnTo>
                <a:lnTo>
                  <a:pt x="962" y="514"/>
                </a:lnTo>
                <a:lnTo>
                  <a:pt x="956" y="508"/>
                </a:lnTo>
                <a:lnTo>
                  <a:pt x="952" y="506"/>
                </a:lnTo>
                <a:lnTo>
                  <a:pt x="948" y="505"/>
                </a:lnTo>
                <a:lnTo>
                  <a:pt x="943" y="504"/>
                </a:lnTo>
                <a:lnTo>
                  <a:pt x="937" y="503"/>
                </a:lnTo>
                <a:lnTo>
                  <a:pt x="929" y="504"/>
                </a:lnTo>
                <a:lnTo>
                  <a:pt x="922" y="505"/>
                </a:lnTo>
                <a:lnTo>
                  <a:pt x="916" y="507"/>
                </a:lnTo>
                <a:lnTo>
                  <a:pt x="910" y="509"/>
                </a:lnTo>
                <a:lnTo>
                  <a:pt x="906" y="512"/>
                </a:lnTo>
                <a:lnTo>
                  <a:pt x="901" y="516"/>
                </a:lnTo>
                <a:lnTo>
                  <a:pt x="898" y="519"/>
                </a:lnTo>
                <a:lnTo>
                  <a:pt x="895" y="523"/>
                </a:lnTo>
                <a:lnTo>
                  <a:pt x="886" y="539"/>
                </a:lnTo>
                <a:lnTo>
                  <a:pt x="877" y="553"/>
                </a:lnTo>
                <a:lnTo>
                  <a:pt x="870" y="559"/>
                </a:lnTo>
                <a:lnTo>
                  <a:pt x="861" y="564"/>
                </a:lnTo>
                <a:lnTo>
                  <a:pt x="849" y="570"/>
                </a:lnTo>
                <a:lnTo>
                  <a:pt x="835" y="576"/>
                </a:lnTo>
                <a:lnTo>
                  <a:pt x="806" y="587"/>
                </a:lnTo>
                <a:lnTo>
                  <a:pt x="772" y="597"/>
                </a:lnTo>
                <a:lnTo>
                  <a:pt x="738" y="607"/>
                </a:lnTo>
                <a:lnTo>
                  <a:pt x="705" y="614"/>
                </a:lnTo>
                <a:lnTo>
                  <a:pt x="689" y="617"/>
                </a:lnTo>
                <a:lnTo>
                  <a:pt x="675" y="619"/>
                </a:lnTo>
                <a:lnTo>
                  <a:pt x="663" y="620"/>
                </a:lnTo>
                <a:lnTo>
                  <a:pt x="652" y="620"/>
                </a:lnTo>
                <a:lnTo>
                  <a:pt x="656" y="614"/>
                </a:lnTo>
                <a:lnTo>
                  <a:pt x="667" y="597"/>
                </a:lnTo>
                <a:lnTo>
                  <a:pt x="673" y="589"/>
                </a:lnTo>
                <a:lnTo>
                  <a:pt x="677" y="581"/>
                </a:lnTo>
                <a:lnTo>
                  <a:pt x="678" y="578"/>
                </a:lnTo>
                <a:lnTo>
                  <a:pt x="679" y="575"/>
                </a:lnTo>
                <a:lnTo>
                  <a:pt x="679" y="572"/>
                </a:lnTo>
                <a:lnTo>
                  <a:pt x="678" y="571"/>
                </a:lnTo>
                <a:lnTo>
                  <a:pt x="689" y="562"/>
                </a:lnTo>
                <a:lnTo>
                  <a:pt x="700" y="555"/>
                </a:lnTo>
                <a:lnTo>
                  <a:pt x="711" y="551"/>
                </a:lnTo>
                <a:lnTo>
                  <a:pt x="721" y="548"/>
                </a:lnTo>
                <a:lnTo>
                  <a:pt x="732" y="546"/>
                </a:lnTo>
                <a:lnTo>
                  <a:pt x="742" y="546"/>
                </a:lnTo>
                <a:lnTo>
                  <a:pt x="751" y="546"/>
                </a:lnTo>
                <a:lnTo>
                  <a:pt x="761" y="546"/>
                </a:lnTo>
                <a:lnTo>
                  <a:pt x="769" y="546"/>
                </a:lnTo>
                <a:lnTo>
                  <a:pt x="778" y="546"/>
                </a:lnTo>
                <a:lnTo>
                  <a:pt x="786" y="545"/>
                </a:lnTo>
                <a:lnTo>
                  <a:pt x="794" y="543"/>
                </a:lnTo>
                <a:lnTo>
                  <a:pt x="800" y="538"/>
                </a:lnTo>
                <a:lnTo>
                  <a:pt x="807" y="533"/>
                </a:lnTo>
                <a:lnTo>
                  <a:pt x="812" y="525"/>
                </a:lnTo>
                <a:lnTo>
                  <a:pt x="818" y="515"/>
                </a:lnTo>
                <a:lnTo>
                  <a:pt x="744" y="515"/>
                </a:lnTo>
                <a:lnTo>
                  <a:pt x="724" y="528"/>
                </a:lnTo>
                <a:lnTo>
                  <a:pt x="705" y="540"/>
                </a:lnTo>
                <a:lnTo>
                  <a:pt x="685" y="551"/>
                </a:lnTo>
                <a:lnTo>
                  <a:pt x="664" y="560"/>
                </a:lnTo>
                <a:lnTo>
                  <a:pt x="643" y="568"/>
                </a:lnTo>
                <a:lnTo>
                  <a:pt x="622" y="575"/>
                </a:lnTo>
                <a:lnTo>
                  <a:pt x="600" y="582"/>
                </a:lnTo>
                <a:lnTo>
                  <a:pt x="578" y="589"/>
                </a:lnTo>
                <a:lnTo>
                  <a:pt x="573" y="592"/>
                </a:lnTo>
                <a:lnTo>
                  <a:pt x="567" y="594"/>
                </a:lnTo>
                <a:lnTo>
                  <a:pt x="564" y="599"/>
                </a:lnTo>
                <a:lnTo>
                  <a:pt x="560" y="602"/>
                </a:lnTo>
                <a:lnTo>
                  <a:pt x="554" y="609"/>
                </a:lnTo>
                <a:lnTo>
                  <a:pt x="550" y="617"/>
                </a:lnTo>
                <a:lnTo>
                  <a:pt x="547" y="625"/>
                </a:lnTo>
                <a:lnTo>
                  <a:pt x="543" y="633"/>
                </a:lnTo>
                <a:lnTo>
                  <a:pt x="541" y="636"/>
                </a:lnTo>
                <a:lnTo>
                  <a:pt x="539" y="639"/>
                </a:lnTo>
                <a:lnTo>
                  <a:pt x="536" y="642"/>
                </a:lnTo>
                <a:lnTo>
                  <a:pt x="532" y="645"/>
                </a:lnTo>
                <a:lnTo>
                  <a:pt x="529" y="648"/>
                </a:lnTo>
                <a:lnTo>
                  <a:pt x="526" y="650"/>
                </a:lnTo>
                <a:lnTo>
                  <a:pt x="521" y="652"/>
                </a:lnTo>
                <a:lnTo>
                  <a:pt x="517" y="654"/>
                </a:lnTo>
                <a:lnTo>
                  <a:pt x="507" y="655"/>
                </a:lnTo>
                <a:lnTo>
                  <a:pt x="496" y="655"/>
                </a:lnTo>
                <a:lnTo>
                  <a:pt x="474" y="652"/>
                </a:lnTo>
                <a:lnTo>
                  <a:pt x="459" y="651"/>
                </a:lnTo>
                <a:lnTo>
                  <a:pt x="452" y="654"/>
                </a:lnTo>
                <a:lnTo>
                  <a:pt x="444" y="657"/>
                </a:lnTo>
                <a:lnTo>
                  <a:pt x="438" y="661"/>
                </a:lnTo>
                <a:lnTo>
                  <a:pt x="430" y="665"/>
                </a:lnTo>
                <a:lnTo>
                  <a:pt x="417" y="674"/>
                </a:lnTo>
                <a:lnTo>
                  <a:pt x="405" y="684"/>
                </a:lnTo>
                <a:lnTo>
                  <a:pt x="394" y="694"/>
                </a:lnTo>
                <a:lnTo>
                  <a:pt x="383" y="702"/>
                </a:lnTo>
                <a:lnTo>
                  <a:pt x="374" y="708"/>
                </a:lnTo>
                <a:lnTo>
                  <a:pt x="367" y="713"/>
                </a:lnTo>
                <a:lnTo>
                  <a:pt x="335" y="722"/>
                </a:lnTo>
                <a:lnTo>
                  <a:pt x="309" y="729"/>
                </a:lnTo>
                <a:lnTo>
                  <a:pt x="287" y="737"/>
                </a:lnTo>
                <a:lnTo>
                  <a:pt x="270" y="743"/>
                </a:lnTo>
                <a:lnTo>
                  <a:pt x="252" y="750"/>
                </a:lnTo>
                <a:lnTo>
                  <a:pt x="235" y="757"/>
                </a:lnTo>
                <a:lnTo>
                  <a:pt x="216" y="766"/>
                </a:lnTo>
                <a:lnTo>
                  <a:pt x="193" y="775"/>
                </a:lnTo>
                <a:lnTo>
                  <a:pt x="168" y="786"/>
                </a:lnTo>
                <a:lnTo>
                  <a:pt x="145" y="795"/>
                </a:lnTo>
                <a:lnTo>
                  <a:pt x="124" y="802"/>
                </a:lnTo>
                <a:lnTo>
                  <a:pt x="105" y="807"/>
                </a:lnTo>
                <a:lnTo>
                  <a:pt x="87" y="812"/>
                </a:lnTo>
                <a:lnTo>
                  <a:pt x="68" y="818"/>
                </a:lnTo>
                <a:lnTo>
                  <a:pt x="48" y="826"/>
                </a:lnTo>
                <a:lnTo>
                  <a:pt x="27" y="836"/>
                </a:lnTo>
                <a:lnTo>
                  <a:pt x="1" y="824"/>
                </a:lnTo>
                <a:lnTo>
                  <a:pt x="4" y="817"/>
                </a:lnTo>
                <a:lnTo>
                  <a:pt x="4" y="813"/>
                </a:lnTo>
                <a:lnTo>
                  <a:pt x="3" y="810"/>
                </a:lnTo>
                <a:lnTo>
                  <a:pt x="2" y="808"/>
                </a:lnTo>
                <a:lnTo>
                  <a:pt x="0" y="806"/>
                </a:lnTo>
                <a:lnTo>
                  <a:pt x="0" y="803"/>
                </a:lnTo>
                <a:lnTo>
                  <a:pt x="2" y="799"/>
                </a:lnTo>
                <a:lnTo>
                  <a:pt x="7" y="793"/>
                </a:lnTo>
                <a:lnTo>
                  <a:pt x="14" y="789"/>
                </a:lnTo>
                <a:lnTo>
                  <a:pt x="21" y="785"/>
                </a:lnTo>
                <a:lnTo>
                  <a:pt x="28" y="782"/>
                </a:lnTo>
                <a:lnTo>
                  <a:pt x="36" y="779"/>
                </a:lnTo>
                <a:lnTo>
                  <a:pt x="52" y="774"/>
                </a:lnTo>
                <a:lnTo>
                  <a:pt x="70" y="771"/>
                </a:lnTo>
                <a:lnTo>
                  <a:pt x="102" y="766"/>
                </a:lnTo>
                <a:lnTo>
                  <a:pt x="127" y="761"/>
                </a:lnTo>
                <a:lnTo>
                  <a:pt x="143" y="757"/>
                </a:lnTo>
                <a:lnTo>
                  <a:pt x="158" y="751"/>
                </a:lnTo>
                <a:lnTo>
                  <a:pt x="173" y="746"/>
                </a:lnTo>
                <a:lnTo>
                  <a:pt x="188" y="739"/>
                </a:lnTo>
                <a:lnTo>
                  <a:pt x="215" y="726"/>
                </a:lnTo>
                <a:lnTo>
                  <a:pt x="240" y="712"/>
                </a:lnTo>
                <a:lnTo>
                  <a:pt x="265" y="696"/>
                </a:lnTo>
                <a:lnTo>
                  <a:pt x="291" y="681"/>
                </a:lnTo>
                <a:lnTo>
                  <a:pt x="315" y="666"/>
                </a:lnTo>
                <a:lnTo>
                  <a:pt x="339" y="651"/>
                </a:lnTo>
                <a:lnTo>
                  <a:pt x="327" y="643"/>
                </a:lnTo>
                <a:lnTo>
                  <a:pt x="317" y="636"/>
                </a:lnTo>
                <a:lnTo>
                  <a:pt x="308" y="631"/>
                </a:lnTo>
                <a:lnTo>
                  <a:pt x="300" y="626"/>
                </a:lnTo>
                <a:lnTo>
                  <a:pt x="292" y="629"/>
                </a:lnTo>
                <a:lnTo>
                  <a:pt x="285" y="634"/>
                </a:lnTo>
                <a:lnTo>
                  <a:pt x="280" y="639"/>
                </a:lnTo>
                <a:lnTo>
                  <a:pt x="273" y="644"/>
                </a:lnTo>
                <a:lnTo>
                  <a:pt x="267" y="649"/>
                </a:lnTo>
                <a:lnTo>
                  <a:pt x="260" y="654"/>
                </a:lnTo>
                <a:lnTo>
                  <a:pt x="253" y="657"/>
                </a:lnTo>
                <a:lnTo>
                  <a:pt x="247" y="658"/>
                </a:lnTo>
                <a:lnTo>
                  <a:pt x="225" y="657"/>
                </a:lnTo>
                <a:lnTo>
                  <a:pt x="192" y="652"/>
                </a:lnTo>
                <a:lnTo>
                  <a:pt x="174" y="650"/>
                </a:lnTo>
                <a:lnTo>
                  <a:pt x="160" y="646"/>
                </a:lnTo>
                <a:lnTo>
                  <a:pt x="155" y="645"/>
                </a:lnTo>
                <a:lnTo>
                  <a:pt x="150" y="643"/>
                </a:lnTo>
                <a:lnTo>
                  <a:pt x="148" y="641"/>
                </a:lnTo>
                <a:lnTo>
                  <a:pt x="147" y="638"/>
                </a:lnTo>
                <a:lnTo>
                  <a:pt x="148" y="635"/>
                </a:lnTo>
                <a:lnTo>
                  <a:pt x="150" y="631"/>
                </a:lnTo>
                <a:lnTo>
                  <a:pt x="155" y="626"/>
                </a:lnTo>
                <a:lnTo>
                  <a:pt x="159" y="621"/>
                </a:lnTo>
                <a:lnTo>
                  <a:pt x="172" y="610"/>
                </a:lnTo>
                <a:lnTo>
                  <a:pt x="189" y="597"/>
                </a:lnTo>
                <a:lnTo>
                  <a:pt x="204" y="584"/>
                </a:lnTo>
                <a:lnTo>
                  <a:pt x="219" y="571"/>
                </a:lnTo>
                <a:lnTo>
                  <a:pt x="226" y="565"/>
                </a:lnTo>
                <a:lnTo>
                  <a:pt x="231" y="559"/>
                </a:lnTo>
                <a:lnTo>
                  <a:pt x="237" y="553"/>
                </a:lnTo>
                <a:lnTo>
                  <a:pt x="240" y="547"/>
                </a:lnTo>
                <a:lnTo>
                  <a:pt x="223" y="550"/>
                </a:lnTo>
                <a:lnTo>
                  <a:pt x="207" y="556"/>
                </a:lnTo>
                <a:lnTo>
                  <a:pt x="191" y="562"/>
                </a:lnTo>
                <a:lnTo>
                  <a:pt x="175" y="568"/>
                </a:lnTo>
                <a:lnTo>
                  <a:pt x="168" y="571"/>
                </a:lnTo>
                <a:lnTo>
                  <a:pt x="160" y="573"/>
                </a:lnTo>
                <a:lnTo>
                  <a:pt x="152" y="575"/>
                </a:lnTo>
                <a:lnTo>
                  <a:pt x="144" y="576"/>
                </a:lnTo>
                <a:lnTo>
                  <a:pt x="135" y="576"/>
                </a:lnTo>
                <a:lnTo>
                  <a:pt x="126" y="575"/>
                </a:lnTo>
                <a:lnTo>
                  <a:pt x="116" y="574"/>
                </a:lnTo>
                <a:lnTo>
                  <a:pt x="107" y="571"/>
                </a:lnTo>
                <a:lnTo>
                  <a:pt x="107" y="565"/>
                </a:lnTo>
                <a:lnTo>
                  <a:pt x="143" y="536"/>
                </a:lnTo>
                <a:lnTo>
                  <a:pt x="182" y="508"/>
                </a:lnTo>
                <a:lnTo>
                  <a:pt x="223" y="476"/>
                </a:lnTo>
                <a:lnTo>
                  <a:pt x="267" y="442"/>
                </a:lnTo>
                <a:lnTo>
                  <a:pt x="286" y="426"/>
                </a:lnTo>
                <a:lnTo>
                  <a:pt x="306" y="411"/>
                </a:lnTo>
                <a:lnTo>
                  <a:pt x="326" y="395"/>
                </a:lnTo>
                <a:lnTo>
                  <a:pt x="346" y="380"/>
                </a:lnTo>
                <a:lnTo>
                  <a:pt x="386" y="411"/>
                </a:lnTo>
                <a:lnTo>
                  <a:pt x="393" y="405"/>
                </a:lnTo>
                <a:lnTo>
                  <a:pt x="399" y="400"/>
                </a:lnTo>
                <a:lnTo>
                  <a:pt x="406" y="396"/>
                </a:lnTo>
                <a:lnTo>
                  <a:pt x="414" y="393"/>
                </a:lnTo>
                <a:lnTo>
                  <a:pt x="428" y="386"/>
                </a:lnTo>
                <a:lnTo>
                  <a:pt x="444" y="382"/>
                </a:lnTo>
                <a:lnTo>
                  <a:pt x="476" y="374"/>
                </a:lnTo>
                <a:lnTo>
                  <a:pt x="509" y="370"/>
                </a:lnTo>
                <a:lnTo>
                  <a:pt x="524" y="367"/>
                </a:lnTo>
                <a:lnTo>
                  <a:pt x="539" y="363"/>
                </a:lnTo>
                <a:lnTo>
                  <a:pt x="552" y="359"/>
                </a:lnTo>
                <a:lnTo>
                  <a:pt x="563" y="353"/>
                </a:lnTo>
                <a:lnTo>
                  <a:pt x="569" y="349"/>
                </a:lnTo>
                <a:lnTo>
                  <a:pt x="574" y="345"/>
                </a:lnTo>
                <a:lnTo>
                  <a:pt x="578" y="340"/>
                </a:lnTo>
                <a:lnTo>
                  <a:pt x="582" y="335"/>
                </a:lnTo>
                <a:lnTo>
                  <a:pt x="585" y="329"/>
                </a:lnTo>
                <a:lnTo>
                  <a:pt x="588" y="322"/>
                </a:lnTo>
                <a:lnTo>
                  <a:pt x="590" y="314"/>
                </a:lnTo>
                <a:lnTo>
                  <a:pt x="592" y="306"/>
                </a:lnTo>
                <a:lnTo>
                  <a:pt x="559" y="306"/>
                </a:lnTo>
                <a:lnTo>
                  <a:pt x="548" y="312"/>
                </a:lnTo>
                <a:lnTo>
                  <a:pt x="535" y="321"/>
                </a:lnTo>
                <a:lnTo>
                  <a:pt x="528" y="325"/>
                </a:lnTo>
                <a:lnTo>
                  <a:pt x="520" y="328"/>
                </a:lnTo>
                <a:lnTo>
                  <a:pt x="513" y="330"/>
                </a:lnTo>
                <a:lnTo>
                  <a:pt x="506" y="331"/>
                </a:lnTo>
                <a:lnTo>
                  <a:pt x="495" y="330"/>
                </a:lnTo>
                <a:lnTo>
                  <a:pt x="485" y="327"/>
                </a:lnTo>
                <a:lnTo>
                  <a:pt x="474" y="324"/>
                </a:lnTo>
                <a:lnTo>
                  <a:pt x="463" y="321"/>
                </a:lnTo>
                <a:lnTo>
                  <a:pt x="453" y="318"/>
                </a:lnTo>
                <a:lnTo>
                  <a:pt x="443" y="317"/>
                </a:lnTo>
                <a:lnTo>
                  <a:pt x="438" y="318"/>
                </a:lnTo>
                <a:lnTo>
                  <a:pt x="433" y="319"/>
                </a:lnTo>
                <a:lnTo>
                  <a:pt x="430" y="322"/>
                </a:lnTo>
                <a:lnTo>
                  <a:pt x="426" y="325"/>
                </a:lnTo>
                <a:lnTo>
                  <a:pt x="432" y="316"/>
                </a:lnTo>
                <a:lnTo>
                  <a:pt x="443" y="307"/>
                </a:lnTo>
                <a:lnTo>
                  <a:pt x="457" y="297"/>
                </a:lnTo>
                <a:lnTo>
                  <a:pt x="472" y="287"/>
                </a:lnTo>
                <a:lnTo>
                  <a:pt x="506" y="265"/>
                </a:lnTo>
                <a:lnTo>
                  <a:pt x="539" y="244"/>
                </a:lnTo>
                <a:lnTo>
                  <a:pt x="698" y="250"/>
                </a:lnTo>
                <a:lnTo>
                  <a:pt x="701" y="246"/>
                </a:lnTo>
                <a:lnTo>
                  <a:pt x="704" y="243"/>
                </a:lnTo>
                <a:lnTo>
                  <a:pt x="708" y="240"/>
                </a:lnTo>
                <a:lnTo>
                  <a:pt x="711" y="238"/>
                </a:lnTo>
                <a:lnTo>
                  <a:pt x="719" y="236"/>
                </a:lnTo>
                <a:lnTo>
                  <a:pt x="728" y="234"/>
                </a:lnTo>
                <a:lnTo>
                  <a:pt x="745" y="234"/>
                </a:lnTo>
                <a:lnTo>
                  <a:pt x="758" y="232"/>
                </a:lnTo>
                <a:lnTo>
                  <a:pt x="756" y="224"/>
                </a:lnTo>
                <a:lnTo>
                  <a:pt x="753" y="216"/>
                </a:lnTo>
                <a:lnTo>
                  <a:pt x="749" y="210"/>
                </a:lnTo>
                <a:lnTo>
                  <a:pt x="742" y="204"/>
                </a:lnTo>
                <a:lnTo>
                  <a:pt x="737" y="199"/>
                </a:lnTo>
                <a:lnTo>
                  <a:pt x="729" y="195"/>
                </a:lnTo>
                <a:lnTo>
                  <a:pt x="721" y="191"/>
                </a:lnTo>
                <a:lnTo>
                  <a:pt x="713" y="188"/>
                </a:lnTo>
                <a:lnTo>
                  <a:pt x="698" y="182"/>
                </a:lnTo>
                <a:lnTo>
                  <a:pt x="684" y="176"/>
                </a:lnTo>
                <a:lnTo>
                  <a:pt x="678" y="172"/>
                </a:lnTo>
                <a:lnTo>
                  <a:pt x="673" y="168"/>
                </a:lnTo>
                <a:lnTo>
                  <a:pt x="668" y="164"/>
                </a:lnTo>
                <a:lnTo>
                  <a:pt x="665" y="159"/>
                </a:lnTo>
                <a:lnTo>
                  <a:pt x="687" y="143"/>
                </a:lnTo>
                <a:lnTo>
                  <a:pt x="712" y="127"/>
                </a:lnTo>
                <a:lnTo>
                  <a:pt x="739" y="109"/>
                </a:lnTo>
                <a:lnTo>
                  <a:pt x="765" y="90"/>
                </a:lnTo>
                <a:lnTo>
                  <a:pt x="812" y="78"/>
                </a:lnTo>
                <a:lnTo>
                  <a:pt x="858" y="65"/>
                </a:lnTo>
                <a:lnTo>
                  <a:pt x="902" y="52"/>
                </a:lnTo>
                <a:lnTo>
                  <a:pt x="945" y="38"/>
                </a:lnTo>
                <a:lnTo>
                  <a:pt x="966" y="33"/>
                </a:lnTo>
                <a:lnTo>
                  <a:pt x="988" y="27"/>
                </a:lnTo>
                <a:lnTo>
                  <a:pt x="1010" y="22"/>
                </a:lnTo>
                <a:lnTo>
                  <a:pt x="1033" y="18"/>
                </a:lnTo>
                <a:lnTo>
                  <a:pt x="1056" y="15"/>
                </a:lnTo>
                <a:lnTo>
                  <a:pt x="1080" y="12"/>
                </a:lnTo>
                <a:lnTo>
                  <a:pt x="1104" y="11"/>
                </a:lnTo>
                <a:lnTo>
                  <a:pt x="1130" y="10"/>
                </a:lnTo>
                <a:lnTo>
                  <a:pt x="1157" y="9"/>
                </a:lnTo>
                <a:lnTo>
                  <a:pt x="1176" y="7"/>
                </a:lnTo>
                <a:lnTo>
                  <a:pt x="1192" y="5"/>
                </a:lnTo>
                <a:lnTo>
                  <a:pt x="1216" y="4"/>
                </a:lnTo>
                <a:lnTo>
                  <a:pt x="1241" y="3"/>
                </a:lnTo>
                <a:lnTo>
                  <a:pt x="1262" y="0"/>
                </a:lnTo>
                <a:lnTo>
                  <a:pt x="1270" y="0"/>
                </a:lnTo>
                <a:lnTo>
                  <a:pt x="1277" y="2"/>
                </a:lnTo>
                <a:lnTo>
                  <a:pt x="1280" y="3"/>
                </a:lnTo>
                <a:lnTo>
                  <a:pt x="1281" y="5"/>
                </a:lnTo>
                <a:lnTo>
                  <a:pt x="1282" y="7"/>
                </a:lnTo>
                <a:lnTo>
                  <a:pt x="1283" y="10"/>
                </a:lnTo>
                <a:lnTo>
                  <a:pt x="1306" y="10"/>
                </a:lnTo>
                <a:lnTo>
                  <a:pt x="1333" y="10"/>
                </a:lnTo>
                <a:lnTo>
                  <a:pt x="1354" y="10"/>
                </a:lnTo>
                <a:lnTo>
                  <a:pt x="1362" y="10"/>
                </a:lnTo>
                <a:lnTo>
                  <a:pt x="1380" y="11"/>
                </a:lnTo>
                <a:lnTo>
                  <a:pt x="1399" y="12"/>
                </a:lnTo>
                <a:lnTo>
                  <a:pt x="1417" y="15"/>
                </a:lnTo>
                <a:lnTo>
                  <a:pt x="1437" y="18"/>
                </a:lnTo>
                <a:lnTo>
                  <a:pt x="1475" y="26"/>
                </a:lnTo>
                <a:lnTo>
                  <a:pt x="1516" y="34"/>
                </a:lnTo>
                <a:lnTo>
                  <a:pt x="1557" y="44"/>
                </a:lnTo>
                <a:lnTo>
                  <a:pt x="1597" y="52"/>
                </a:lnTo>
                <a:lnTo>
                  <a:pt x="1617" y="55"/>
                </a:lnTo>
                <a:lnTo>
                  <a:pt x="1637" y="58"/>
                </a:lnTo>
                <a:lnTo>
                  <a:pt x="1656" y="59"/>
                </a:lnTo>
                <a:lnTo>
                  <a:pt x="1675" y="60"/>
                </a:lnTo>
                <a:lnTo>
                  <a:pt x="1761" y="41"/>
                </a:lnTo>
                <a:lnTo>
                  <a:pt x="1772" y="46"/>
                </a:lnTo>
                <a:lnTo>
                  <a:pt x="1784" y="51"/>
                </a:lnTo>
                <a:lnTo>
                  <a:pt x="1797" y="55"/>
                </a:lnTo>
                <a:lnTo>
                  <a:pt x="1808" y="60"/>
                </a:lnTo>
                <a:lnTo>
                  <a:pt x="1223" y="540"/>
                </a:lnTo>
                <a:lnTo>
                  <a:pt x="1258" y="540"/>
                </a:lnTo>
                <a:lnTo>
                  <a:pt x="1287" y="540"/>
                </a:lnTo>
                <a:lnTo>
                  <a:pt x="1309" y="540"/>
                </a:lnTo>
                <a:lnTo>
                  <a:pt x="1329" y="540"/>
                </a:lnTo>
                <a:lnTo>
                  <a:pt x="1328" y="547"/>
                </a:lnTo>
                <a:lnTo>
                  <a:pt x="1327" y="553"/>
                </a:lnTo>
                <a:lnTo>
                  <a:pt x="1325" y="559"/>
                </a:lnTo>
                <a:lnTo>
                  <a:pt x="1323" y="565"/>
                </a:lnTo>
                <a:lnTo>
                  <a:pt x="1321" y="571"/>
                </a:lnTo>
                <a:lnTo>
                  <a:pt x="1318" y="576"/>
                </a:lnTo>
                <a:lnTo>
                  <a:pt x="1316" y="583"/>
                </a:lnTo>
                <a:lnTo>
                  <a:pt x="1316" y="589"/>
                </a:lnTo>
                <a:lnTo>
                  <a:pt x="1317" y="592"/>
                </a:lnTo>
                <a:lnTo>
                  <a:pt x="1320" y="595"/>
                </a:lnTo>
                <a:lnTo>
                  <a:pt x="1323" y="599"/>
                </a:lnTo>
                <a:lnTo>
                  <a:pt x="1327" y="601"/>
                </a:lnTo>
                <a:lnTo>
                  <a:pt x="1336" y="606"/>
                </a:lnTo>
                <a:lnTo>
                  <a:pt x="1343" y="608"/>
                </a:lnTo>
                <a:lnTo>
                  <a:pt x="1351" y="608"/>
                </a:lnTo>
                <a:lnTo>
                  <a:pt x="1358" y="607"/>
                </a:lnTo>
                <a:lnTo>
                  <a:pt x="1365" y="605"/>
                </a:lnTo>
                <a:lnTo>
                  <a:pt x="1371" y="604"/>
                </a:lnTo>
                <a:lnTo>
                  <a:pt x="1382" y="599"/>
                </a:lnTo>
                <a:lnTo>
                  <a:pt x="1391" y="592"/>
                </a:lnTo>
                <a:lnTo>
                  <a:pt x="1400" y="587"/>
                </a:lnTo>
                <a:lnTo>
                  <a:pt x="1409" y="582"/>
                </a:lnTo>
                <a:lnTo>
                  <a:pt x="1413" y="580"/>
                </a:lnTo>
                <a:lnTo>
                  <a:pt x="1417" y="578"/>
                </a:lnTo>
                <a:lnTo>
                  <a:pt x="1423" y="577"/>
                </a:lnTo>
                <a:lnTo>
                  <a:pt x="1429" y="577"/>
                </a:lnTo>
                <a:lnTo>
                  <a:pt x="1441" y="596"/>
                </a:lnTo>
                <a:lnTo>
                  <a:pt x="1457" y="617"/>
                </a:lnTo>
                <a:lnTo>
                  <a:pt x="1465" y="629"/>
                </a:lnTo>
                <a:lnTo>
                  <a:pt x="1470" y="643"/>
                </a:lnTo>
                <a:lnTo>
                  <a:pt x="1472" y="650"/>
                </a:lnTo>
                <a:lnTo>
                  <a:pt x="1474" y="659"/>
                </a:lnTo>
                <a:lnTo>
                  <a:pt x="1475" y="667"/>
                </a:lnTo>
                <a:lnTo>
                  <a:pt x="1475" y="676"/>
                </a:lnTo>
                <a:lnTo>
                  <a:pt x="1475" y="681"/>
                </a:lnTo>
                <a:lnTo>
                  <a:pt x="1474" y="686"/>
                </a:lnTo>
                <a:lnTo>
                  <a:pt x="1473" y="690"/>
                </a:lnTo>
                <a:lnTo>
                  <a:pt x="1471" y="694"/>
                </a:lnTo>
                <a:lnTo>
                  <a:pt x="1467" y="700"/>
                </a:lnTo>
                <a:lnTo>
                  <a:pt x="1462" y="706"/>
                </a:lnTo>
                <a:lnTo>
                  <a:pt x="1457" y="713"/>
                </a:lnTo>
                <a:lnTo>
                  <a:pt x="1454" y="719"/>
                </a:lnTo>
                <a:lnTo>
                  <a:pt x="1451" y="723"/>
                </a:lnTo>
                <a:lnTo>
                  <a:pt x="1450" y="727"/>
                </a:lnTo>
                <a:lnTo>
                  <a:pt x="1449" y="732"/>
                </a:lnTo>
                <a:lnTo>
                  <a:pt x="1449" y="737"/>
                </a:lnTo>
                <a:lnTo>
                  <a:pt x="1449" y="742"/>
                </a:lnTo>
                <a:lnTo>
                  <a:pt x="1450" y="746"/>
                </a:lnTo>
                <a:lnTo>
                  <a:pt x="1452" y="750"/>
                </a:lnTo>
                <a:lnTo>
                  <a:pt x="1455" y="754"/>
                </a:lnTo>
                <a:lnTo>
                  <a:pt x="1459" y="761"/>
                </a:lnTo>
                <a:lnTo>
                  <a:pt x="1466" y="769"/>
                </a:lnTo>
                <a:lnTo>
                  <a:pt x="1471" y="775"/>
                </a:lnTo>
                <a:lnTo>
                  <a:pt x="1477" y="783"/>
                </a:lnTo>
                <a:lnTo>
                  <a:pt x="1479" y="786"/>
                </a:lnTo>
                <a:lnTo>
                  <a:pt x="1481" y="790"/>
                </a:lnTo>
                <a:lnTo>
                  <a:pt x="1482" y="794"/>
                </a:lnTo>
                <a:lnTo>
                  <a:pt x="1482" y="799"/>
                </a:lnTo>
                <a:lnTo>
                  <a:pt x="1482" y="802"/>
                </a:lnTo>
                <a:lnTo>
                  <a:pt x="1480" y="807"/>
                </a:lnTo>
                <a:lnTo>
                  <a:pt x="1477" y="811"/>
                </a:lnTo>
                <a:lnTo>
                  <a:pt x="1473" y="816"/>
                </a:lnTo>
                <a:lnTo>
                  <a:pt x="1463" y="826"/>
                </a:lnTo>
                <a:lnTo>
                  <a:pt x="1452" y="835"/>
                </a:lnTo>
                <a:lnTo>
                  <a:pt x="1446" y="839"/>
                </a:lnTo>
                <a:lnTo>
                  <a:pt x="1439" y="843"/>
                </a:lnTo>
                <a:lnTo>
                  <a:pt x="1433" y="846"/>
                </a:lnTo>
                <a:lnTo>
                  <a:pt x="1426" y="848"/>
                </a:lnTo>
                <a:lnTo>
                  <a:pt x="1419" y="850"/>
                </a:lnTo>
                <a:lnTo>
                  <a:pt x="1414" y="850"/>
                </a:lnTo>
                <a:lnTo>
                  <a:pt x="1407" y="850"/>
                </a:lnTo>
                <a:lnTo>
                  <a:pt x="1402" y="848"/>
                </a:lnTo>
                <a:lnTo>
                  <a:pt x="1410" y="8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54" name="Freeform 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662239" y="2111375"/>
            <a:ext cx="1381125" cy="769938"/>
          </a:xfrm>
          <a:custGeom>
            <a:avLst/>
            <a:gdLst/>
            <a:ahLst/>
            <a:cxnLst>
              <a:cxn ang="0">
                <a:pos x="2928" y="353"/>
              </a:cxn>
              <a:cxn ang="0">
                <a:pos x="2896" y="440"/>
              </a:cxn>
              <a:cxn ang="0">
                <a:pos x="2843" y="462"/>
              </a:cxn>
              <a:cxn ang="0">
                <a:pos x="2667" y="566"/>
              </a:cxn>
              <a:cxn ang="0">
                <a:pos x="2595" y="585"/>
              </a:cxn>
              <a:cxn ang="0">
                <a:pos x="2570" y="677"/>
              </a:cxn>
              <a:cxn ang="0">
                <a:pos x="2514" y="621"/>
              </a:cxn>
              <a:cxn ang="0">
                <a:pos x="2499" y="690"/>
              </a:cxn>
              <a:cxn ang="0">
                <a:pos x="2465" y="744"/>
              </a:cxn>
              <a:cxn ang="0">
                <a:pos x="2471" y="823"/>
              </a:cxn>
              <a:cxn ang="0">
                <a:pos x="2332" y="928"/>
              </a:cxn>
              <a:cxn ang="0">
                <a:pos x="2165" y="1045"/>
              </a:cxn>
              <a:cxn ang="0">
                <a:pos x="2112" y="1195"/>
              </a:cxn>
              <a:cxn ang="0">
                <a:pos x="2103" y="1457"/>
              </a:cxn>
              <a:cxn ang="0">
                <a:pos x="2026" y="1414"/>
              </a:cxn>
              <a:cxn ang="0">
                <a:pos x="1993" y="1326"/>
              </a:cxn>
              <a:cxn ang="0">
                <a:pos x="1959" y="1184"/>
              </a:cxn>
              <a:cxn ang="0">
                <a:pos x="1832" y="1168"/>
              </a:cxn>
              <a:cxn ang="0">
                <a:pos x="1653" y="1143"/>
              </a:cxn>
              <a:cxn ang="0">
                <a:pos x="1616" y="1186"/>
              </a:cxn>
              <a:cxn ang="0">
                <a:pos x="1548" y="1238"/>
              </a:cxn>
              <a:cxn ang="0">
                <a:pos x="1436" y="1192"/>
              </a:cxn>
              <a:cxn ang="0">
                <a:pos x="1231" y="1272"/>
              </a:cxn>
              <a:cxn ang="0">
                <a:pos x="1160" y="1392"/>
              </a:cxn>
              <a:cxn ang="0">
                <a:pos x="1080" y="1382"/>
              </a:cxn>
              <a:cxn ang="0">
                <a:pos x="1037" y="1227"/>
              </a:cxn>
              <a:cxn ang="0">
                <a:pos x="940" y="1190"/>
              </a:cxn>
              <a:cxn ang="0">
                <a:pos x="867" y="1219"/>
              </a:cxn>
              <a:cxn ang="0">
                <a:pos x="782" y="1087"/>
              </a:cxn>
              <a:cxn ang="0">
                <a:pos x="670" y="1065"/>
              </a:cxn>
              <a:cxn ang="0">
                <a:pos x="462" y="1065"/>
              </a:cxn>
              <a:cxn ang="0">
                <a:pos x="220" y="1016"/>
              </a:cxn>
              <a:cxn ang="0">
                <a:pos x="88" y="920"/>
              </a:cxn>
              <a:cxn ang="0">
                <a:pos x="39" y="848"/>
              </a:cxn>
              <a:cxn ang="0">
                <a:pos x="29" y="662"/>
              </a:cxn>
              <a:cxn ang="0">
                <a:pos x="0" y="604"/>
              </a:cxn>
              <a:cxn ang="0">
                <a:pos x="141" y="336"/>
              </a:cxn>
              <a:cxn ang="0">
                <a:pos x="247" y="176"/>
              </a:cxn>
              <a:cxn ang="0">
                <a:pos x="355" y="102"/>
              </a:cxn>
              <a:cxn ang="0">
                <a:pos x="376" y="120"/>
              </a:cxn>
              <a:cxn ang="0">
                <a:pos x="1827" y="0"/>
              </a:cxn>
              <a:cxn ang="0">
                <a:pos x="1926" y="55"/>
              </a:cxn>
              <a:cxn ang="0">
                <a:pos x="2015" y="69"/>
              </a:cxn>
              <a:cxn ang="0">
                <a:pos x="1929" y="128"/>
              </a:cxn>
              <a:cxn ang="0">
                <a:pos x="1977" y="166"/>
              </a:cxn>
              <a:cxn ang="0">
                <a:pos x="2094" y="155"/>
              </a:cxn>
              <a:cxn ang="0">
                <a:pos x="2284" y="193"/>
              </a:cxn>
              <a:cxn ang="0">
                <a:pos x="2217" y="204"/>
              </a:cxn>
              <a:cxn ang="0">
                <a:pos x="2087" y="264"/>
              </a:cxn>
              <a:cxn ang="0">
                <a:pos x="2021" y="355"/>
              </a:cxn>
              <a:cxn ang="0">
                <a:pos x="2012" y="451"/>
              </a:cxn>
              <a:cxn ang="0">
                <a:pos x="2076" y="417"/>
              </a:cxn>
              <a:cxn ang="0">
                <a:pos x="2205" y="252"/>
              </a:cxn>
              <a:cxn ang="0">
                <a:pos x="2267" y="303"/>
              </a:cxn>
              <a:cxn ang="0">
                <a:pos x="2299" y="394"/>
              </a:cxn>
              <a:cxn ang="0">
                <a:pos x="2206" y="454"/>
              </a:cxn>
              <a:cxn ang="0">
                <a:pos x="2317" y="457"/>
              </a:cxn>
              <a:cxn ang="0">
                <a:pos x="2570" y="373"/>
              </a:cxn>
              <a:cxn ang="0">
                <a:pos x="2730" y="252"/>
              </a:cxn>
              <a:cxn ang="0">
                <a:pos x="3016" y="203"/>
              </a:cxn>
              <a:cxn ang="0">
                <a:pos x="3136" y="118"/>
              </a:cxn>
              <a:cxn ang="0">
                <a:pos x="3149" y="184"/>
              </a:cxn>
            </a:cxnLst>
            <a:rect l="0" t="0" r="r" b="b"/>
            <a:pathLst>
              <a:path w="3175" h="1472">
                <a:moveTo>
                  <a:pt x="3155" y="258"/>
                </a:moveTo>
                <a:lnTo>
                  <a:pt x="3129" y="270"/>
                </a:lnTo>
                <a:lnTo>
                  <a:pt x="3104" y="281"/>
                </a:lnTo>
                <a:lnTo>
                  <a:pt x="3079" y="291"/>
                </a:lnTo>
                <a:lnTo>
                  <a:pt x="3055" y="300"/>
                </a:lnTo>
                <a:lnTo>
                  <a:pt x="3032" y="309"/>
                </a:lnTo>
                <a:lnTo>
                  <a:pt x="3008" y="317"/>
                </a:lnTo>
                <a:lnTo>
                  <a:pt x="2983" y="326"/>
                </a:lnTo>
                <a:lnTo>
                  <a:pt x="2956" y="333"/>
                </a:lnTo>
                <a:lnTo>
                  <a:pt x="2948" y="337"/>
                </a:lnTo>
                <a:lnTo>
                  <a:pt x="2940" y="341"/>
                </a:lnTo>
                <a:lnTo>
                  <a:pt x="2933" y="347"/>
                </a:lnTo>
                <a:lnTo>
                  <a:pt x="2928" y="353"/>
                </a:lnTo>
                <a:lnTo>
                  <a:pt x="2917" y="366"/>
                </a:lnTo>
                <a:lnTo>
                  <a:pt x="2909" y="382"/>
                </a:lnTo>
                <a:lnTo>
                  <a:pt x="2900" y="397"/>
                </a:lnTo>
                <a:lnTo>
                  <a:pt x="2894" y="410"/>
                </a:lnTo>
                <a:lnTo>
                  <a:pt x="2889" y="416"/>
                </a:lnTo>
                <a:lnTo>
                  <a:pt x="2885" y="422"/>
                </a:lnTo>
                <a:lnTo>
                  <a:pt x="2881" y="427"/>
                </a:lnTo>
                <a:lnTo>
                  <a:pt x="2876" y="431"/>
                </a:lnTo>
                <a:lnTo>
                  <a:pt x="2876" y="436"/>
                </a:lnTo>
                <a:lnTo>
                  <a:pt x="2877" y="440"/>
                </a:lnTo>
                <a:lnTo>
                  <a:pt x="2880" y="445"/>
                </a:lnTo>
                <a:lnTo>
                  <a:pt x="2883" y="450"/>
                </a:lnTo>
                <a:lnTo>
                  <a:pt x="2896" y="440"/>
                </a:lnTo>
                <a:lnTo>
                  <a:pt x="2909" y="431"/>
                </a:lnTo>
                <a:lnTo>
                  <a:pt x="2910" y="438"/>
                </a:lnTo>
                <a:lnTo>
                  <a:pt x="2910" y="443"/>
                </a:lnTo>
                <a:lnTo>
                  <a:pt x="2909" y="448"/>
                </a:lnTo>
                <a:lnTo>
                  <a:pt x="2907" y="451"/>
                </a:lnTo>
                <a:lnTo>
                  <a:pt x="2905" y="455"/>
                </a:lnTo>
                <a:lnTo>
                  <a:pt x="2902" y="457"/>
                </a:lnTo>
                <a:lnTo>
                  <a:pt x="2898" y="459"/>
                </a:lnTo>
                <a:lnTo>
                  <a:pt x="2894" y="460"/>
                </a:lnTo>
                <a:lnTo>
                  <a:pt x="2883" y="462"/>
                </a:lnTo>
                <a:lnTo>
                  <a:pt x="2871" y="462"/>
                </a:lnTo>
                <a:lnTo>
                  <a:pt x="2858" y="462"/>
                </a:lnTo>
                <a:lnTo>
                  <a:pt x="2843" y="462"/>
                </a:lnTo>
                <a:lnTo>
                  <a:pt x="2820" y="463"/>
                </a:lnTo>
                <a:lnTo>
                  <a:pt x="2796" y="466"/>
                </a:lnTo>
                <a:lnTo>
                  <a:pt x="2773" y="470"/>
                </a:lnTo>
                <a:lnTo>
                  <a:pt x="2750" y="476"/>
                </a:lnTo>
                <a:lnTo>
                  <a:pt x="2728" y="483"/>
                </a:lnTo>
                <a:lnTo>
                  <a:pt x="2708" y="491"/>
                </a:lnTo>
                <a:lnTo>
                  <a:pt x="2691" y="498"/>
                </a:lnTo>
                <a:lnTo>
                  <a:pt x="2678" y="505"/>
                </a:lnTo>
                <a:lnTo>
                  <a:pt x="2678" y="542"/>
                </a:lnTo>
                <a:lnTo>
                  <a:pt x="2675" y="549"/>
                </a:lnTo>
                <a:lnTo>
                  <a:pt x="2673" y="555"/>
                </a:lnTo>
                <a:lnTo>
                  <a:pt x="2670" y="561"/>
                </a:lnTo>
                <a:lnTo>
                  <a:pt x="2667" y="566"/>
                </a:lnTo>
                <a:lnTo>
                  <a:pt x="2658" y="575"/>
                </a:lnTo>
                <a:lnTo>
                  <a:pt x="2649" y="584"/>
                </a:lnTo>
                <a:lnTo>
                  <a:pt x="2639" y="592"/>
                </a:lnTo>
                <a:lnTo>
                  <a:pt x="2628" y="602"/>
                </a:lnTo>
                <a:lnTo>
                  <a:pt x="2619" y="611"/>
                </a:lnTo>
                <a:lnTo>
                  <a:pt x="2611" y="622"/>
                </a:lnTo>
                <a:lnTo>
                  <a:pt x="2611" y="613"/>
                </a:lnTo>
                <a:lnTo>
                  <a:pt x="2611" y="604"/>
                </a:lnTo>
                <a:lnTo>
                  <a:pt x="2606" y="603"/>
                </a:lnTo>
                <a:lnTo>
                  <a:pt x="2602" y="600"/>
                </a:lnTo>
                <a:lnTo>
                  <a:pt x="2598" y="595"/>
                </a:lnTo>
                <a:lnTo>
                  <a:pt x="2596" y="590"/>
                </a:lnTo>
                <a:lnTo>
                  <a:pt x="2595" y="585"/>
                </a:lnTo>
                <a:lnTo>
                  <a:pt x="2595" y="580"/>
                </a:lnTo>
                <a:lnTo>
                  <a:pt x="2595" y="576"/>
                </a:lnTo>
                <a:lnTo>
                  <a:pt x="2597" y="573"/>
                </a:lnTo>
                <a:lnTo>
                  <a:pt x="2578" y="573"/>
                </a:lnTo>
                <a:lnTo>
                  <a:pt x="2575" y="587"/>
                </a:lnTo>
                <a:lnTo>
                  <a:pt x="2574" y="600"/>
                </a:lnTo>
                <a:lnTo>
                  <a:pt x="2574" y="610"/>
                </a:lnTo>
                <a:lnTo>
                  <a:pt x="2574" y="619"/>
                </a:lnTo>
                <a:lnTo>
                  <a:pt x="2577" y="633"/>
                </a:lnTo>
                <a:lnTo>
                  <a:pt x="2578" y="646"/>
                </a:lnTo>
                <a:lnTo>
                  <a:pt x="2577" y="658"/>
                </a:lnTo>
                <a:lnTo>
                  <a:pt x="2574" y="668"/>
                </a:lnTo>
                <a:lnTo>
                  <a:pt x="2570" y="677"/>
                </a:lnTo>
                <a:lnTo>
                  <a:pt x="2564" y="685"/>
                </a:lnTo>
                <a:lnTo>
                  <a:pt x="2559" y="693"/>
                </a:lnTo>
                <a:lnTo>
                  <a:pt x="2552" y="700"/>
                </a:lnTo>
                <a:lnTo>
                  <a:pt x="2545" y="707"/>
                </a:lnTo>
                <a:lnTo>
                  <a:pt x="2537" y="715"/>
                </a:lnTo>
                <a:lnTo>
                  <a:pt x="2538" y="684"/>
                </a:lnTo>
                <a:lnTo>
                  <a:pt x="2538" y="657"/>
                </a:lnTo>
                <a:lnTo>
                  <a:pt x="2540" y="630"/>
                </a:lnTo>
                <a:lnTo>
                  <a:pt x="2544" y="604"/>
                </a:lnTo>
                <a:lnTo>
                  <a:pt x="2535" y="607"/>
                </a:lnTo>
                <a:lnTo>
                  <a:pt x="2527" y="611"/>
                </a:lnTo>
                <a:lnTo>
                  <a:pt x="2519" y="615"/>
                </a:lnTo>
                <a:lnTo>
                  <a:pt x="2514" y="621"/>
                </a:lnTo>
                <a:lnTo>
                  <a:pt x="2510" y="628"/>
                </a:lnTo>
                <a:lnTo>
                  <a:pt x="2506" y="635"/>
                </a:lnTo>
                <a:lnTo>
                  <a:pt x="2505" y="643"/>
                </a:lnTo>
                <a:lnTo>
                  <a:pt x="2504" y="653"/>
                </a:lnTo>
                <a:lnTo>
                  <a:pt x="2491" y="653"/>
                </a:lnTo>
                <a:lnTo>
                  <a:pt x="2478" y="653"/>
                </a:lnTo>
                <a:lnTo>
                  <a:pt x="2478" y="658"/>
                </a:lnTo>
                <a:lnTo>
                  <a:pt x="2479" y="662"/>
                </a:lnTo>
                <a:lnTo>
                  <a:pt x="2480" y="666"/>
                </a:lnTo>
                <a:lnTo>
                  <a:pt x="2482" y="670"/>
                </a:lnTo>
                <a:lnTo>
                  <a:pt x="2486" y="678"/>
                </a:lnTo>
                <a:lnTo>
                  <a:pt x="2493" y="684"/>
                </a:lnTo>
                <a:lnTo>
                  <a:pt x="2499" y="690"/>
                </a:lnTo>
                <a:lnTo>
                  <a:pt x="2505" y="695"/>
                </a:lnTo>
                <a:lnTo>
                  <a:pt x="2512" y="699"/>
                </a:lnTo>
                <a:lnTo>
                  <a:pt x="2517" y="702"/>
                </a:lnTo>
                <a:lnTo>
                  <a:pt x="2517" y="727"/>
                </a:lnTo>
                <a:lnTo>
                  <a:pt x="2496" y="730"/>
                </a:lnTo>
                <a:lnTo>
                  <a:pt x="2479" y="730"/>
                </a:lnTo>
                <a:lnTo>
                  <a:pt x="2472" y="730"/>
                </a:lnTo>
                <a:lnTo>
                  <a:pt x="2466" y="730"/>
                </a:lnTo>
                <a:lnTo>
                  <a:pt x="2458" y="731"/>
                </a:lnTo>
                <a:lnTo>
                  <a:pt x="2451" y="733"/>
                </a:lnTo>
                <a:lnTo>
                  <a:pt x="2455" y="737"/>
                </a:lnTo>
                <a:lnTo>
                  <a:pt x="2459" y="741"/>
                </a:lnTo>
                <a:lnTo>
                  <a:pt x="2465" y="744"/>
                </a:lnTo>
                <a:lnTo>
                  <a:pt x="2471" y="747"/>
                </a:lnTo>
                <a:lnTo>
                  <a:pt x="2483" y="750"/>
                </a:lnTo>
                <a:lnTo>
                  <a:pt x="2491" y="751"/>
                </a:lnTo>
                <a:lnTo>
                  <a:pt x="2492" y="756"/>
                </a:lnTo>
                <a:lnTo>
                  <a:pt x="2493" y="760"/>
                </a:lnTo>
                <a:lnTo>
                  <a:pt x="2495" y="765"/>
                </a:lnTo>
                <a:lnTo>
                  <a:pt x="2499" y="769"/>
                </a:lnTo>
                <a:lnTo>
                  <a:pt x="2505" y="777"/>
                </a:lnTo>
                <a:lnTo>
                  <a:pt x="2511" y="782"/>
                </a:lnTo>
                <a:lnTo>
                  <a:pt x="2500" y="792"/>
                </a:lnTo>
                <a:lnTo>
                  <a:pt x="2489" y="802"/>
                </a:lnTo>
                <a:lnTo>
                  <a:pt x="2480" y="812"/>
                </a:lnTo>
                <a:lnTo>
                  <a:pt x="2471" y="823"/>
                </a:lnTo>
                <a:lnTo>
                  <a:pt x="2456" y="841"/>
                </a:lnTo>
                <a:lnTo>
                  <a:pt x="2441" y="859"/>
                </a:lnTo>
                <a:lnTo>
                  <a:pt x="2434" y="867"/>
                </a:lnTo>
                <a:lnTo>
                  <a:pt x="2425" y="876"/>
                </a:lnTo>
                <a:lnTo>
                  <a:pt x="2416" y="884"/>
                </a:lnTo>
                <a:lnTo>
                  <a:pt x="2406" y="892"/>
                </a:lnTo>
                <a:lnTo>
                  <a:pt x="2395" y="899"/>
                </a:lnTo>
                <a:lnTo>
                  <a:pt x="2382" y="905"/>
                </a:lnTo>
                <a:lnTo>
                  <a:pt x="2368" y="912"/>
                </a:lnTo>
                <a:lnTo>
                  <a:pt x="2351" y="917"/>
                </a:lnTo>
                <a:lnTo>
                  <a:pt x="2346" y="919"/>
                </a:lnTo>
                <a:lnTo>
                  <a:pt x="2339" y="923"/>
                </a:lnTo>
                <a:lnTo>
                  <a:pt x="2332" y="928"/>
                </a:lnTo>
                <a:lnTo>
                  <a:pt x="2324" y="935"/>
                </a:lnTo>
                <a:lnTo>
                  <a:pt x="2307" y="950"/>
                </a:lnTo>
                <a:lnTo>
                  <a:pt x="2289" y="967"/>
                </a:lnTo>
                <a:lnTo>
                  <a:pt x="2271" y="984"/>
                </a:lnTo>
                <a:lnTo>
                  <a:pt x="2255" y="999"/>
                </a:lnTo>
                <a:lnTo>
                  <a:pt x="2248" y="1006"/>
                </a:lnTo>
                <a:lnTo>
                  <a:pt x="2242" y="1011"/>
                </a:lnTo>
                <a:lnTo>
                  <a:pt x="2236" y="1014"/>
                </a:lnTo>
                <a:lnTo>
                  <a:pt x="2232" y="1016"/>
                </a:lnTo>
                <a:lnTo>
                  <a:pt x="2208" y="1025"/>
                </a:lnTo>
                <a:lnTo>
                  <a:pt x="2186" y="1034"/>
                </a:lnTo>
                <a:lnTo>
                  <a:pt x="2175" y="1039"/>
                </a:lnTo>
                <a:lnTo>
                  <a:pt x="2165" y="1045"/>
                </a:lnTo>
                <a:lnTo>
                  <a:pt x="2156" y="1051"/>
                </a:lnTo>
                <a:lnTo>
                  <a:pt x="2147" y="1057"/>
                </a:lnTo>
                <a:lnTo>
                  <a:pt x="2140" y="1064"/>
                </a:lnTo>
                <a:lnTo>
                  <a:pt x="2133" y="1072"/>
                </a:lnTo>
                <a:lnTo>
                  <a:pt x="2126" y="1080"/>
                </a:lnTo>
                <a:lnTo>
                  <a:pt x="2122" y="1090"/>
                </a:lnTo>
                <a:lnTo>
                  <a:pt x="2118" y="1101"/>
                </a:lnTo>
                <a:lnTo>
                  <a:pt x="2114" y="1113"/>
                </a:lnTo>
                <a:lnTo>
                  <a:pt x="2113" y="1125"/>
                </a:lnTo>
                <a:lnTo>
                  <a:pt x="2112" y="1139"/>
                </a:lnTo>
                <a:lnTo>
                  <a:pt x="2112" y="1151"/>
                </a:lnTo>
                <a:lnTo>
                  <a:pt x="2112" y="1174"/>
                </a:lnTo>
                <a:lnTo>
                  <a:pt x="2112" y="1195"/>
                </a:lnTo>
                <a:lnTo>
                  <a:pt x="2112" y="1207"/>
                </a:lnTo>
                <a:lnTo>
                  <a:pt x="2114" y="1223"/>
                </a:lnTo>
                <a:lnTo>
                  <a:pt x="2118" y="1240"/>
                </a:lnTo>
                <a:lnTo>
                  <a:pt x="2120" y="1249"/>
                </a:lnTo>
                <a:lnTo>
                  <a:pt x="2121" y="1259"/>
                </a:lnTo>
                <a:lnTo>
                  <a:pt x="2121" y="1270"/>
                </a:lnTo>
                <a:lnTo>
                  <a:pt x="2119" y="1281"/>
                </a:lnTo>
                <a:lnTo>
                  <a:pt x="2132" y="1343"/>
                </a:lnTo>
                <a:lnTo>
                  <a:pt x="2126" y="1379"/>
                </a:lnTo>
                <a:lnTo>
                  <a:pt x="2118" y="1417"/>
                </a:lnTo>
                <a:lnTo>
                  <a:pt x="2112" y="1435"/>
                </a:lnTo>
                <a:lnTo>
                  <a:pt x="2105" y="1450"/>
                </a:lnTo>
                <a:lnTo>
                  <a:pt x="2103" y="1457"/>
                </a:lnTo>
                <a:lnTo>
                  <a:pt x="2100" y="1463"/>
                </a:lnTo>
                <a:lnTo>
                  <a:pt x="2096" y="1468"/>
                </a:lnTo>
                <a:lnTo>
                  <a:pt x="2092" y="1472"/>
                </a:lnTo>
                <a:lnTo>
                  <a:pt x="2059" y="1472"/>
                </a:lnTo>
                <a:lnTo>
                  <a:pt x="2058" y="1464"/>
                </a:lnTo>
                <a:lnTo>
                  <a:pt x="2057" y="1456"/>
                </a:lnTo>
                <a:lnTo>
                  <a:pt x="2055" y="1450"/>
                </a:lnTo>
                <a:lnTo>
                  <a:pt x="2053" y="1445"/>
                </a:lnTo>
                <a:lnTo>
                  <a:pt x="2047" y="1437"/>
                </a:lnTo>
                <a:lnTo>
                  <a:pt x="2040" y="1430"/>
                </a:lnTo>
                <a:lnTo>
                  <a:pt x="2033" y="1425"/>
                </a:lnTo>
                <a:lnTo>
                  <a:pt x="2029" y="1418"/>
                </a:lnTo>
                <a:lnTo>
                  <a:pt x="2026" y="1414"/>
                </a:lnTo>
                <a:lnTo>
                  <a:pt x="2025" y="1410"/>
                </a:lnTo>
                <a:lnTo>
                  <a:pt x="2025" y="1405"/>
                </a:lnTo>
                <a:lnTo>
                  <a:pt x="2026" y="1398"/>
                </a:lnTo>
                <a:lnTo>
                  <a:pt x="2026" y="1373"/>
                </a:lnTo>
                <a:lnTo>
                  <a:pt x="2022" y="1373"/>
                </a:lnTo>
                <a:lnTo>
                  <a:pt x="2019" y="1372"/>
                </a:lnTo>
                <a:lnTo>
                  <a:pt x="2015" y="1370"/>
                </a:lnTo>
                <a:lnTo>
                  <a:pt x="2012" y="1367"/>
                </a:lnTo>
                <a:lnTo>
                  <a:pt x="2007" y="1361"/>
                </a:lnTo>
                <a:lnTo>
                  <a:pt x="2002" y="1353"/>
                </a:lnTo>
                <a:lnTo>
                  <a:pt x="1998" y="1344"/>
                </a:lnTo>
                <a:lnTo>
                  <a:pt x="1995" y="1335"/>
                </a:lnTo>
                <a:lnTo>
                  <a:pt x="1993" y="1326"/>
                </a:lnTo>
                <a:lnTo>
                  <a:pt x="1992" y="1318"/>
                </a:lnTo>
                <a:lnTo>
                  <a:pt x="1992" y="1298"/>
                </a:lnTo>
                <a:lnTo>
                  <a:pt x="1992" y="1281"/>
                </a:lnTo>
                <a:lnTo>
                  <a:pt x="1992" y="1265"/>
                </a:lnTo>
                <a:lnTo>
                  <a:pt x="1992" y="1244"/>
                </a:lnTo>
                <a:lnTo>
                  <a:pt x="1991" y="1234"/>
                </a:lnTo>
                <a:lnTo>
                  <a:pt x="1989" y="1224"/>
                </a:lnTo>
                <a:lnTo>
                  <a:pt x="1985" y="1212"/>
                </a:lnTo>
                <a:lnTo>
                  <a:pt x="1978" y="1201"/>
                </a:lnTo>
                <a:lnTo>
                  <a:pt x="1974" y="1196"/>
                </a:lnTo>
                <a:lnTo>
                  <a:pt x="1969" y="1191"/>
                </a:lnTo>
                <a:lnTo>
                  <a:pt x="1964" y="1187"/>
                </a:lnTo>
                <a:lnTo>
                  <a:pt x="1959" y="1184"/>
                </a:lnTo>
                <a:lnTo>
                  <a:pt x="1953" y="1181"/>
                </a:lnTo>
                <a:lnTo>
                  <a:pt x="1947" y="1178"/>
                </a:lnTo>
                <a:lnTo>
                  <a:pt x="1940" y="1177"/>
                </a:lnTo>
                <a:lnTo>
                  <a:pt x="1933" y="1177"/>
                </a:lnTo>
                <a:lnTo>
                  <a:pt x="1918" y="1177"/>
                </a:lnTo>
                <a:lnTo>
                  <a:pt x="1906" y="1177"/>
                </a:lnTo>
                <a:lnTo>
                  <a:pt x="1897" y="1177"/>
                </a:lnTo>
                <a:lnTo>
                  <a:pt x="1894" y="1177"/>
                </a:lnTo>
                <a:lnTo>
                  <a:pt x="1880" y="1176"/>
                </a:lnTo>
                <a:lnTo>
                  <a:pt x="1869" y="1175"/>
                </a:lnTo>
                <a:lnTo>
                  <a:pt x="1857" y="1173"/>
                </a:lnTo>
                <a:lnTo>
                  <a:pt x="1845" y="1171"/>
                </a:lnTo>
                <a:lnTo>
                  <a:pt x="1832" y="1168"/>
                </a:lnTo>
                <a:lnTo>
                  <a:pt x="1818" y="1166"/>
                </a:lnTo>
                <a:lnTo>
                  <a:pt x="1804" y="1165"/>
                </a:lnTo>
                <a:lnTo>
                  <a:pt x="1787" y="1164"/>
                </a:lnTo>
                <a:lnTo>
                  <a:pt x="1773" y="1164"/>
                </a:lnTo>
                <a:lnTo>
                  <a:pt x="1762" y="1162"/>
                </a:lnTo>
                <a:lnTo>
                  <a:pt x="1753" y="1159"/>
                </a:lnTo>
                <a:lnTo>
                  <a:pt x="1745" y="1155"/>
                </a:lnTo>
                <a:lnTo>
                  <a:pt x="1738" y="1151"/>
                </a:lnTo>
                <a:lnTo>
                  <a:pt x="1731" y="1148"/>
                </a:lnTo>
                <a:lnTo>
                  <a:pt x="1722" y="1146"/>
                </a:lnTo>
                <a:lnTo>
                  <a:pt x="1713" y="1145"/>
                </a:lnTo>
                <a:lnTo>
                  <a:pt x="1688" y="1144"/>
                </a:lnTo>
                <a:lnTo>
                  <a:pt x="1653" y="1143"/>
                </a:lnTo>
                <a:lnTo>
                  <a:pt x="1644" y="1144"/>
                </a:lnTo>
                <a:lnTo>
                  <a:pt x="1636" y="1144"/>
                </a:lnTo>
                <a:lnTo>
                  <a:pt x="1628" y="1146"/>
                </a:lnTo>
                <a:lnTo>
                  <a:pt x="1621" y="1148"/>
                </a:lnTo>
                <a:lnTo>
                  <a:pt x="1616" y="1151"/>
                </a:lnTo>
                <a:lnTo>
                  <a:pt x="1611" y="1155"/>
                </a:lnTo>
                <a:lnTo>
                  <a:pt x="1608" y="1159"/>
                </a:lnTo>
                <a:lnTo>
                  <a:pt x="1607" y="1164"/>
                </a:lnTo>
                <a:lnTo>
                  <a:pt x="1608" y="1169"/>
                </a:lnTo>
                <a:lnTo>
                  <a:pt x="1608" y="1173"/>
                </a:lnTo>
                <a:lnTo>
                  <a:pt x="1610" y="1176"/>
                </a:lnTo>
                <a:lnTo>
                  <a:pt x="1611" y="1180"/>
                </a:lnTo>
                <a:lnTo>
                  <a:pt x="1616" y="1186"/>
                </a:lnTo>
                <a:lnTo>
                  <a:pt x="1621" y="1192"/>
                </a:lnTo>
                <a:lnTo>
                  <a:pt x="1627" y="1197"/>
                </a:lnTo>
                <a:lnTo>
                  <a:pt x="1632" y="1204"/>
                </a:lnTo>
                <a:lnTo>
                  <a:pt x="1638" y="1212"/>
                </a:lnTo>
                <a:lnTo>
                  <a:pt x="1641" y="1220"/>
                </a:lnTo>
                <a:lnTo>
                  <a:pt x="1628" y="1221"/>
                </a:lnTo>
                <a:lnTo>
                  <a:pt x="1615" y="1223"/>
                </a:lnTo>
                <a:lnTo>
                  <a:pt x="1601" y="1226"/>
                </a:lnTo>
                <a:lnTo>
                  <a:pt x="1589" y="1229"/>
                </a:lnTo>
                <a:lnTo>
                  <a:pt x="1577" y="1232"/>
                </a:lnTo>
                <a:lnTo>
                  <a:pt x="1565" y="1235"/>
                </a:lnTo>
                <a:lnTo>
                  <a:pt x="1555" y="1237"/>
                </a:lnTo>
                <a:lnTo>
                  <a:pt x="1548" y="1238"/>
                </a:lnTo>
                <a:lnTo>
                  <a:pt x="1544" y="1237"/>
                </a:lnTo>
                <a:lnTo>
                  <a:pt x="1539" y="1233"/>
                </a:lnTo>
                <a:lnTo>
                  <a:pt x="1533" y="1228"/>
                </a:lnTo>
                <a:lnTo>
                  <a:pt x="1528" y="1222"/>
                </a:lnTo>
                <a:lnTo>
                  <a:pt x="1516" y="1210"/>
                </a:lnTo>
                <a:lnTo>
                  <a:pt x="1508" y="1201"/>
                </a:lnTo>
                <a:lnTo>
                  <a:pt x="1474" y="1214"/>
                </a:lnTo>
                <a:lnTo>
                  <a:pt x="1468" y="1213"/>
                </a:lnTo>
                <a:lnTo>
                  <a:pt x="1461" y="1210"/>
                </a:lnTo>
                <a:lnTo>
                  <a:pt x="1454" y="1205"/>
                </a:lnTo>
                <a:lnTo>
                  <a:pt x="1448" y="1201"/>
                </a:lnTo>
                <a:lnTo>
                  <a:pt x="1441" y="1196"/>
                </a:lnTo>
                <a:lnTo>
                  <a:pt x="1436" y="1192"/>
                </a:lnTo>
                <a:lnTo>
                  <a:pt x="1428" y="1190"/>
                </a:lnTo>
                <a:lnTo>
                  <a:pt x="1421" y="1189"/>
                </a:lnTo>
                <a:lnTo>
                  <a:pt x="1406" y="1190"/>
                </a:lnTo>
                <a:lnTo>
                  <a:pt x="1390" y="1192"/>
                </a:lnTo>
                <a:lnTo>
                  <a:pt x="1372" y="1197"/>
                </a:lnTo>
                <a:lnTo>
                  <a:pt x="1354" y="1203"/>
                </a:lnTo>
                <a:lnTo>
                  <a:pt x="1337" y="1211"/>
                </a:lnTo>
                <a:lnTo>
                  <a:pt x="1318" y="1219"/>
                </a:lnTo>
                <a:lnTo>
                  <a:pt x="1301" y="1228"/>
                </a:lnTo>
                <a:lnTo>
                  <a:pt x="1283" y="1238"/>
                </a:lnTo>
                <a:lnTo>
                  <a:pt x="1265" y="1249"/>
                </a:lnTo>
                <a:lnTo>
                  <a:pt x="1248" y="1259"/>
                </a:lnTo>
                <a:lnTo>
                  <a:pt x="1231" y="1272"/>
                </a:lnTo>
                <a:lnTo>
                  <a:pt x="1217" y="1283"/>
                </a:lnTo>
                <a:lnTo>
                  <a:pt x="1203" y="1294"/>
                </a:lnTo>
                <a:lnTo>
                  <a:pt x="1190" y="1304"/>
                </a:lnTo>
                <a:lnTo>
                  <a:pt x="1179" y="1314"/>
                </a:lnTo>
                <a:lnTo>
                  <a:pt x="1169" y="1325"/>
                </a:lnTo>
                <a:lnTo>
                  <a:pt x="1166" y="1328"/>
                </a:lnTo>
                <a:lnTo>
                  <a:pt x="1163" y="1333"/>
                </a:lnTo>
                <a:lnTo>
                  <a:pt x="1162" y="1337"/>
                </a:lnTo>
                <a:lnTo>
                  <a:pt x="1161" y="1342"/>
                </a:lnTo>
                <a:lnTo>
                  <a:pt x="1161" y="1354"/>
                </a:lnTo>
                <a:lnTo>
                  <a:pt x="1161" y="1366"/>
                </a:lnTo>
                <a:lnTo>
                  <a:pt x="1161" y="1379"/>
                </a:lnTo>
                <a:lnTo>
                  <a:pt x="1160" y="1392"/>
                </a:lnTo>
                <a:lnTo>
                  <a:pt x="1159" y="1399"/>
                </a:lnTo>
                <a:lnTo>
                  <a:pt x="1157" y="1405"/>
                </a:lnTo>
                <a:lnTo>
                  <a:pt x="1153" y="1411"/>
                </a:lnTo>
                <a:lnTo>
                  <a:pt x="1149" y="1417"/>
                </a:lnTo>
                <a:lnTo>
                  <a:pt x="1143" y="1416"/>
                </a:lnTo>
                <a:lnTo>
                  <a:pt x="1136" y="1415"/>
                </a:lnTo>
                <a:lnTo>
                  <a:pt x="1129" y="1414"/>
                </a:lnTo>
                <a:lnTo>
                  <a:pt x="1124" y="1412"/>
                </a:lnTo>
                <a:lnTo>
                  <a:pt x="1111" y="1408"/>
                </a:lnTo>
                <a:lnTo>
                  <a:pt x="1100" y="1401"/>
                </a:lnTo>
                <a:lnTo>
                  <a:pt x="1090" y="1394"/>
                </a:lnTo>
                <a:lnTo>
                  <a:pt x="1082" y="1386"/>
                </a:lnTo>
                <a:lnTo>
                  <a:pt x="1080" y="1382"/>
                </a:lnTo>
                <a:lnTo>
                  <a:pt x="1078" y="1377"/>
                </a:lnTo>
                <a:lnTo>
                  <a:pt x="1077" y="1372"/>
                </a:lnTo>
                <a:lnTo>
                  <a:pt x="1076" y="1367"/>
                </a:lnTo>
                <a:lnTo>
                  <a:pt x="1076" y="1356"/>
                </a:lnTo>
                <a:lnTo>
                  <a:pt x="1074" y="1344"/>
                </a:lnTo>
                <a:lnTo>
                  <a:pt x="1072" y="1330"/>
                </a:lnTo>
                <a:lnTo>
                  <a:pt x="1070" y="1315"/>
                </a:lnTo>
                <a:lnTo>
                  <a:pt x="1066" y="1300"/>
                </a:lnTo>
                <a:lnTo>
                  <a:pt x="1061" y="1285"/>
                </a:lnTo>
                <a:lnTo>
                  <a:pt x="1057" y="1270"/>
                </a:lnTo>
                <a:lnTo>
                  <a:pt x="1051" y="1254"/>
                </a:lnTo>
                <a:lnTo>
                  <a:pt x="1044" y="1240"/>
                </a:lnTo>
                <a:lnTo>
                  <a:pt x="1037" y="1227"/>
                </a:lnTo>
                <a:lnTo>
                  <a:pt x="1028" y="1215"/>
                </a:lnTo>
                <a:lnTo>
                  <a:pt x="1020" y="1203"/>
                </a:lnTo>
                <a:lnTo>
                  <a:pt x="1015" y="1199"/>
                </a:lnTo>
                <a:lnTo>
                  <a:pt x="1010" y="1195"/>
                </a:lnTo>
                <a:lnTo>
                  <a:pt x="1005" y="1191"/>
                </a:lnTo>
                <a:lnTo>
                  <a:pt x="1000" y="1188"/>
                </a:lnTo>
                <a:lnTo>
                  <a:pt x="994" y="1186"/>
                </a:lnTo>
                <a:lnTo>
                  <a:pt x="988" y="1184"/>
                </a:lnTo>
                <a:lnTo>
                  <a:pt x="982" y="1183"/>
                </a:lnTo>
                <a:lnTo>
                  <a:pt x="977" y="1183"/>
                </a:lnTo>
                <a:lnTo>
                  <a:pt x="964" y="1183"/>
                </a:lnTo>
                <a:lnTo>
                  <a:pt x="951" y="1186"/>
                </a:lnTo>
                <a:lnTo>
                  <a:pt x="940" y="1190"/>
                </a:lnTo>
                <a:lnTo>
                  <a:pt x="931" y="1195"/>
                </a:lnTo>
                <a:lnTo>
                  <a:pt x="926" y="1199"/>
                </a:lnTo>
                <a:lnTo>
                  <a:pt x="922" y="1202"/>
                </a:lnTo>
                <a:lnTo>
                  <a:pt x="919" y="1206"/>
                </a:lnTo>
                <a:lnTo>
                  <a:pt x="915" y="1212"/>
                </a:lnTo>
                <a:lnTo>
                  <a:pt x="913" y="1216"/>
                </a:lnTo>
                <a:lnTo>
                  <a:pt x="911" y="1221"/>
                </a:lnTo>
                <a:lnTo>
                  <a:pt x="910" y="1227"/>
                </a:lnTo>
                <a:lnTo>
                  <a:pt x="910" y="1232"/>
                </a:lnTo>
                <a:lnTo>
                  <a:pt x="883" y="1232"/>
                </a:lnTo>
                <a:lnTo>
                  <a:pt x="878" y="1229"/>
                </a:lnTo>
                <a:lnTo>
                  <a:pt x="872" y="1225"/>
                </a:lnTo>
                <a:lnTo>
                  <a:pt x="867" y="1219"/>
                </a:lnTo>
                <a:lnTo>
                  <a:pt x="861" y="1212"/>
                </a:lnTo>
                <a:lnTo>
                  <a:pt x="850" y="1196"/>
                </a:lnTo>
                <a:lnTo>
                  <a:pt x="839" y="1179"/>
                </a:lnTo>
                <a:lnTo>
                  <a:pt x="830" y="1161"/>
                </a:lnTo>
                <a:lnTo>
                  <a:pt x="821" y="1144"/>
                </a:lnTo>
                <a:lnTo>
                  <a:pt x="814" y="1131"/>
                </a:lnTo>
                <a:lnTo>
                  <a:pt x="810" y="1121"/>
                </a:lnTo>
                <a:lnTo>
                  <a:pt x="805" y="1120"/>
                </a:lnTo>
                <a:lnTo>
                  <a:pt x="801" y="1118"/>
                </a:lnTo>
                <a:lnTo>
                  <a:pt x="798" y="1115"/>
                </a:lnTo>
                <a:lnTo>
                  <a:pt x="794" y="1111"/>
                </a:lnTo>
                <a:lnTo>
                  <a:pt x="789" y="1100"/>
                </a:lnTo>
                <a:lnTo>
                  <a:pt x="782" y="1087"/>
                </a:lnTo>
                <a:lnTo>
                  <a:pt x="779" y="1081"/>
                </a:lnTo>
                <a:lnTo>
                  <a:pt x="775" y="1075"/>
                </a:lnTo>
                <a:lnTo>
                  <a:pt x="770" y="1069"/>
                </a:lnTo>
                <a:lnTo>
                  <a:pt x="765" y="1064"/>
                </a:lnTo>
                <a:lnTo>
                  <a:pt x="757" y="1060"/>
                </a:lnTo>
                <a:lnTo>
                  <a:pt x="749" y="1056"/>
                </a:lnTo>
                <a:lnTo>
                  <a:pt x="741" y="1054"/>
                </a:lnTo>
                <a:lnTo>
                  <a:pt x="731" y="1054"/>
                </a:lnTo>
                <a:lnTo>
                  <a:pt x="718" y="1054"/>
                </a:lnTo>
                <a:lnTo>
                  <a:pt x="706" y="1055"/>
                </a:lnTo>
                <a:lnTo>
                  <a:pt x="696" y="1057"/>
                </a:lnTo>
                <a:lnTo>
                  <a:pt x="687" y="1059"/>
                </a:lnTo>
                <a:lnTo>
                  <a:pt x="670" y="1065"/>
                </a:lnTo>
                <a:lnTo>
                  <a:pt x="656" y="1072"/>
                </a:lnTo>
                <a:lnTo>
                  <a:pt x="642" y="1078"/>
                </a:lnTo>
                <a:lnTo>
                  <a:pt x="624" y="1084"/>
                </a:lnTo>
                <a:lnTo>
                  <a:pt x="615" y="1087"/>
                </a:lnTo>
                <a:lnTo>
                  <a:pt x="604" y="1088"/>
                </a:lnTo>
                <a:lnTo>
                  <a:pt x="591" y="1089"/>
                </a:lnTo>
                <a:lnTo>
                  <a:pt x="577" y="1090"/>
                </a:lnTo>
                <a:lnTo>
                  <a:pt x="555" y="1089"/>
                </a:lnTo>
                <a:lnTo>
                  <a:pt x="533" y="1086"/>
                </a:lnTo>
                <a:lnTo>
                  <a:pt x="514" y="1083"/>
                </a:lnTo>
                <a:lnTo>
                  <a:pt x="496" y="1078"/>
                </a:lnTo>
                <a:lnTo>
                  <a:pt x="478" y="1072"/>
                </a:lnTo>
                <a:lnTo>
                  <a:pt x="462" y="1065"/>
                </a:lnTo>
                <a:lnTo>
                  <a:pt x="445" y="1058"/>
                </a:lnTo>
                <a:lnTo>
                  <a:pt x="430" y="1051"/>
                </a:lnTo>
                <a:lnTo>
                  <a:pt x="415" y="1043"/>
                </a:lnTo>
                <a:lnTo>
                  <a:pt x="398" y="1035"/>
                </a:lnTo>
                <a:lnTo>
                  <a:pt x="383" y="1028"/>
                </a:lnTo>
                <a:lnTo>
                  <a:pt x="366" y="1023"/>
                </a:lnTo>
                <a:lnTo>
                  <a:pt x="350" y="1017"/>
                </a:lnTo>
                <a:lnTo>
                  <a:pt x="331" y="1014"/>
                </a:lnTo>
                <a:lnTo>
                  <a:pt x="312" y="1011"/>
                </a:lnTo>
                <a:lnTo>
                  <a:pt x="292" y="1010"/>
                </a:lnTo>
                <a:lnTo>
                  <a:pt x="263" y="1012"/>
                </a:lnTo>
                <a:lnTo>
                  <a:pt x="234" y="1015"/>
                </a:lnTo>
                <a:lnTo>
                  <a:pt x="220" y="1016"/>
                </a:lnTo>
                <a:lnTo>
                  <a:pt x="205" y="1015"/>
                </a:lnTo>
                <a:lnTo>
                  <a:pt x="189" y="1014"/>
                </a:lnTo>
                <a:lnTo>
                  <a:pt x="172" y="1010"/>
                </a:lnTo>
                <a:lnTo>
                  <a:pt x="173" y="998"/>
                </a:lnTo>
                <a:lnTo>
                  <a:pt x="175" y="988"/>
                </a:lnTo>
                <a:lnTo>
                  <a:pt x="175" y="982"/>
                </a:lnTo>
                <a:lnTo>
                  <a:pt x="175" y="979"/>
                </a:lnTo>
                <a:lnTo>
                  <a:pt x="174" y="975"/>
                </a:lnTo>
                <a:lnTo>
                  <a:pt x="172" y="973"/>
                </a:lnTo>
                <a:lnTo>
                  <a:pt x="141" y="952"/>
                </a:lnTo>
                <a:lnTo>
                  <a:pt x="107" y="931"/>
                </a:lnTo>
                <a:lnTo>
                  <a:pt x="97" y="925"/>
                </a:lnTo>
                <a:lnTo>
                  <a:pt x="88" y="920"/>
                </a:lnTo>
                <a:lnTo>
                  <a:pt x="79" y="916"/>
                </a:lnTo>
                <a:lnTo>
                  <a:pt x="69" y="912"/>
                </a:lnTo>
                <a:lnTo>
                  <a:pt x="59" y="909"/>
                </a:lnTo>
                <a:lnTo>
                  <a:pt x="48" y="907"/>
                </a:lnTo>
                <a:lnTo>
                  <a:pt x="37" y="906"/>
                </a:lnTo>
                <a:lnTo>
                  <a:pt x="26" y="905"/>
                </a:lnTo>
                <a:lnTo>
                  <a:pt x="27" y="899"/>
                </a:lnTo>
                <a:lnTo>
                  <a:pt x="28" y="893"/>
                </a:lnTo>
                <a:lnTo>
                  <a:pt x="30" y="888"/>
                </a:lnTo>
                <a:lnTo>
                  <a:pt x="32" y="883"/>
                </a:lnTo>
                <a:lnTo>
                  <a:pt x="37" y="874"/>
                </a:lnTo>
                <a:lnTo>
                  <a:pt x="39" y="868"/>
                </a:lnTo>
                <a:lnTo>
                  <a:pt x="39" y="848"/>
                </a:lnTo>
                <a:lnTo>
                  <a:pt x="36" y="826"/>
                </a:lnTo>
                <a:lnTo>
                  <a:pt x="32" y="801"/>
                </a:lnTo>
                <a:lnTo>
                  <a:pt x="29" y="777"/>
                </a:lnTo>
                <a:lnTo>
                  <a:pt x="24" y="752"/>
                </a:lnTo>
                <a:lnTo>
                  <a:pt x="19" y="729"/>
                </a:lnTo>
                <a:lnTo>
                  <a:pt x="16" y="707"/>
                </a:lnTo>
                <a:lnTo>
                  <a:pt x="13" y="690"/>
                </a:lnTo>
                <a:lnTo>
                  <a:pt x="17" y="687"/>
                </a:lnTo>
                <a:lnTo>
                  <a:pt x="25" y="680"/>
                </a:lnTo>
                <a:lnTo>
                  <a:pt x="28" y="675"/>
                </a:lnTo>
                <a:lnTo>
                  <a:pt x="29" y="669"/>
                </a:lnTo>
                <a:lnTo>
                  <a:pt x="30" y="666"/>
                </a:lnTo>
                <a:lnTo>
                  <a:pt x="29" y="662"/>
                </a:lnTo>
                <a:lnTo>
                  <a:pt x="28" y="658"/>
                </a:lnTo>
                <a:lnTo>
                  <a:pt x="26" y="653"/>
                </a:lnTo>
                <a:lnTo>
                  <a:pt x="21" y="658"/>
                </a:lnTo>
                <a:lnTo>
                  <a:pt x="16" y="663"/>
                </a:lnTo>
                <a:lnTo>
                  <a:pt x="12" y="669"/>
                </a:lnTo>
                <a:lnTo>
                  <a:pt x="6" y="677"/>
                </a:lnTo>
                <a:lnTo>
                  <a:pt x="4" y="672"/>
                </a:lnTo>
                <a:lnTo>
                  <a:pt x="3" y="667"/>
                </a:lnTo>
                <a:lnTo>
                  <a:pt x="2" y="660"/>
                </a:lnTo>
                <a:lnTo>
                  <a:pt x="1" y="653"/>
                </a:lnTo>
                <a:lnTo>
                  <a:pt x="0" y="639"/>
                </a:lnTo>
                <a:lnTo>
                  <a:pt x="0" y="628"/>
                </a:lnTo>
                <a:lnTo>
                  <a:pt x="0" y="604"/>
                </a:lnTo>
                <a:lnTo>
                  <a:pt x="2" y="581"/>
                </a:lnTo>
                <a:lnTo>
                  <a:pt x="3" y="570"/>
                </a:lnTo>
                <a:lnTo>
                  <a:pt x="5" y="558"/>
                </a:lnTo>
                <a:lnTo>
                  <a:pt x="8" y="545"/>
                </a:lnTo>
                <a:lnTo>
                  <a:pt x="13" y="529"/>
                </a:lnTo>
                <a:lnTo>
                  <a:pt x="26" y="514"/>
                </a:lnTo>
                <a:lnTo>
                  <a:pt x="38" y="499"/>
                </a:lnTo>
                <a:lnTo>
                  <a:pt x="50" y="482"/>
                </a:lnTo>
                <a:lnTo>
                  <a:pt x="61" y="467"/>
                </a:lnTo>
                <a:lnTo>
                  <a:pt x="81" y="434"/>
                </a:lnTo>
                <a:lnTo>
                  <a:pt x="101" y="401"/>
                </a:lnTo>
                <a:lnTo>
                  <a:pt x="119" y="368"/>
                </a:lnTo>
                <a:lnTo>
                  <a:pt x="141" y="336"/>
                </a:lnTo>
                <a:lnTo>
                  <a:pt x="152" y="321"/>
                </a:lnTo>
                <a:lnTo>
                  <a:pt x="164" y="305"/>
                </a:lnTo>
                <a:lnTo>
                  <a:pt x="177" y="291"/>
                </a:lnTo>
                <a:lnTo>
                  <a:pt x="193" y="277"/>
                </a:lnTo>
                <a:lnTo>
                  <a:pt x="198" y="271"/>
                </a:lnTo>
                <a:lnTo>
                  <a:pt x="204" y="265"/>
                </a:lnTo>
                <a:lnTo>
                  <a:pt x="208" y="257"/>
                </a:lnTo>
                <a:lnTo>
                  <a:pt x="213" y="250"/>
                </a:lnTo>
                <a:lnTo>
                  <a:pt x="219" y="234"/>
                </a:lnTo>
                <a:lnTo>
                  <a:pt x="227" y="218"/>
                </a:lnTo>
                <a:lnTo>
                  <a:pt x="233" y="200"/>
                </a:lnTo>
                <a:lnTo>
                  <a:pt x="242" y="184"/>
                </a:lnTo>
                <a:lnTo>
                  <a:pt x="247" y="176"/>
                </a:lnTo>
                <a:lnTo>
                  <a:pt x="252" y="169"/>
                </a:lnTo>
                <a:lnTo>
                  <a:pt x="259" y="161"/>
                </a:lnTo>
                <a:lnTo>
                  <a:pt x="265" y="154"/>
                </a:lnTo>
                <a:lnTo>
                  <a:pt x="266" y="131"/>
                </a:lnTo>
                <a:lnTo>
                  <a:pt x="270" y="109"/>
                </a:lnTo>
                <a:lnTo>
                  <a:pt x="274" y="89"/>
                </a:lnTo>
                <a:lnTo>
                  <a:pt x="278" y="73"/>
                </a:lnTo>
                <a:lnTo>
                  <a:pt x="299" y="74"/>
                </a:lnTo>
                <a:lnTo>
                  <a:pt x="326" y="77"/>
                </a:lnTo>
                <a:lnTo>
                  <a:pt x="349" y="79"/>
                </a:lnTo>
                <a:lnTo>
                  <a:pt x="359" y="80"/>
                </a:lnTo>
                <a:lnTo>
                  <a:pt x="357" y="91"/>
                </a:lnTo>
                <a:lnTo>
                  <a:pt x="355" y="102"/>
                </a:lnTo>
                <a:lnTo>
                  <a:pt x="352" y="112"/>
                </a:lnTo>
                <a:lnTo>
                  <a:pt x="349" y="121"/>
                </a:lnTo>
                <a:lnTo>
                  <a:pt x="344" y="130"/>
                </a:lnTo>
                <a:lnTo>
                  <a:pt x="341" y="138"/>
                </a:lnTo>
                <a:lnTo>
                  <a:pt x="339" y="146"/>
                </a:lnTo>
                <a:lnTo>
                  <a:pt x="339" y="154"/>
                </a:lnTo>
                <a:lnTo>
                  <a:pt x="343" y="153"/>
                </a:lnTo>
                <a:lnTo>
                  <a:pt x="348" y="150"/>
                </a:lnTo>
                <a:lnTo>
                  <a:pt x="352" y="147"/>
                </a:lnTo>
                <a:lnTo>
                  <a:pt x="356" y="144"/>
                </a:lnTo>
                <a:lnTo>
                  <a:pt x="364" y="137"/>
                </a:lnTo>
                <a:lnTo>
                  <a:pt x="371" y="129"/>
                </a:lnTo>
                <a:lnTo>
                  <a:pt x="376" y="120"/>
                </a:lnTo>
                <a:lnTo>
                  <a:pt x="381" y="110"/>
                </a:lnTo>
                <a:lnTo>
                  <a:pt x="385" y="99"/>
                </a:lnTo>
                <a:lnTo>
                  <a:pt x="388" y="87"/>
                </a:lnTo>
                <a:lnTo>
                  <a:pt x="394" y="66"/>
                </a:lnTo>
                <a:lnTo>
                  <a:pt x="396" y="48"/>
                </a:lnTo>
                <a:lnTo>
                  <a:pt x="398" y="35"/>
                </a:lnTo>
                <a:lnTo>
                  <a:pt x="398" y="30"/>
                </a:lnTo>
                <a:lnTo>
                  <a:pt x="1827" y="30"/>
                </a:lnTo>
                <a:lnTo>
                  <a:pt x="1825" y="21"/>
                </a:lnTo>
                <a:lnTo>
                  <a:pt x="1823" y="13"/>
                </a:lnTo>
                <a:lnTo>
                  <a:pt x="1821" y="5"/>
                </a:lnTo>
                <a:lnTo>
                  <a:pt x="1820" y="0"/>
                </a:lnTo>
                <a:lnTo>
                  <a:pt x="1827" y="0"/>
                </a:lnTo>
                <a:lnTo>
                  <a:pt x="1853" y="0"/>
                </a:lnTo>
                <a:lnTo>
                  <a:pt x="1854" y="11"/>
                </a:lnTo>
                <a:lnTo>
                  <a:pt x="1856" y="21"/>
                </a:lnTo>
                <a:lnTo>
                  <a:pt x="1861" y="30"/>
                </a:lnTo>
                <a:lnTo>
                  <a:pt x="1866" y="38"/>
                </a:lnTo>
                <a:lnTo>
                  <a:pt x="1873" y="46"/>
                </a:lnTo>
                <a:lnTo>
                  <a:pt x="1881" y="51"/>
                </a:lnTo>
                <a:lnTo>
                  <a:pt x="1886" y="53"/>
                </a:lnTo>
                <a:lnTo>
                  <a:pt x="1890" y="54"/>
                </a:lnTo>
                <a:lnTo>
                  <a:pt x="1895" y="55"/>
                </a:lnTo>
                <a:lnTo>
                  <a:pt x="1900" y="55"/>
                </a:lnTo>
                <a:lnTo>
                  <a:pt x="1910" y="55"/>
                </a:lnTo>
                <a:lnTo>
                  <a:pt x="1926" y="55"/>
                </a:lnTo>
                <a:lnTo>
                  <a:pt x="1935" y="56"/>
                </a:lnTo>
                <a:lnTo>
                  <a:pt x="1944" y="58"/>
                </a:lnTo>
                <a:lnTo>
                  <a:pt x="1952" y="61"/>
                </a:lnTo>
                <a:lnTo>
                  <a:pt x="1958" y="64"/>
                </a:lnTo>
                <a:lnTo>
                  <a:pt x="1965" y="68"/>
                </a:lnTo>
                <a:lnTo>
                  <a:pt x="1972" y="71"/>
                </a:lnTo>
                <a:lnTo>
                  <a:pt x="1979" y="73"/>
                </a:lnTo>
                <a:lnTo>
                  <a:pt x="1986" y="73"/>
                </a:lnTo>
                <a:lnTo>
                  <a:pt x="1992" y="72"/>
                </a:lnTo>
                <a:lnTo>
                  <a:pt x="1999" y="67"/>
                </a:lnTo>
                <a:lnTo>
                  <a:pt x="2003" y="63"/>
                </a:lnTo>
                <a:lnTo>
                  <a:pt x="2006" y="61"/>
                </a:lnTo>
                <a:lnTo>
                  <a:pt x="2015" y="69"/>
                </a:lnTo>
                <a:lnTo>
                  <a:pt x="2024" y="75"/>
                </a:lnTo>
                <a:lnTo>
                  <a:pt x="2035" y="81"/>
                </a:lnTo>
                <a:lnTo>
                  <a:pt x="2046" y="86"/>
                </a:lnTo>
                <a:lnTo>
                  <a:pt x="2038" y="93"/>
                </a:lnTo>
                <a:lnTo>
                  <a:pt x="2031" y="100"/>
                </a:lnTo>
                <a:lnTo>
                  <a:pt x="2021" y="104"/>
                </a:lnTo>
                <a:lnTo>
                  <a:pt x="2011" y="108"/>
                </a:lnTo>
                <a:lnTo>
                  <a:pt x="1989" y="114"/>
                </a:lnTo>
                <a:lnTo>
                  <a:pt x="1967" y="118"/>
                </a:lnTo>
                <a:lnTo>
                  <a:pt x="1956" y="120"/>
                </a:lnTo>
                <a:lnTo>
                  <a:pt x="1946" y="122"/>
                </a:lnTo>
                <a:lnTo>
                  <a:pt x="1937" y="125"/>
                </a:lnTo>
                <a:lnTo>
                  <a:pt x="1929" y="128"/>
                </a:lnTo>
                <a:lnTo>
                  <a:pt x="1922" y="133"/>
                </a:lnTo>
                <a:lnTo>
                  <a:pt x="1918" y="138"/>
                </a:lnTo>
                <a:lnTo>
                  <a:pt x="1916" y="141"/>
                </a:lnTo>
                <a:lnTo>
                  <a:pt x="1914" y="145"/>
                </a:lnTo>
                <a:lnTo>
                  <a:pt x="1913" y="149"/>
                </a:lnTo>
                <a:lnTo>
                  <a:pt x="1913" y="154"/>
                </a:lnTo>
                <a:lnTo>
                  <a:pt x="1926" y="155"/>
                </a:lnTo>
                <a:lnTo>
                  <a:pt x="1937" y="156"/>
                </a:lnTo>
                <a:lnTo>
                  <a:pt x="1946" y="158"/>
                </a:lnTo>
                <a:lnTo>
                  <a:pt x="1954" y="160"/>
                </a:lnTo>
                <a:lnTo>
                  <a:pt x="1962" y="162"/>
                </a:lnTo>
                <a:lnTo>
                  <a:pt x="1969" y="164"/>
                </a:lnTo>
                <a:lnTo>
                  <a:pt x="1977" y="166"/>
                </a:lnTo>
                <a:lnTo>
                  <a:pt x="1986" y="166"/>
                </a:lnTo>
                <a:lnTo>
                  <a:pt x="1996" y="165"/>
                </a:lnTo>
                <a:lnTo>
                  <a:pt x="2011" y="161"/>
                </a:lnTo>
                <a:lnTo>
                  <a:pt x="2028" y="155"/>
                </a:lnTo>
                <a:lnTo>
                  <a:pt x="2047" y="147"/>
                </a:lnTo>
                <a:lnTo>
                  <a:pt x="2067" y="140"/>
                </a:lnTo>
                <a:lnTo>
                  <a:pt x="2087" y="135"/>
                </a:lnTo>
                <a:lnTo>
                  <a:pt x="2104" y="130"/>
                </a:lnTo>
                <a:lnTo>
                  <a:pt x="2119" y="129"/>
                </a:lnTo>
                <a:lnTo>
                  <a:pt x="2109" y="140"/>
                </a:lnTo>
                <a:lnTo>
                  <a:pt x="2101" y="147"/>
                </a:lnTo>
                <a:lnTo>
                  <a:pt x="2097" y="151"/>
                </a:lnTo>
                <a:lnTo>
                  <a:pt x="2094" y="155"/>
                </a:lnTo>
                <a:lnTo>
                  <a:pt x="2093" y="160"/>
                </a:lnTo>
                <a:lnTo>
                  <a:pt x="2092" y="166"/>
                </a:lnTo>
                <a:lnTo>
                  <a:pt x="2102" y="166"/>
                </a:lnTo>
                <a:lnTo>
                  <a:pt x="2112" y="166"/>
                </a:lnTo>
                <a:lnTo>
                  <a:pt x="2121" y="167"/>
                </a:lnTo>
                <a:lnTo>
                  <a:pt x="2138" y="169"/>
                </a:lnTo>
                <a:lnTo>
                  <a:pt x="2163" y="172"/>
                </a:lnTo>
                <a:lnTo>
                  <a:pt x="2191" y="175"/>
                </a:lnTo>
                <a:lnTo>
                  <a:pt x="2221" y="179"/>
                </a:lnTo>
                <a:lnTo>
                  <a:pt x="2248" y="182"/>
                </a:lnTo>
                <a:lnTo>
                  <a:pt x="2270" y="184"/>
                </a:lnTo>
                <a:lnTo>
                  <a:pt x="2286" y="184"/>
                </a:lnTo>
                <a:lnTo>
                  <a:pt x="2284" y="193"/>
                </a:lnTo>
                <a:lnTo>
                  <a:pt x="2282" y="199"/>
                </a:lnTo>
                <a:lnTo>
                  <a:pt x="2279" y="205"/>
                </a:lnTo>
                <a:lnTo>
                  <a:pt x="2275" y="210"/>
                </a:lnTo>
                <a:lnTo>
                  <a:pt x="2269" y="212"/>
                </a:lnTo>
                <a:lnTo>
                  <a:pt x="2262" y="214"/>
                </a:lnTo>
                <a:lnTo>
                  <a:pt x="2255" y="215"/>
                </a:lnTo>
                <a:lnTo>
                  <a:pt x="2245" y="216"/>
                </a:lnTo>
                <a:lnTo>
                  <a:pt x="2238" y="215"/>
                </a:lnTo>
                <a:lnTo>
                  <a:pt x="2233" y="214"/>
                </a:lnTo>
                <a:lnTo>
                  <a:pt x="2228" y="212"/>
                </a:lnTo>
                <a:lnTo>
                  <a:pt x="2225" y="210"/>
                </a:lnTo>
                <a:lnTo>
                  <a:pt x="2222" y="206"/>
                </a:lnTo>
                <a:lnTo>
                  <a:pt x="2217" y="204"/>
                </a:lnTo>
                <a:lnTo>
                  <a:pt x="2212" y="203"/>
                </a:lnTo>
                <a:lnTo>
                  <a:pt x="2205" y="203"/>
                </a:lnTo>
                <a:lnTo>
                  <a:pt x="2194" y="203"/>
                </a:lnTo>
                <a:lnTo>
                  <a:pt x="2185" y="205"/>
                </a:lnTo>
                <a:lnTo>
                  <a:pt x="2175" y="209"/>
                </a:lnTo>
                <a:lnTo>
                  <a:pt x="2166" y="213"/>
                </a:lnTo>
                <a:lnTo>
                  <a:pt x="2149" y="223"/>
                </a:lnTo>
                <a:lnTo>
                  <a:pt x="2135" y="234"/>
                </a:lnTo>
                <a:lnTo>
                  <a:pt x="2121" y="245"/>
                </a:lnTo>
                <a:lnTo>
                  <a:pt x="2108" y="255"/>
                </a:lnTo>
                <a:lnTo>
                  <a:pt x="2100" y="258"/>
                </a:lnTo>
                <a:lnTo>
                  <a:pt x="2093" y="261"/>
                </a:lnTo>
                <a:lnTo>
                  <a:pt x="2087" y="264"/>
                </a:lnTo>
                <a:lnTo>
                  <a:pt x="2079" y="265"/>
                </a:lnTo>
                <a:lnTo>
                  <a:pt x="2073" y="266"/>
                </a:lnTo>
                <a:lnTo>
                  <a:pt x="2068" y="268"/>
                </a:lnTo>
                <a:lnTo>
                  <a:pt x="2066" y="271"/>
                </a:lnTo>
                <a:lnTo>
                  <a:pt x="2064" y="276"/>
                </a:lnTo>
                <a:lnTo>
                  <a:pt x="2063" y="285"/>
                </a:lnTo>
                <a:lnTo>
                  <a:pt x="2059" y="295"/>
                </a:lnTo>
                <a:lnTo>
                  <a:pt x="2056" y="304"/>
                </a:lnTo>
                <a:lnTo>
                  <a:pt x="2053" y="312"/>
                </a:lnTo>
                <a:lnTo>
                  <a:pt x="2048" y="321"/>
                </a:lnTo>
                <a:lnTo>
                  <a:pt x="2043" y="328"/>
                </a:lnTo>
                <a:lnTo>
                  <a:pt x="2032" y="342"/>
                </a:lnTo>
                <a:lnTo>
                  <a:pt x="2021" y="355"/>
                </a:lnTo>
                <a:lnTo>
                  <a:pt x="2015" y="362"/>
                </a:lnTo>
                <a:lnTo>
                  <a:pt x="2010" y="369"/>
                </a:lnTo>
                <a:lnTo>
                  <a:pt x="2006" y="378"/>
                </a:lnTo>
                <a:lnTo>
                  <a:pt x="2001" y="386"/>
                </a:lnTo>
                <a:lnTo>
                  <a:pt x="1998" y="394"/>
                </a:lnTo>
                <a:lnTo>
                  <a:pt x="1995" y="404"/>
                </a:lnTo>
                <a:lnTo>
                  <a:pt x="1993" y="414"/>
                </a:lnTo>
                <a:lnTo>
                  <a:pt x="1992" y="424"/>
                </a:lnTo>
                <a:lnTo>
                  <a:pt x="1993" y="432"/>
                </a:lnTo>
                <a:lnTo>
                  <a:pt x="1997" y="438"/>
                </a:lnTo>
                <a:lnTo>
                  <a:pt x="2001" y="443"/>
                </a:lnTo>
                <a:lnTo>
                  <a:pt x="2007" y="447"/>
                </a:lnTo>
                <a:lnTo>
                  <a:pt x="2012" y="451"/>
                </a:lnTo>
                <a:lnTo>
                  <a:pt x="2018" y="453"/>
                </a:lnTo>
                <a:lnTo>
                  <a:pt x="2022" y="455"/>
                </a:lnTo>
                <a:lnTo>
                  <a:pt x="2026" y="456"/>
                </a:lnTo>
                <a:lnTo>
                  <a:pt x="2032" y="455"/>
                </a:lnTo>
                <a:lnTo>
                  <a:pt x="2037" y="454"/>
                </a:lnTo>
                <a:lnTo>
                  <a:pt x="2043" y="453"/>
                </a:lnTo>
                <a:lnTo>
                  <a:pt x="2047" y="451"/>
                </a:lnTo>
                <a:lnTo>
                  <a:pt x="2052" y="448"/>
                </a:lnTo>
                <a:lnTo>
                  <a:pt x="2056" y="445"/>
                </a:lnTo>
                <a:lnTo>
                  <a:pt x="2060" y="441"/>
                </a:lnTo>
                <a:lnTo>
                  <a:pt x="2064" y="437"/>
                </a:lnTo>
                <a:lnTo>
                  <a:pt x="2070" y="427"/>
                </a:lnTo>
                <a:lnTo>
                  <a:pt x="2076" y="417"/>
                </a:lnTo>
                <a:lnTo>
                  <a:pt x="2080" y="405"/>
                </a:lnTo>
                <a:lnTo>
                  <a:pt x="2085" y="393"/>
                </a:lnTo>
                <a:lnTo>
                  <a:pt x="2092" y="368"/>
                </a:lnTo>
                <a:lnTo>
                  <a:pt x="2100" y="344"/>
                </a:lnTo>
                <a:lnTo>
                  <a:pt x="2103" y="333"/>
                </a:lnTo>
                <a:lnTo>
                  <a:pt x="2108" y="323"/>
                </a:lnTo>
                <a:lnTo>
                  <a:pt x="2113" y="314"/>
                </a:lnTo>
                <a:lnTo>
                  <a:pt x="2119" y="307"/>
                </a:lnTo>
                <a:lnTo>
                  <a:pt x="2135" y="295"/>
                </a:lnTo>
                <a:lnTo>
                  <a:pt x="2152" y="283"/>
                </a:lnTo>
                <a:lnTo>
                  <a:pt x="2169" y="273"/>
                </a:lnTo>
                <a:lnTo>
                  <a:pt x="2188" y="262"/>
                </a:lnTo>
                <a:lnTo>
                  <a:pt x="2205" y="252"/>
                </a:lnTo>
                <a:lnTo>
                  <a:pt x="2223" y="243"/>
                </a:lnTo>
                <a:lnTo>
                  <a:pt x="2238" y="233"/>
                </a:lnTo>
                <a:lnTo>
                  <a:pt x="2251" y="222"/>
                </a:lnTo>
                <a:lnTo>
                  <a:pt x="2266" y="237"/>
                </a:lnTo>
                <a:lnTo>
                  <a:pt x="2278" y="249"/>
                </a:lnTo>
                <a:lnTo>
                  <a:pt x="2283" y="255"/>
                </a:lnTo>
                <a:lnTo>
                  <a:pt x="2288" y="261"/>
                </a:lnTo>
                <a:lnTo>
                  <a:pt x="2293" y="269"/>
                </a:lnTo>
                <a:lnTo>
                  <a:pt x="2299" y="277"/>
                </a:lnTo>
                <a:lnTo>
                  <a:pt x="2289" y="284"/>
                </a:lnTo>
                <a:lnTo>
                  <a:pt x="2281" y="290"/>
                </a:lnTo>
                <a:lnTo>
                  <a:pt x="2273" y="296"/>
                </a:lnTo>
                <a:lnTo>
                  <a:pt x="2267" y="303"/>
                </a:lnTo>
                <a:lnTo>
                  <a:pt x="2260" y="310"/>
                </a:lnTo>
                <a:lnTo>
                  <a:pt x="2255" y="318"/>
                </a:lnTo>
                <a:lnTo>
                  <a:pt x="2250" y="328"/>
                </a:lnTo>
                <a:lnTo>
                  <a:pt x="2245" y="339"/>
                </a:lnTo>
                <a:lnTo>
                  <a:pt x="2259" y="338"/>
                </a:lnTo>
                <a:lnTo>
                  <a:pt x="2271" y="336"/>
                </a:lnTo>
                <a:lnTo>
                  <a:pt x="2284" y="334"/>
                </a:lnTo>
                <a:lnTo>
                  <a:pt x="2299" y="333"/>
                </a:lnTo>
                <a:lnTo>
                  <a:pt x="2299" y="347"/>
                </a:lnTo>
                <a:lnTo>
                  <a:pt x="2299" y="363"/>
                </a:lnTo>
                <a:lnTo>
                  <a:pt x="2299" y="380"/>
                </a:lnTo>
                <a:lnTo>
                  <a:pt x="2299" y="394"/>
                </a:lnTo>
                <a:lnTo>
                  <a:pt x="2299" y="394"/>
                </a:lnTo>
                <a:lnTo>
                  <a:pt x="2299" y="394"/>
                </a:lnTo>
                <a:lnTo>
                  <a:pt x="2293" y="399"/>
                </a:lnTo>
                <a:lnTo>
                  <a:pt x="2288" y="404"/>
                </a:lnTo>
                <a:lnTo>
                  <a:pt x="2281" y="411"/>
                </a:lnTo>
                <a:lnTo>
                  <a:pt x="2276" y="418"/>
                </a:lnTo>
                <a:lnTo>
                  <a:pt x="2250" y="426"/>
                </a:lnTo>
                <a:lnTo>
                  <a:pt x="2228" y="435"/>
                </a:lnTo>
                <a:lnTo>
                  <a:pt x="2219" y="439"/>
                </a:lnTo>
                <a:lnTo>
                  <a:pt x="2212" y="443"/>
                </a:lnTo>
                <a:lnTo>
                  <a:pt x="2206" y="446"/>
                </a:lnTo>
                <a:lnTo>
                  <a:pt x="2205" y="450"/>
                </a:lnTo>
                <a:lnTo>
                  <a:pt x="2205" y="452"/>
                </a:lnTo>
                <a:lnTo>
                  <a:pt x="2206" y="454"/>
                </a:lnTo>
                <a:lnTo>
                  <a:pt x="2209" y="456"/>
                </a:lnTo>
                <a:lnTo>
                  <a:pt x="2212" y="458"/>
                </a:lnTo>
                <a:lnTo>
                  <a:pt x="2219" y="463"/>
                </a:lnTo>
                <a:lnTo>
                  <a:pt x="2227" y="466"/>
                </a:lnTo>
                <a:lnTo>
                  <a:pt x="2236" y="469"/>
                </a:lnTo>
                <a:lnTo>
                  <a:pt x="2245" y="472"/>
                </a:lnTo>
                <a:lnTo>
                  <a:pt x="2253" y="473"/>
                </a:lnTo>
                <a:lnTo>
                  <a:pt x="2258" y="474"/>
                </a:lnTo>
                <a:lnTo>
                  <a:pt x="2265" y="473"/>
                </a:lnTo>
                <a:lnTo>
                  <a:pt x="2273" y="472"/>
                </a:lnTo>
                <a:lnTo>
                  <a:pt x="2283" y="469"/>
                </a:lnTo>
                <a:lnTo>
                  <a:pt x="2293" y="466"/>
                </a:lnTo>
                <a:lnTo>
                  <a:pt x="2317" y="457"/>
                </a:lnTo>
                <a:lnTo>
                  <a:pt x="2343" y="447"/>
                </a:lnTo>
                <a:lnTo>
                  <a:pt x="2369" y="436"/>
                </a:lnTo>
                <a:lnTo>
                  <a:pt x="2393" y="425"/>
                </a:lnTo>
                <a:lnTo>
                  <a:pt x="2415" y="415"/>
                </a:lnTo>
                <a:lnTo>
                  <a:pt x="2433" y="408"/>
                </a:lnTo>
                <a:lnTo>
                  <a:pt x="2439" y="407"/>
                </a:lnTo>
                <a:lnTo>
                  <a:pt x="2446" y="405"/>
                </a:lnTo>
                <a:lnTo>
                  <a:pt x="2452" y="403"/>
                </a:lnTo>
                <a:lnTo>
                  <a:pt x="2458" y="400"/>
                </a:lnTo>
                <a:lnTo>
                  <a:pt x="2530" y="382"/>
                </a:lnTo>
                <a:lnTo>
                  <a:pt x="2544" y="380"/>
                </a:lnTo>
                <a:lnTo>
                  <a:pt x="2557" y="378"/>
                </a:lnTo>
                <a:lnTo>
                  <a:pt x="2570" y="373"/>
                </a:lnTo>
                <a:lnTo>
                  <a:pt x="2583" y="369"/>
                </a:lnTo>
                <a:lnTo>
                  <a:pt x="2597" y="364"/>
                </a:lnTo>
                <a:lnTo>
                  <a:pt x="2611" y="357"/>
                </a:lnTo>
                <a:lnTo>
                  <a:pt x="2625" y="350"/>
                </a:lnTo>
                <a:lnTo>
                  <a:pt x="2638" y="342"/>
                </a:lnTo>
                <a:lnTo>
                  <a:pt x="2651" y="334"/>
                </a:lnTo>
                <a:lnTo>
                  <a:pt x="2664" y="324"/>
                </a:lnTo>
                <a:lnTo>
                  <a:pt x="2676" y="313"/>
                </a:lnTo>
                <a:lnTo>
                  <a:pt x="2689" y="303"/>
                </a:lnTo>
                <a:lnTo>
                  <a:pt x="2701" y="291"/>
                </a:lnTo>
                <a:lnTo>
                  <a:pt x="2710" y="279"/>
                </a:lnTo>
                <a:lnTo>
                  <a:pt x="2721" y="266"/>
                </a:lnTo>
                <a:lnTo>
                  <a:pt x="2730" y="252"/>
                </a:lnTo>
                <a:lnTo>
                  <a:pt x="2817" y="252"/>
                </a:lnTo>
                <a:lnTo>
                  <a:pt x="2850" y="248"/>
                </a:lnTo>
                <a:lnTo>
                  <a:pt x="2880" y="246"/>
                </a:lnTo>
                <a:lnTo>
                  <a:pt x="2906" y="244"/>
                </a:lnTo>
                <a:lnTo>
                  <a:pt x="2931" y="241"/>
                </a:lnTo>
                <a:lnTo>
                  <a:pt x="2942" y="239"/>
                </a:lnTo>
                <a:lnTo>
                  <a:pt x="2954" y="237"/>
                </a:lnTo>
                <a:lnTo>
                  <a:pt x="2965" y="234"/>
                </a:lnTo>
                <a:lnTo>
                  <a:pt x="2975" y="230"/>
                </a:lnTo>
                <a:lnTo>
                  <a:pt x="2986" y="225"/>
                </a:lnTo>
                <a:lnTo>
                  <a:pt x="2996" y="219"/>
                </a:lnTo>
                <a:lnTo>
                  <a:pt x="3006" y="212"/>
                </a:lnTo>
                <a:lnTo>
                  <a:pt x="3016" y="203"/>
                </a:lnTo>
                <a:lnTo>
                  <a:pt x="3028" y="190"/>
                </a:lnTo>
                <a:lnTo>
                  <a:pt x="3038" y="177"/>
                </a:lnTo>
                <a:lnTo>
                  <a:pt x="3048" y="162"/>
                </a:lnTo>
                <a:lnTo>
                  <a:pt x="3059" y="148"/>
                </a:lnTo>
                <a:lnTo>
                  <a:pt x="3064" y="142"/>
                </a:lnTo>
                <a:lnTo>
                  <a:pt x="3070" y="136"/>
                </a:lnTo>
                <a:lnTo>
                  <a:pt x="3075" y="130"/>
                </a:lnTo>
                <a:lnTo>
                  <a:pt x="3082" y="126"/>
                </a:lnTo>
                <a:lnTo>
                  <a:pt x="3089" y="122"/>
                </a:lnTo>
                <a:lnTo>
                  <a:pt x="3097" y="119"/>
                </a:lnTo>
                <a:lnTo>
                  <a:pt x="3106" y="117"/>
                </a:lnTo>
                <a:lnTo>
                  <a:pt x="3116" y="117"/>
                </a:lnTo>
                <a:lnTo>
                  <a:pt x="3136" y="118"/>
                </a:lnTo>
                <a:lnTo>
                  <a:pt x="3153" y="119"/>
                </a:lnTo>
                <a:lnTo>
                  <a:pt x="3160" y="120"/>
                </a:lnTo>
                <a:lnTo>
                  <a:pt x="3165" y="119"/>
                </a:lnTo>
                <a:lnTo>
                  <a:pt x="3171" y="119"/>
                </a:lnTo>
                <a:lnTo>
                  <a:pt x="3175" y="117"/>
                </a:lnTo>
                <a:lnTo>
                  <a:pt x="3175" y="125"/>
                </a:lnTo>
                <a:lnTo>
                  <a:pt x="3172" y="134"/>
                </a:lnTo>
                <a:lnTo>
                  <a:pt x="3168" y="144"/>
                </a:lnTo>
                <a:lnTo>
                  <a:pt x="3164" y="156"/>
                </a:lnTo>
                <a:lnTo>
                  <a:pt x="3160" y="165"/>
                </a:lnTo>
                <a:lnTo>
                  <a:pt x="3155" y="174"/>
                </a:lnTo>
                <a:lnTo>
                  <a:pt x="3152" y="181"/>
                </a:lnTo>
                <a:lnTo>
                  <a:pt x="3149" y="184"/>
                </a:lnTo>
                <a:lnTo>
                  <a:pt x="3149" y="252"/>
                </a:lnTo>
                <a:lnTo>
                  <a:pt x="3155" y="25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55" name="Freeform 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495676" y="3662363"/>
            <a:ext cx="339725" cy="590550"/>
          </a:xfrm>
          <a:custGeom>
            <a:avLst/>
            <a:gdLst/>
            <a:ahLst/>
            <a:cxnLst>
              <a:cxn ang="0">
                <a:pos x="583" y="277"/>
              </a:cxn>
              <a:cxn ang="0">
                <a:pos x="549" y="295"/>
              </a:cxn>
              <a:cxn ang="0">
                <a:pos x="484" y="387"/>
              </a:cxn>
              <a:cxn ang="0">
                <a:pos x="465" y="457"/>
              </a:cxn>
              <a:cxn ang="0">
                <a:pos x="481" y="522"/>
              </a:cxn>
              <a:cxn ang="0">
                <a:pos x="530" y="591"/>
              </a:cxn>
              <a:cxn ang="0">
                <a:pos x="579" y="616"/>
              </a:cxn>
              <a:cxn ang="0">
                <a:pos x="625" y="600"/>
              </a:cxn>
              <a:cxn ang="0">
                <a:pos x="654" y="653"/>
              </a:cxn>
              <a:cxn ang="0">
                <a:pos x="672" y="683"/>
              </a:cxn>
              <a:cxn ang="0">
                <a:pos x="714" y="687"/>
              </a:cxn>
              <a:cxn ang="0">
                <a:pos x="749" y="712"/>
              </a:cxn>
              <a:cxn ang="0">
                <a:pos x="770" y="756"/>
              </a:cxn>
              <a:cxn ang="0">
                <a:pos x="761" y="790"/>
              </a:cxn>
              <a:cxn ang="0">
                <a:pos x="760" y="825"/>
              </a:cxn>
              <a:cxn ang="0">
                <a:pos x="772" y="882"/>
              </a:cxn>
              <a:cxn ang="0">
                <a:pos x="758" y="932"/>
              </a:cxn>
              <a:cxn ang="0">
                <a:pos x="770" y="994"/>
              </a:cxn>
              <a:cxn ang="0">
                <a:pos x="763" y="1054"/>
              </a:cxn>
              <a:cxn ang="0">
                <a:pos x="691" y="1122"/>
              </a:cxn>
              <a:cxn ang="0">
                <a:pos x="648" y="1103"/>
              </a:cxn>
              <a:cxn ang="0">
                <a:pos x="602" y="1056"/>
              </a:cxn>
              <a:cxn ang="0">
                <a:pos x="463" y="998"/>
              </a:cxn>
              <a:cxn ang="0">
                <a:pos x="425" y="967"/>
              </a:cxn>
              <a:cxn ang="0">
                <a:pos x="331" y="894"/>
              </a:cxn>
              <a:cxn ang="0">
                <a:pos x="318" y="867"/>
              </a:cxn>
              <a:cxn ang="0">
                <a:pos x="328" y="815"/>
              </a:cxn>
              <a:cxn ang="0">
                <a:pos x="290" y="778"/>
              </a:cxn>
              <a:cxn ang="0">
                <a:pos x="259" y="745"/>
              </a:cxn>
              <a:cxn ang="0">
                <a:pos x="243" y="689"/>
              </a:cxn>
              <a:cxn ang="0">
                <a:pos x="153" y="530"/>
              </a:cxn>
              <a:cxn ang="0">
                <a:pos x="120" y="487"/>
              </a:cxn>
              <a:cxn ang="0">
                <a:pos x="90" y="432"/>
              </a:cxn>
              <a:cxn ang="0">
                <a:pos x="22" y="397"/>
              </a:cxn>
              <a:cxn ang="0">
                <a:pos x="0" y="363"/>
              </a:cxn>
              <a:cxn ang="0">
                <a:pos x="13" y="276"/>
              </a:cxn>
              <a:cxn ang="0">
                <a:pos x="28" y="246"/>
              </a:cxn>
              <a:cxn ang="0">
                <a:pos x="72" y="222"/>
              </a:cxn>
              <a:cxn ang="0">
                <a:pos x="95" y="272"/>
              </a:cxn>
              <a:cxn ang="0">
                <a:pos x="158" y="307"/>
              </a:cxn>
              <a:cxn ang="0">
                <a:pos x="184" y="271"/>
              </a:cxn>
              <a:cxn ang="0">
                <a:pos x="201" y="225"/>
              </a:cxn>
              <a:cxn ang="0">
                <a:pos x="270" y="170"/>
              </a:cxn>
              <a:cxn ang="0">
                <a:pos x="344" y="120"/>
              </a:cxn>
              <a:cxn ang="0">
                <a:pos x="357" y="70"/>
              </a:cxn>
              <a:cxn ang="0">
                <a:pos x="347" y="5"/>
              </a:cxn>
              <a:cxn ang="0">
                <a:pos x="422" y="53"/>
              </a:cxn>
              <a:cxn ang="0">
                <a:pos x="467" y="107"/>
              </a:cxn>
              <a:cxn ang="0">
                <a:pos x="506" y="154"/>
              </a:cxn>
              <a:cxn ang="0">
                <a:pos x="561" y="157"/>
              </a:cxn>
              <a:cxn ang="0">
                <a:pos x="617" y="149"/>
              </a:cxn>
              <a:cxn ang="0">
                <a:pos x="640" y="156"/>
              </a:cxn>
              <a:cxn ang="0">
                <a:pos x="654" y="193"/>
              </a:cxn>
              <a:cxn ang="0">
                <a:pos x="627" y="210"/>
              </a:cxn>
              <a:cxn ang="0">
                <a:pos x="627" y="240"/>
              </a:cxn>
            </a:cxnLst>
            <a:rect l="0" t="0" r="r" b="b"/>
            <a:pathLst>
              <a:path w="784" h="1128">
                <a:moveTo>
                  <a:pt x="644" y="259"/>
                </a:moveTo>
                <a:lnTo>
                  <a:pt x="632" y="265"/>
                </a:lnTo>
                <a:lnTo>
                  <a:pt x="621" y="270"/>
                </a:lnTo>
                <a:lnTo>
                  <a:pt x="611" y="273"/>
                </a:lnTo>
                <a:lnTo>
                  <a:pt x="602" y="275"/>
                </a:lnTo>
                <a:lnTo>
                  <a:pt x="583" y="277"/>
                </a:lnTo>
                <a:lnTo>
                  <a:pt x="564" y="278"/>
                </a:lnTo>
                <a:lnTo>
                  <a:pt x="560" y="278"/>
                </a:lnTo>
                <a:lnTo>
                  <a:pt x="557" y="280"/>
                </a:lnTo>
                <a:lnTo>
                  <a:pt x="554" y="284"/>
                </a:lnTo>
                <a:lnTo>
                  <a:pt x="552" y="287"/>
                </a:lnTo>
                <a:lnTo>
                  <a:pt x="549" y="295"/>
                </a:lnTo>
                <a:lnTo>
                  <a:pt x="545" y="302"/>
                </a:lnTo>
                <a:lnTo>
                  <a:pt x="529" y="318"/>
                </a:lnTo>
                <a:lnTo>
                  <a:pt x="515" y="335"/>
                </a:lnTo>
                <a:lnTo>
                  <a:pt x="502" y="354"/>
                </a:lnTo>
                <a:lnTo>
                  <a:pt x="490" y="376"/>
                </a:lnTo>
                <a:lnTo>
                  <a:pt x="484" y="387"/>
                </a:lnTo>
                <a:lnTo>
                  <a:pt x="480" y="398"/>
                </a:lnTo>
                <a:lnTo>
                  <a:pt x="475" y="410"/>
                </a:lnTo>
                <a:lnTo>
                  <a:pt x="471" y="422"/>
                </a:lnTo>
                <a:lnTo>
                  <a:pt x="469" y="434"/>
                </a:lnTo>
                <a:lnTo>
                  <a:pt x="467" y="445"/>
                </a:lnTo>
                <a:lnTo>
                  <a:pt x="465" y="457"/>
                </a:lnTo>
                <a:lnTo>
                  <a:pt x="464" y="468"/>
                </a:lnTo>
                <a:lnTo>
                  <a:pt x="465" y="478"/>
                </a:lnTo>
                <a:lnTo>
                  <a:pt x="468" y="488"/>
                </a:lnTo>
                <a:lnTo>
                  <a:pt x="471" y="498"/>
                </a:lnTo>
                <a:lnTo>
                  <a:pt x="475" y="510"/>
                </a:lnTo>
                <a:lnTo>
                  <a:pt x="481" y="522"/>
                </a:lnTo>
                <a:lnTo>
                  <a:pt x="486" y="535"/>
                </a:lnTo>
                <a:lnTo>
                  <a:pt x="494" y="547"/>
                </a:lnTo>
                <a:lnTo>
                  <a:pt x="502" y="559"/>
                </a:lnTo>
                <a:lnTo>
                  <a:pt x="510" y="570"/>
                </a:lnTo>
                <a:lnTo>
                  <a:pt x="520" y="581"/>
                </a:lnTo>
                <a:lnTo>
                  <a:pt x="530" y="591"/>
                </a:lnTo>
                <a:lnTo>
                  <a:pt x="540" y="600"/>
                </a:lnTo>
                <a:lnTo>
                  <a:pt x="551" y="607"/>
                </a:lnTo>
                <a:lnTo>
                  <a:pt x="562" y="612"/>
                </a:lnTo>
                <a:lnTo>
                  <a:pt x="568" y="614"/>
                </a:lnTo>
                <a:lnTo>
                  <a:pt x="573" y="615"/>
                </a:lnTo>
                <a:lnTo>
                  <a:pt x="579" y="616"/>
                </a:lnTo>
                <a:lnTo>
                  <a:pt x="584" y="616"/>
                </a:lnTo>
                <a:lnTo>
                  <a:pt x="594" y="615"/>
                </a:lnTo>
                <a:lnTo>
                  <a:pt x="602" y="613"/>
                </a:lnTo>
                <a:lnTo>
                  <a:pt x="610" y="609"/>
                </a:lnTo>
                <a:lnTo>
                  <a:pt x="617" y="604"/>
                </a:lnTo>
                <a:lnTo>
                  <a:pt x="625" y="600"/>
                </a:lnTo>
                <a:lnTo>
                  <a:pt x="632" y="596"/>
                </a:lnTo>
                <a:lnTo>
                  <a:pt x="641" y="593"/>
                </a:lnTo>
                <a:lnTo>
                  <a:pt x="651" y="592"/>
                </a:lnTo>
                <a:lnTo>
                  <a:pt x="653" y="614"/>
                </a:lnTo>
                <a:lnTo>
                  <a:pt x="654" y="645"/>
                </a:lnTo>
                <a:lnTo>
                  <a:pt x="654" y="653"/>
                </a:lnTo>
                <a:lnTo>
                  <a:pt x="655" y="660"/>
                </a:lnTo>
                <a:lnTo>
                  <a:pt x="658" y="667"/>
                </a:lnTo>
                <a:lnTo>
                  <a:pt x="660" y="672"/>
                </a:lnTo>
                <a:lnTo>
                  <a:pt x="663" y="677"/>
                </a:lnTo>
                <a:lnTo>
                  <a:pt x="666" y="681"/>
                </a:lnTo>
                <a:lnTo>
                  <a:pt x="672" y="683"/>
                </a:lnTo>
                <a:lnTo>
                  <a:pt x="677" y="684"/>
                </a:lnTo>
                <a:lnTo>
                  <a:pt x="687" y="684"/>
                </a:lnTo>
                <a:lnTo>
                  <a:pt x="697" y="684"/>
                </a:lnTo>
                <a:lnTo>
                  <a:pt x="703" y="684"/>
                </a:lnTo>
                <a:lnTo>
                  <a:pt x="708" y="685"/>
                </a:lnTo>
                <a:lnTo>
                  <a:pt x="714" y="687"/>
                </a:lnTo>
                <a:lnTo>
                  <a:pt x="720" y="689"/>
                </a:lnTo>
                <a:lnTo>
                  <a:pt x="726" y="692"/>
                </a:lnTo>
                <a:lnTo>
                  <a:pt x="732" y="696"/>
                </a:lnTo>
                <a:lnTo>
                  <a:pt x="738" y="701"/>
                </a:lnTo>
                <a:lnTo>
                  <a:pt x="743" y="706"/>
                </a:lnTo>
                <a:lnTo>
                  <a:pt x="749" y="712"/>
                </a:lnTo>
                <a:lnTo>
                  <a:pt x="754" y="717"/>
                </a:lnTo>
                <a:lnTo>
                  <a:pt x="759" y="724"/>
                </a:lnTo>
                <a:lnTo>
                  <a:pt x="763" y="731"/>
                </a:lnTo>
                <a:lnTo>
                  <a:pt x="765" y="738"/>
                </a:lnTo>
                <a:lnTo>
                  <a:pt x="769" y="746"/>
                </a:lnTo>
                <a:lnTo>
                  <a:pt x="770" y="756"/>
                </a:lnTo>
                <a:lnTo>
                  <a:pt x="771" y="765"/>
                </a:lnTo>
                <a:lnTo>
                  <a:pt x="770" y="773"/>
                </a:lnTo>
                <a:lnTo>
                  <a:pt x="769" y="779"/>
                </a:lnTo>
                <a:lnTo>
                  <a:pt x="766" y="784"/>
                </a:lnTo>
                <a:lnTo>
                  <a:pt x="764" y="787"/>
                </a:lnTo>
                <a:lnTo>
                  <a:pt x="761" y="790"/>
                </a:lnTo>
                <a:lnTo>
                  <a:pt x="759" y="794"/>
                </a:lnTo>
                <a:lnTo>
                  <a:pt x="758" y="797"/>
                </a:lnTo>
                <a:lnTo>
                  <a:pt x="758" y="801"/>
                </a:lnTo>
                <a:lnTo>
                  <a:pt x="758" y="809"/>
                </a:lnTo>
                <a:lnTo>
                  <a:pt x="759" y="818"/>
                </a:lnTo>
                <a:lnTo>
                  <a:pt x="760" y="825"/>
                </a:lnTo>
                <a:lnTo>
                  <a:pt x="761" y="831"/>
                </a:lnTo>
                <a:lnTo>
                  <a:pt x="765" y="844"/>
                </a:lnTo>
                <a:lnTo>
                  <a:pt x="771" y="856"/>
                </a:lnTo>
                <a:lnTo>
                  <a:pt x="774" y="866"/>
                </a:lnTo>
                <a:lnTo>
                  <a:pt x="777" y="875"/>
                </a:lnTo>
                <a:lnTo>
                  <a:pt x="772" y="882"/>
                </a:lnTo>
                <a:lnTo>
                  <a:pt x="769" y="889"/>
                </a:lnTo>
                <a:lnTo>
                  <a:pt x="765" y="897"/>
                </a:lnTo>
                <a:lnTo>
                  <a:pt x="762" y="904"/>
                </a:lnTo>
                <a:lnTo>
                  <a:pt x="760" y="912"/>
                </a:lnTo>
                <a:lnTo>
                  <a:pt x="759" y="922"/>
                </a:lnTo>
                <a:lnTo>
                  <a:pt x="758" y="932"/>
                </a:lnTo>
                <a:lnTo>
                  <a:pt x="758" y="943"/>
                </a:lnTo>
                <a:lnTo>
                  <a:pt x="758" y="956"/>
                </a:lnTo>
                <a:lnTo>
                  <a:pt x="760" y="967"/>
                </a:lnTo>
                <a:lnTo>
                  <a:pt x="762" y="978"/>
                </a:lnTo>
                <a:lnTo>
                  <a:pt x="765" y="986"/>
                </a:lnTo>
                <a:lnTo>
                  <a:pt x="770" y="994"/>
                </a:lnTo>
                <a:lnTo>
                  <a:pt x="774" y="1000"/>
                </a:lnTo>
                <a:lnTo>
                  <a:pt x="778" y="1006"/>
                </a:lnTo>
                <a:lnTo>
                  <a:pt x="784" y="1011"/>
                </a:lnTo>
                <a:lnTo>
                  <a:pt x="775" y="1026"/>
                </a:lnTo>
                <a:lnTo>
                  <a:pt x="769" y="1041"/>
                </a:lnTo>
                <a:lnTo>
                  <a:pt x="763" y="1054"/>
                </a:lnTo>
                <a:lnTo>
                  <a:pt x="759" y="1067"/>
                </a:lnTo>
                <a:lnTo>
                  <a:pt x="753" y="1080"/>
                </a:lnTo>
                <a:lnTo>
                  <a:pt x="747" y="1095"/>
                </a:lnTo>
                <a:lnTo>
                  <a:pt x="737" y="1110"/>
                </a:lnTo>
                <a:lnTo>
                  <a:pt x="723" y="1128"/>
                </a:lnTo>
                <a:lnTo>
                  <a:pt x="691" y="1122"/>
                </a:lnTo>
                <a:lnTo>
                  <a:pt x="681" y="1121"/>
                </a:lnTo>
                <a:lnTo>
                  <a:pt x="673" y="1119"/>
                </a:lnTo>
                <a:lnTo>
                  <a:pt x="665" y="1116"/>
                </a:lnTo>
                <a:lnTo>
                  <a:pt x="659" y="1113"/>
                </a:lnTo>
                <a:lnTo>
                  <a:pt x="653" y="1108"/>
                </a:lnTo>
                <a:lnTo>
                  <a:pt x="648" y="1103"/>
                </a:lnTo>
                <a:lnTo>
                  <a:pt x="642" y="1098"/>
                </a:lnTo>
                <a:lnTo>
                  <a:pt x="638" y="1092"/>
                </a:lnTo>
                <a:lnTo>
                  <a:pt x="627" y="1079"/>
                </a:lnTo>
                <a:lnTo>
                  <a:pt x="616" y="1067"/>
                </a:lnTo>
                <a:lnTo>
                  <a:pt x="609" y="1061"/>
                </a:lnTo>
                <a:lnTo>
                  <a:pt x="602" y="1056"/>
                </a:lnTo>
                <a:lnTo>
                  <a:pt x="594" y="1052"/>
                </a:lnTo>
                <a:lnTo>
                  <a:pt x="584" y="1048"/>
                </a:lnTo>
                <a:lnTo>
                  <a:pt x="554" y="1038"/>
                </a:lnTo>
                <a:lnTo>
                  <a:pt x="507" y="1018"/>
                </a:lnTo>
                <a:lnTo>
                  <a:pt x="483" y="1008"/>
                </a:lnTo>
                <a:lnTo>
                  <a:pt x="463" y="998"/>
                </a:lnTo>
                <a:lnTo>
                  <a:pt x="456" y="993"/>
                </a:lnTo>
                <a:lnTo>
                  <a:pt x="450" y="988"/>
                </a:lnTo>
                <a:lnTo>
                  <a:pt x="446" y="984"/>
                </a:lnTo>
                <a:lnTo>
                  <a:pt x="445" y="980"/>
                </a:lnTo>
                <a:lnTo>
                  <a:pt x="436" y="975"/>
                </a:lnTo>
                <a:lnTo>
                  <a:pt x="425" y="967"/>
                </a:lnTo>
                <a:lnTo>
                  <a:pt x="413" y="956"/>
                </a:lnTo>
                <a:lnTo>
                  <a:pt x="398" y="944"/>
                </a:lnTo>
                <a:lnTo>
                  <a:pt x="383" y="931"/>
                </a:lnTo>
                <a:lnTo>
                  <a:pt x="367" y="916"/>
                </a:lnTo>
                <a:lnTo>
                  <a:pt x="349" y="904"/>
                </a:lnTo>
                <a:lnTo>
                  <a:pt x="331" y="894"/>
                </a:lnTo>
                <a:lnTo>
                  <a:pt x="326" y="890"/>
                </a:lnTo>
                <a:lnTo>
                  <a:pt x="323" y="886"/>
                </a:lnTo>
                <a:lnTo>
                  <a:pt x="319" y="882"/>
                </a:lnTo>
                <a:lnTo>
                  <a:pt x="318" y="877"/>
                </a:lnTo>
                <a:lnTo>
                  <a:pt x="318" y="872"/>
                </a:lnTo>
                <a:lnTo>
                  <a:pt x="318" y="867"/>
                </a:lnTo>
                <a:lnTo>
                  <a:pt x="319" y="860"/>
                </a:lnTo>
                <a:lnTo>
                  <a:pt x="321" y="854"/>
                </a:lnTo>
                <a:lnTo>
                  <a:pt x="324" y="842"/>
                </a:lnTo>
                <a:lnTo>
                  <a:pt x="327" y="829"/>
                </a:lnTo>
                <a:lnTo>
                  <a:pt x="328" y="822"/>
                </a:lnTo>
                <a:lnTo>
                  <a:pt x="328" y="815"/>
                </a:lnTo>
                <a:lnTo>
                  <a:pt x="327" y="808"/>
                </a:lnTo>
                <a:lnTo>
                  <a:pt x="325" y="801"/>
                </a:lnTo>
                <a:lnTo>
                  <a:pt x="318" y="795"/>
                </a:lnTo>
                <a:lnTo>
                  <a:pt x="310" y="789"/>
                </a:lnTo>
                <a:lnTo>
                  <a:pt x="300" y="784"/>
                </a:lnTo>
                <a:lnTo>
                  <a:pt x="290" y="778"/>
                </a:lnTo>
                <a:lnTo>
                  <a:pt x="279" y="772"/>
                </a:lnTo>
                <a:lnTo>
                  <a:pt x="270" y="765"/>
                </a:lnTo>
                <a:lnTo>
                  <a:pt x="266" y="761"/>
                </a:lnTo>
                <a:lnTo>
                  <a:pt x="263" y="757"/>
                </a:lnTo>
                <a:lnTo>
                  <a:pt x="260" y="751"/>
                </a:lnTo>
                <a:lnTo>
                  <a:pt x="259" y="745"/>
                </a:lnTo>
                <a:lnTo>
                  <a:pt x="255" y="735"/>
                </a:lnTo>
                <a:lnTo>
                  <a:pt x="251" y="725"/>
                </a:lnTo>
                <a:lnTo>
                  <a:pt x="249" y="716"/>
                </a:lnTo>
                <a:lnTo>
                  <a:pt x="248" y="707"/>
                </a:lnTo>
                <a:lnTo>
                  <a:pt x="246" y="697"/>
                </a:lnTo>
                <a:lnTo>
                  <a:pt x="243" y="689"/>
                </a:lnTo>
                <a:lnTo>
                  <a:pt x="238" y="681"/>
                </a:lnTo>
                <a:lnTo>
                  <a:pt x="232" y="672"/>
                </a:lnTo>
                <a:lnTo>
                  <a:pt x="211" y="635"/>
                </a:lnTo>
                <a:lnTo>
                  <a:pt x="192" y="603"/>
                </a:lnTo>
                <a:lnTo>
                  <a:pt x="174" y="570"/>
                </a:lnTo>
                <a:lnTo>
                  <a:pt x="153" y="530"/>
                </a:lnTo>
                <a:lnTo>
                  <a:pt x="146" y="521"/>
                </a:lnTo>
                <a:lnTo>
                  <a:pt x="138" y="513"/>
                </a:lnTo>
                <a:lnTo>
                  <a:pt x="134" y="508"/>
                </a:lnTo>
                <a:lnTo>
                  <a:pt x="129" y="502"/>
                </a:lnTo>
                <a:lnTo>
                  <a:pt x="124" y="496"/>
                </a:lnTo>
                <a:lnTo>
                  <a:pt x="120" y="487"/>
                </a:lnTo>
                <a:lnTo>
                  <a:pt x="116" y="478"/>
                </a:lnTo>
                <a:lnTo>
                  <a:pt x="113" y="467"/>
                </a:lnTo>
                <a:lnTo>
                  <a:pt x="109" y="458"/>
                </a:lnTo>
                <a:lnTo>
                  <a:pt x="103" y="448"/>
                </a:lnTo>
                <a:lnTo>
                  <a:pt x="98" y="440"/>
                </a:lnTo>
                <a:lnTo>
                  <a:pt x="90" y="432"/>
                </a:lnTo>
                <a:lnTo>
                  <a:pt x="82" y="425"/>
                </a:lnTo>
                <a:lnTo>
                  <a:pt x="72" y="419"/>
                </a:lnTo>
                <a:lnTo>
                  <a:pt x="52" y="411"/>
                </a:lnTo>
                <a:lnTo>
                  <a:pt x="31" y="403"/>
                </a:lnTo>
                <a:lnTo>
                  <a:pt x="26" y="400"/>
                </a:lnTo>
                <a:lnTo>
                  <a:pt x="22" y="397"/>
                </a:lnTo>
                <a:lnTo>
                  <a:pt x="17" y="393"/>
                </a:lnTo>
                <a:lnTo>
                  <a:pt x="13" y="389"/>
                </a:lnTo>
                <a:lnTo>
                  <a:pt x="9" y="384"/>
                </a:lnTo>
                <a:lnTo>
                  <a:pt x="5" y="378"/>
                </a:lnTo>
                <a:lnTo>
                  <a:pt x="2" y="372"/>
                </a:lnTo>
                <a:lnTo>
                  <a:pt x="0" y="363"/>
                </a:lnTo>
                <a:lnTo>
                  <a:pt x="20" y="345"/>
                </a:lnTo>
                <a:lnTo>
                  <a:pt x="15" y="331"/>
                </a:lnTo>
                <a:lnTo>
                  <a:pt x="14" y="317"/>
                </a:lnTo>
                <a:lnTo>
                  <a:pt x="13" y="301"/>
                </a:lnTo>
                <a:lnTo>
                  <a:pt x="13" y="284"/>
                </a:lnTo>
                <a:lnTo>
                  <a:pt x="13" y="276"/>
                </a:lnTo>
                <a:lnTo>
                  <a:pt x="14" y="270"/>
                </a:lnTo>
                <a:lnTo>
                  <a:pt x="16" y="264"/>
                </a:lnTo>
                <a:lnTo>
                  <a:pt x="19" y="259"/>
                </a:lnTo>
                <a:lnTo>
                  <a:pt x="21" y="254"/>
                </a:lnTo>
                <a:lnTo>
                  <a:pt x="24" y="249"/>
                </a:lnTo>
                <a:lnTo>
                  <a:pt x="28" y="246"/>
                </a:lnTo>
                <a:lnTo>
                  <a:pt x="32" y="243"/>
                </a:lnTo>
                <a:lnTo>
                  <a:pt x="41" y="237"/>
                </a:lnTo>
                <a:lnTo>
                  <a:pt x="49" y="231"/>
                </a:lnTo>
                <a:lnTo>
                  <a:pt x="58" y="224"/>
                </a:lnTo>
                <a:lnTo>
                  <a:pt x="66" y="216"/>
                </a:lnTo>
                <a:lnTo>
                  <a:pt x="72" y="222"/>
                </a:lnTo>
                <a:lnTo>
                  <a:pt x="79" y="228"/>
                </a:lnTo>
                <a:lnTo>
                  <a:pt x="83" y="235"/>
                </a:lnTo>
                <a:lnTo>
                  <a:pt x="86" y="240"/>
                </a:lnTo>
                <a:lnTo>
                  <a:pt x="86" y="252"/>
                </a:lnTo>
                <a:lnTo>
                  <a:pt x="86" y="265"/>
                </a:lnTo>
                <a:lnTo>
                  <a:pt x="95" y="272"/>
                </a:lnTo>
                <a:lnTo>
                  <a:pt x="116" y="287"/>
                </a:lnTo>
                <a:lnTo>
                  <a:pt x="128" y="294"/>
                </a:lnTo>
                <a:lnTo>
                  <a:pt x="139" y="301"/>
                </a:lnTo>
                <a:lnTo>
                  <a:pt x="148" y="306"/>
                </a:lnTo>
                <a:lnTo>
                  <a:pt x="153" y="308"/>
                </a:lnTo>
                <a:lnTo>
                  <a:pt x="158" y="307"/>
                </a:lnTo>
                <a:lnTo>
                  <a:pt x="164" y="303"/>
                </a:lnTo>
                <a:lnTo>
                  <a:pt x="169" y="298"/>
                </a:lnTo>
                <a:lnTo>
                  <a:pt x="174" y="291"/>
                </a:lnTo>
                <a:lnTo>
                  <a:pt x="179" y="284"/>
                </a:lnTo>
                <a:lnTo>
                  <a:pt x="182" y="277"/>
                </a:lnTo>
                <a:lnTo>
                  <a:pt x="184" y="271"/>
                </a:lnTo>
                <a:lnTo>
                  <a:pt x="185" y="265"/>
                </a:lnTo>
                <a:lnTo>
                  <a:pt x="187" y="259"/>
                </a:lnTo>
                <a:lnTo>
                  <a:pt x="188" y="251"/>
                </a:lnTo>
                <a:lnTo>
                  <a:pt x="190" y="244"/>
                </a:lnTo>
                <a:lnTo>
                  <a:pt x="193" y="238"/>
                </a:lnTo>
                <a:lnTo>
                  <a:pt x="201" y="225"/>
                </a:lnTo>
                <a:lnTo>
                  <a:pt x="212" y="213"/>
                </a:lnTo>
                <a:lnTo>
                  <a:pt x="222" y="202"/>
                </a:lnTo>
                <a:lnTo>
                  <a:pt x="234" y="192"/>
                </a:lnTo>
                <a:lnTo>
                  <a:pt x="244" y="184"/>
                </a:lnTo>
                <a:lnTo>
                  <a:pt x="252" y="179"/>
                </a:lnTo>
                <a:lnTo>
                  <a:pt x="270" y="170"/>
                </a:lnTo>
                <a:lnTo>
                  <a:pt x="289" y="160"/>
                </a:lnTo>
                <a:lnTo>
                  <a:pt x="306" y="150"/>
                </a:lnTo>
                <a:lnTo>
                  <a:pt x="323" y="138"/>
                </a:lnTo>
                <a:lnTo>
                  <a:pt x="330" y="133"/>
                </a:lnTo>
                <a:lnTo>
                  <a:pt x="337" y="126"/>
                </a:lnTo>
                <a:lnTo>
                  <a:pt x="344" y="120"/>
                </a:lnTo>
                <a:lnTo>
                  <a:pt x="348" y="113"/>
                </a:lnTo>
                <a:lnTo>
                  <a:pt x="352" y="106"/>
                </a:lnTo>
                <a:lnTo>
                  <a:pt x="356" y="98"/>
                </a:lnTo>
                <a:lnTo>
                  <a:pt x="358" y="90"/>
                </a:lnTo>
                <a:lnTo>
                  <a:pt x="358" y="80"/>
                </a:lnTo>
                <a:lnTo>
                  <a:pt x="357" y="70"/>
                </a:lnTo>
                <a:lnTo>
                  <a:pt x="355" y="58"/>
                </a:lnTo>
                <a:lnTo>
                  <a:pt x="350" y="46"/>
                </a:lnTo>
                <a:lnTo>
                  <a:pt x="345" y="34"/>
                </a:lnTo>
                <a:lnTo>
                  <a:pt x="336" y="12"/>
                </a:lnTo>
                <a:lnTo>
                  <a:pt x="331" y="0"/>
                </a:lnTo>
                <a:lnTo>
                  <a:pt x="347" y="5"/>
                </a:lnTo>
                <a:lnTo>
                  <a:pt x="360" y="11"/>
                </a:lnTo>
                <a:lnTo>
                  <a:pt x="374" y="18"/>
                </a:lnTo>
                <a:lnTo>
                  <a:pt x="386" y="26"/>
                </a:lnTo>
                <a:lnTo>
                  <a:pt x="398" y="35"/>
                </a:lnTo>
                <a:lnTo>
                  <a:pt x="411" y="44"/>
                </a:lnTo>
                <a:lnTo>
                  <a:pt x="422" y="53"/>
                </a:lnTo>
                <a:lnTo>
                  <a:pt x="431" y="62"/>
                </a:lnTo>
                <a:lnTo>
                  <a:pt x="438" y="68"/>
                </a:lnTo>
                <a:lnTo>
                  <a:pt x="445" y="75"/>
                </a:lnTo>
                <a:lnTo>
                  <a:pt x="451" y="82"/>
                </a:lnTo>
                <a:lnTo>
                  <a:pt x="457" y="91"/>
                </a:lnTo>
                <a:lnTo>
                  <a:pt x="467" y="107"/>
                </a:lnTo>
                <a:lnTo>
                  <a:pt x="476" y="123"/>
                </a:lnTo>
                <a:lnTo>
                  <a:pt x="481" y="130"/>
                </a:lnTo>
                <a:lnTo>
                  <a:pt x="486" y="137"/>
                </a:lnTo>
                <a:lnTo>
                  <a:pt x="493" y="144"/>
                </a:lnTo>
                <a:lnTo>
                  <a:pt x="498" y="150"/>
                </a:lnTo>
                <a:lnTo>
                  <a:pt x="506" y="154"/>
                </a:lnTo>
                <a:lnTo>
                  <a:pt x="513" y="158"/>
                </a:lnTo>
                <a:lnTo>
                  <a:pt x="521" y="160"/>
                </a:lnTo>
                <a:lnTo>
                  <a:pt x="531" y="161"/>
                </a:lnTo>
                <a:lnTo>
                  <a:pt x="541" y="160"/>
                </a:lnTo>
                <a:lnTo>
                  <a:pt x="551" y="159"/>
                </a:lnTo>
                <a:lnTo>
                  <a:pt x="561" y="157"/>
                </a:lnTo>
                <a:lnTo>
                  <a:pt x="571" y="155"/>
                </a:lnTo>
                <a:lnTo>
                  <a:pt x="581" y="152"/>
                </a:lnTo>
                <a:lnTo>
                  <a:pt x="591" y="150"/>
                </a:lnTo>
                <a:lnTo>
                  <a:pt x="601" y="149"/>
                </a:lnTo>
                <a:lnTo>
                  <a:pt x="610" y="148"/>
                </a:lnTo>
                <a:lnTo>
                  <a:pt x="617" y="149"/>
                </a:lnTo>
                <a:lnTo>
                  <a:pt x="624" y="151"/>
                </a:lnTo>
                <a:lnTo>
                  <a:pt x="628" y="151"/>
                </a:lnTo>
                <a:lnTo>
                  <a:pt x="631" y="151"/>
                </a:lnTo>
                <a:lnTo>
                  <a:pt x="635" y="150"/>
                </a:lnTo>
                <a:lnTo>
                  <a:pt x="638" y="148"/>
                </a:lnTo>
                <a:lnTo>
                  <a:pt x="640" y="156"/>
                </a:lnTo>
                <a:lnTo>
                  <a:pt x="648" y="167"/>
                </a:lnTo>
                <a:lnTo>
                  <a:pt x="654" y="177"/>
                </a:lnTo>
                <a:lnTo>
                  <a:pt x="658" y="185"/>
                </a:lnTo>
                <a:lnTo>
                  <a:pt x="657" y="188"/>
                </a:lnTo>
                <a:lnTo>
                  <a:pt x="655" y="191"/>
                </a:lnTo>
                <a:lnTo>
                  <a:pt x="654" y="193"/>
                </a:lnTo>
                <a:lnTo>
                  <a:pt x="652" y="195"/>
                </a:lnTo>
                <a:lnTo>
                  <a:pt x="647" y="200"/>
                </a:lnTo>
                <a:lnTo>
                  <a:pt x="641" y="203"/>
                </a:lnTo>
                <a:lnTo>
                  <a:pt x="635" y="206"/>
                </a:lnTo>
                <a:lnTo>
                  <a:pt x="629" y="209"/>
                </a:lnTo>
                <a:lnTo>
                  <a:pt x="627" y="210"/>
                </a:lnTo>
                <a:lnTo>
                  <a:pt x="626" y="212"/>
                </a:lnTo>
                <a:lnTo>
                  <a:pt x="625" y="214"/>
                </a:lnTo>
                <a:lnTo>
                  <a:pt x="624" y="216"/>
                </a:lnTo>
                <a:lnTo>
                  <a:pt x="625" y="226"/>
                </a:lnTo>
                <a:lnTo>
                  <a:pt x="626" y="234"/>
                </a:lnTo>
                <a:lnTo>
                  <a:pt x="627" y="240"/>
                </a:lnTo>
                <a:lnTo>
                  <a:pt x="629" y="244"/>
                </a:lnTo>
                <a:lnTo>
                  <a:pt x="636" y="251"/>
                </a:lnTo>
                <a:lnTo>
                  <a:pt x="644" y="25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56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795714" y="4225925"/>
            <a:ext cx="261937" cy="1130300"/>
          </a:xfrm>
          <a:custGeom>
            <a:avLst/>
            <a:gdLst/>
            <a:ahLst/>
            <a:cxnLst>
              <a:cxn ang="0">
                <a:pos x="418" y="2021"/>
              </a:cxn>
              <a:cxn ang="0">
                <a:pos x="342" y="1955"/>
              </a:cxn>
              <a:cxn ang="0">
                <a:pos x="339" y="1893"/>
              </a:cxn>
              <a:cxn ang="0">
                <a:pos x="345" y="1843"/>
              </a:cxn>
              <a:cxn ang="0">
                <a:pos x="362" y="1791"/>
              </a:cxn>
              <a:cxn ang="0">
                <a:pos x="354" y="1740"/>
              </a:cxn>
              <a:cxn ang="0">
                <a:pos x="332" y="1683"/>
              </a:cxn>
              <a:cxn ang="0">
                <a:pos x="303" y="1581"/>
              </a:cxn>
              <a:cxn ang="0">
                <a:pos x="226" y="1460"/>
              </a:cxn>
              <a:cxn ang="0">
                <a:pos x="206" y="1381"/>
              </a:cxn>
              <a:cxn ang="0">
                <a:pos x="217" y="1299"/>
              </a:cxn>
              <a:cxn ang="0">
                <a:pos x="208" y="1235"/>
              </a:cxn>
              <a:cxn ang="0">
                <a:pos x="185" y="1165"/>
              </a:cxn>
              <a:cxn ang="0">
                <a:pos x="211" y="1123"/>
              </a:cxn>
              <a:cxn ang="0">
                <a:pos x="195" y="1082"/>
              </a:cxn>
              <a:cxn ang="0">
                <a:pos x="211" y="1025"/>
              </a:cxn>
              <a:cxn ang="0">
                <a:pos x="210" y="993"/>
              </a:cxn>
              <a:cxn ang="0">
                <a:pos x="187" y="927"/>
              </a:cxn>
              <a:cxn ang="0">
                <a:pos x="136" y="852"/>
              </a:cxn>
              <a:cxn ang="0">
                <a:pos x="134" y="686"/>
              </a:cxn>
              <a:cxn ang="0">
                <a:pos x="183" y="584"/>
              </a:cxn>
              <a:cxn ang="0">
                <a:pos x="189" y="522"/>
              </a:cxn>
              <a:cxn ang="0">
                <a:pos x="160" y="459"/>
              </a:cxn>
              <a:cxn ang="0">
                <a:pos x="182" y="406"/>
              </a:cxn>
              <a:cxn ang="0">
                <a:pos x="229" y="346"/>
              </a:cxn>
              <a:cxn ang="0">
                <a:pos x="200" y="308"/>
              </a:cxn>
              <a:cxn ang="0">
                <a:pos x="148" y="222"/>
              </a:cxn>
              <a:cxn ang="0">
                <a:pos x="129" y="125"/>
              </a:cxn>
              <a:cxn ang="0">
                <a:pos x="91" y="37"/>
              </a:cxn>
              <a:cxn ang="0">
                <a:pos x="0" y="44"/>
              </a:cxn>
              <a:cxn ang="0">
                <a:pos x="31" y="200"/>
              </a:cxn>
              <a:cxn ang="0">
                <a:pos x="42" y="304"/>
              </a:cxn>
              <a:cxn ang="0">
                <a:pos x="27" y="374"/>
              </a:cxn>
              <a:cxn ang="0">
                <a:pos x="52" y="524"/>
              </a:cxn>
              <a:cxn ang="0">
                <a:pos x="46" y="649"/>
              </a:cxn>
              <a:cxn ang="0">
                <a:pos x="36" y="718"/>
              </a:cxn>
              <a:cxn ang="0">
                <a:pos x="52" y="767"/>
              </a:cxn>
              <a:cxn ang="0">
                <a:pos x="64" y="871"/>
              </a:cxn>
              <a:cxn ang="0">
                <a:pos x="81" y="913"/>
              </a:cxn>
              <a:cxn ang="0">
                <a:pos x="73" y="1045"/>
              </a:cxn>
              <a:cxn ang="0">
                <a:pos x="63" y="1152"/>
              </a:cxn>
              <a:cxn ang="0">
                <a:pos x="40" y="1188"/>
              </a:cxn>
              <a:cxn ang="0">
                <a:pos x="60" y="1258"/>
              </a:cxn>
              <a:cxn ang="0">
                <a:pos x="106" y="1343"/>
              </a:cxn>
              <a:cxn ang="0">
                <a:pos x="93" y="1396"/>
              </a:cxn>
              <a:cxn ang="0">
                <a:pos x="106" y="1449"/>
              </a:cxn>
              <a:cxn ang="0">
                <a:pos x="164" y="1467"/>
              </a:cxn>
              <a:cxn ang="0">
                <a:pos x="209" y="1621"/>
              </a:cxn>
              <a:cxn ang="0">
                <a:pos x="227" y="1709"/>
              </a:cxn>
              <a:cxn ang="0">
                <a:pos x="151" y="1749"/>
              </a:cxn>
              <a:cxn ang="0">
                <a:pos x="207" y="1776"/>
              </a:cxn>
              <a:cxn ang="0">
                <a:pos x="250" y="1820"/>
              </a:cxn>
              <a:cxn ang="0">
                <a:pos x="275" y="1871"/>
              </a:cxn>
              <a:cxn ang="0">
                <a:pos x="308" y="1961"/>
              </a:cxn>
              <a:cxn ang="0">
                <a:pos x="359" y="2013"/>
              </a:cxn>
              <a:cxn ang="0">
                <a:pos x="393" y="2048"/>
              </a:cxn>
              <a:cxn ang="0">
                <a:pos x="424" y="2074"/>
              </a:cxn>
              <a:cxn ang="0">
                <a:pos x="465" y="2110"/>
              </a:cxn>
              <a:cxn ang="0">
                <a:pos x="519" y="2140"/>
              </a:cxn>
              <a:cxn ang="0">
                <a:pos x="538" y="2151"/>
              </a:cxn>
              <a:cxn ang="0">
                <a:pos x="586" y="2098"/>
              </a:cxn>
              <a:cxn ang="0">
                <a:pos x="591" y="2071"/>
              </a:cxn>
            </a:cxnLst>
            <a:rect l="0" t="0" r="r" b="b"/>
            <a:pathLst>
              <a:path w="598" h="2158">
                <a:moveTo>
                  <a:pt x="491" y="2046"/>
                </a:moveTo>
                <a:lnTo>
                  <a:pt x="480" y="2045"/>
                </a:lnTo>
                <a:lnTo>
                  <a:pt x="469" y="2043"/>
                </a:lnTo>
                <a:lnTo>
                  <a:pt x="456" y="2039"/>
                </a:lnTo>
                <a:lnTo>
                  <a:pt x="444" y="2034"/>
                </a:lnTo>
                <a:lnTo>
                  <a:pt x="431" y="2028"/>
                </a:lnTo>
                <a:lnTo>
                  <a:pt x="418" y="2021"/>
                </a:lnTo>
                <a:lnTo>
                  <a:pt x="405" y="2013"/>
                </a:lnTo>
                <a:lnTo>
                  <a:pt x="392" y="2003"/>
                </a:lnTo>
                <a:lnTo>
                  <a:pt x="379" y="1994"/>
                </a:lnTo>
                <a:lnTo>
                  <a:pt x="368" y="1985"/>
                </a:lnTo>
                <a:lnTo>
                  <a:pt x="357" y="1976"/>
                </a:lnTo>
                <a:lnTo>
                  <a:pt x="349" y="1966"/>
                </a:lnTo>
                <a:lnTo>
                  <a:pt x="342" y="1955"/>
                </a:lnTo>
                <a:lnTo>
                  <a:pt x="337" y="1946"/>
                </a:lnTo>
                <a:lnTo>
                  <a:pt x="333" y="1937"/>
                </a:lnTo>
                <a:lnTo>
                  <a:pt x="332" y="1929"/>
                </a:lnTo>
                <a:lnTo>
                  <a:pt x="332" y="1919"/>
                </a:lnTo>
                <a:lnTo>
                  <a:pt x="333" y="1909"/>
                </a:lnTo>
                <a:lnTo>
                  <a:pt x="336" y="1900"/>
                </a:lnTo>
                <a:lnTo>
                  <a:pt x="339" y="1893"/>
                </a:lnTo>
                <a:lnTo>
                  <a:pt x="341" y="1887"/>
                </a:lnTo>
                <a:lnTo>
                  <a:pt x="343" y="1880"/>
                </a:lnTo>
                <a:lnTo>
                  <a:pt x="344" y="1874"/>
                </a:lnTo>
                <a:lnTo>
                  <a:pt x="345" y="1868"/>
                </a:lnTo>
                <a:lnTo>
                  <a:pt x="345" y="1863"/>
                </a:lnTo>
                <a:lnTo>
                  <a:pt x="345" y="1855"/>
                </a:lnTo>
                <a:lnTo>
                  <a:pt x="345" y="1843"/>
                </a:lnTo>
                <a:lnTo>
                  <a:pt x="345" y="1824"/>
                </a:lnTo>
                <a:lnTo>
                  <a:pt x="345" y="1818"/>
                </a:lnTo>
                <a:lnTo>
                  <a:pt x="348" y="1812"/>
                </a:lnTo>
                <a:lnTo>
                  <a:pt x="351" y="1807"/>
                </a:lnTo>
                <a:lnTo>
                  <a:pt x="355" y="1802"/>
                </a:lnTo>
                <a:lnTo>
                  <a:pt x="359" y="1797"/>
                </a:lnTo>
                <a:lnTo>
                  <a:pt x="362" y="1791"/>
                </a:lnTo>
                <a:lnTo>
                  <a:pt x="364" y="1783"/>
                </a:lnTo>
                <a:lnTo>
                  <a:pt x="365" y="1775"/>
                </a:lnTo>
                <a:lnTo>
                  <a:pt x="364" y="1768"/>
                </a:lnTo>
                <a:lnTo>
                  <a:pt x="363" y="1762"/>
                </a:lnTo>
                <a:lnTo>
                  <a:pt x="362" y="1756"/>
                </a:lnTo>
                <a:lnTo>
                  <a:pt x="360" y="1750"/>
                </a:lnTo>
                <a:lnTo>
                  <a:pt x="354" y="1740"/>
                </a:lnTo>
                <a:lnTo>
                  <a:pt x="349" y="1728"/>
                </a:lnTo>
                <a:lnTo>
                  <a:pt x="342" y="1718"/>
                </a:lnTo>
                <a:lnTo>
                  <a:pt x="337" y="1707"/>
                </a:lnTo>
                <a:lnTo>
                  <a:pt x="334" y="1702"/>
                </a:lnTo>
                <a:lnTo>
                  <a:pt x="333" y="1696"/>
                </a:lnTo>
                <a:lnTo>
                  <a:pt x="332" y="1690"/>
                </a:lnTo>
                <a:lnTo>
                  <a:pt x="332" y="1683"/>
                </a:lnTo>
                <a:lnTo>
                  <a:pt x="331" y="1670"/>
                </a:lnTo>
                <a:lnTo>
                  <a:pt x="330" y="1659"/>
                </a:lnTo>
                <a:lnTo>
                  <a:pt x="329" y="1648"/>
                </a:lnTo>
                <a:lnTo>
                  <a:pt x="327" y="1638"/>
                </a:lnTo>
                <a:lnTo>
                  <a:pt x="320" y="1617"/>
                </a:lnTo>
                <a:lnTo>
                  <a:pt x="312" y="1599"/>
                </a:lnTo>
                <a:lnTo>
                  <a:pt x="303" y="1581"/>
                </a:lnTo>
                <a:lnTo>
                  <a:pt x="292" y="1563"/>
                </a:lnTo>
                <a:lnTo>
                  <a:pt x="281" y="1547"/>
                </a:lnTo>
                <a:lnTo>
                  <a:pt x="269" y="1530"/>
                </a:lnTo>
                <a:lnTo>
                  <a:pt x="256" y="1514"/>
                </a:lnTo>
                <a:lnTo>
                  <a:pt x="245" y="1496"/>
                </a:lnTo>
                <a:lnTo>
                  <a:pt x="235" y="1478"/>
                </a:lnTo>
                <a:lnTo>
                  <a:pt x="226" y="1460"/>
                </a:lnTo>
                <a:lnTo>
                  <a:pt x="221" y="1449"/>
                </a:lnTo>
                <a:lnTo>
                  <a:pt x="217" y="1439"/>
                </a:lnTo>
                <a:lnTo>
                  <a:pt x="214" y="1428"/>
                </a:lnTo>
                <a:lnTo>
                  <a:pt x="210" y="1417"/>
                </a:lnTo>
                <a:lnTo>
                  <a:pt x="208" y="1406"/>
                </a:lnTo>
                <a:lnTo>
                  <a:pt x="207" y="1393"/>
                </a:lnTo>
                <a:lnTo>
                  <a:pt x="206" y="1381"/>
                </a:lnTo>
                <a:lnTo>
                  <a:pt x="206" y="1368"/>
                </a:lnTo>
                <a:lnTo>
                  <a:pt x="206" y="1355"/>
                </a:lnTo>
                <a:lnTo>
                  <a:pt x="207" y="1342"/>
                </a:lnTo>
                <a:lnTo>
                  <a:pt x="209" y="1331"/>
                </a:lnTo>
                <a:lnTo>
                  <a:pt x="213" y="1320"/>
                </a:lnTo>
                <a:lnTo>
                  <a:pt x="215" y="1309"/>
                </a:lnTo>
                <a:lnTo>
                  <a:pt x="217" y="1299"/>
                </a:lnTo>
                <a:lnTo>
                  <a:pt x="218" y="1287"/>
                </a:lnTo>
                <a:lnTo>
                  <a:pt x="219" y="1276"/>
                </a:lnTo>
                <a:lnTo>
                  <a:pt x="218" y="1268"/>
                </a:lnTo>
                <a:lnTo>
                  <a:pt x="217" y="1261"/>
                </a:lnTo>
                <a:lnTo>
                  <a:pt x="216" y="1254"/>
                </a:lnTo>
                <a:lnTo>
                  <a:pt x="214" y="1248"/>
                </a:lnTo>
                <a:lnTo>
                  <a:pt x="208" y="1235"/>
                </a:lnTo>
                <a:lnTo>
                  <a:pt x="203" y="1223"/>
                </a:lnTo>
                <a:lnTo>
                  <a:pt x="196" y="1210"/>
                </a:lnTo>
                <a:lnTo>
                  <a:pt x="191" y="1197"/>
                </a:lnTo>
                <a:lnTo>
                  <a:pt x="188" y="1190"/>
                </a:lnTo>
                <a:lnTo>
                  <a:pt x="187" y="1183"/>
                </a:lnTo>
                <a:lnTo>
                  <a:pt x="186" y="1174"/>
                </a:lnTo>
                <a:lnTo>
                  <a:pt x="185" y="1165"/>
                </a:lnTo>
                <a:lnTo>
                  <a:pt x="186" y="1158"/>
                </a:lnTo>
                <a:lnTo>
                  <a:pt x="189" y="1152"/>
                </a:lnTo>
                <a:lnTo>
                  <a:pt x="194" y="1146"/>
                </a:lnTo>
                <a:lnTo>
                  <a:pt x="199" y="1141"/>
                </a:lnTo>
                <a:lnTo>
                  <a:pt x="204" y="1135"/>
                </a:lnTo>
                <a:lnTo>
                  <a:pt x="208" y="1129"/>
                </a:lnTo>
                <a:lnTo>
                  <a:pt x="211" y="1123"/>
                </a:lnTo>
                <a:lnTo>
                  <a:pt x="213" y="1115"/>
                </a:lnTo>
                <a:lnTo>
                  <a:pt x="211" y="1109"/>
                </a:lnTo>
                <a:lnTo>
                  <a:pt x="209" y="1103"/>
                </a:lnTo>
                <a:lnTo>
                  <a:pt x="206" y="1097"/>
                </a:lnTo>
                <a:lnTo>
                  <a:pt x="203" y="1092"/>
                </a:lnTo>
                <a:lnTo>
                  <a:pt x="198" y="1087"/>
                </a:lnTo>
                <a:lnTo>
                  <a:pt x="195" y="1082"/>
                </a:lnTo>
                <a:lnTo>
                  <a:pt x="193" y="1078"/>
                </a:lnTo>
                <a:lnTo>
                  <a:pt x="192" y="1073"/>
                </a:lnTo>
                <a:lnTo>
                  <a:pt x="195" y="1064"/>
                </a:lnTo>
                <a:lnTo>
                  <a:pt x="203" y="1049"/>
                </a:lnTo>
                <a:lnTo>
                  <a:pt x="206" y="1041"/>
                </a:lnTo>
                <a:lnTo>
                  <a:pt x="209" y="1033"/>
                </a:lnTo>
                <a:lnTo>
                  <a:pt x="211" y="1025"/>
                </a:lnTo>
                <a:lnTo>
                  <a:pt x="213" y="1018"/>
                </a:lnTo>
                <a:lnTo>
                  <a:pt x="203" y="1018"/>
                </a:lnTo>
                <a:lnTo>
                  <a:pt x="192" y="1018"/>
                </a:lnTo>
                <a:lnTo>
                  <a:pt x="198" y="1012"/>
                </a:lnTo>
                <a:lnTo>
                  <a:pt x="205" y="1003"/>
                </a:lnTo>
                <a:lnTo>
                  <a:pt x="207" y="998"/>
                </a:lnTo>
                <a:lnTo>
                  <a:pt x="210" y="993"/>
                </a:lnTo>
                <a:lnTo>
                  <a:pt x="211" y="987"/>
                </a:lnTo>
                <a:lnTo>
                  <a:pt x="213" y="980"/>
                </a:lnTo>
                <a:lnTo>
                  <a:pt x="211" y="970"/>
                </a:lnTo>
                <a:lnTo>
                  <a:pt x="208" y="961"/>
                </a:lnTo>
                <a:lnTo>
                  <a:pt x="205" y="951"/>
                </a:lnTo>
                <a:lnTo>
                  <a:pt x="199" y="943"/>
                </a:lnTo>
                <a:lnTo>
                  <a:pt x="187" y="927"/>
                </a:lnTo>
                <a:lnTo>
                  <a:pt x="172" y="910"/>
                </a:lnTo>
                <a:lnTo>
                  <a:pt x="165" y="902"/>
                </a:lnTo>
                <a:lnTo>
                  <a:pt x="158" y="892"/>
                </a:lnTo>
                <a:lnTo>
                  <a:pt x="151" y="883"/>
                </a:lnTo>
                <a:lnTo>
                  <a:pt x="144" y="874"/>
                </a:lnTo>
                <a:lnTo>
                  <a:pt x="140" y="863"/>
                </a:lnTo>
                <a:lnTo>
                  <a:pt x="136" y="852"/>
                </a:lnTo>
                <a:lnTo>
                  <a:pt x="134" y="839"/>
                </a:lnTo>
                <a:lnTo>
                  <a:pt x="132" y="826"/>
                </a:lnTo>
                <a:lnTo>
                  <a:pt x="132" y="794"/>
                </a:lnTo>
                <a:lnTo>
                  <a:pt x="132" y="766"/>
                </a:lnTo>
                <a:lnTo>
                  <a:pt x="132" y="736"/>
                </a:lnTo>
                <a:lnTo>
                  <a:pt x="132" y="697"/>
                </a:lnTo>
                <a:lnTo>
                  <a:pt x="134" y="686"/>
                </a:lnTo>
                <a:lnTo>
                  <a:pt x="135" y="675"/>
                </a:lnTo>
                <a:lnTo>
                  <a:pt x="138" y="665"/>
                </a:lnTo>
                <a:lnTo>
                  <a:pt x="141" y="655"/>
                </a:lnTo>
                <a:lnTo>
                  <a:pt x="151" y="637"/>
                </a:lnTo>
                <a:lnTo>
                  <a:pt x="162" y="619"/>
                </a:lnTo>
                <a:lnTo>
                  <a:pt x="173" y="602"/>
                </a:lnTo>
                <a:lnTo>
                  <a:pt x="183" y="584"/>
                </a:lnTo>
                <a:lnTo>
                  <a:pt x="186" y="575"/>
                </a:lnTo>
                <a:lnTo>
                  <a:pt x="189" y="564"/>
                </a:lnTo>
                <a:lnTo>
                  <a:pt x="192" y="554"/>
                </a:lnTo>
                <a:lnTo>
                  <a:pt x="192" y="543"/>
                </a:lnTo>
                <a:lnTo>
                  <a:pt x="192" y="535"/>
                </a:lnTo>
                <a:lnTo>
                  <a:pt x="191" y="528"/>
                </a:lnTo>
                <a:lnTo>
                  <a:pt x="189" y="522"/>
                </a:lnTo>
                <a:lnTo>
                  <a:pt x="187" y="516"/>
                </a:lnTo>
                <a:lnTo>
                  <a:pt x="182" y="504"/>
                </a:lnTo>
                <a:lnTo>
                  <a:pt x="175" y="493"/>
                </a:lnTo>
                <a:lnTo>
                  <a:pt x="170" y="483"/>
                </a:lnTo>
                <a:lnTo>
                  <a:pt x="164" y="472"/>
                </a:lnTo>
                <a:lnTo>
                  <a:pt x="162" y="466"/>
                </a:lnTo>
                <a:lnTo>
                  <a:pt x="160" y="459"/>
                </a:lnTo>
                <a:lnTo>
                  <a:pt x="160" y="451"/>
                </a:lnTo>
                <a:lnTo>
                  <a:pt x="159" y="444"/>
                </a:lnTo>
                <a:lnTo>
                  <a:pt x="160" y="436"/>
                </a:lnTo>
                <a:lnTo>
                  <a:pt x="162" y="429"/>
                </a:lnTo>
                <a:lnTo>
                  <a:pt x="165" y="423"/>
                </a:lnTo>
                <a:lnTo>
                  <a:pt x="171" y="417"/>
                </a:lnTo>
                <a:lnTo>
                  <a:pt x="182" y="406"/>
                </a:lnTo>
                <a:lnTo>
                  <a:pt x="195" y="394"/>
                </a:lnTo>
                <a:lnTo>
                  <a:pt x="203" y="388"/>
                </a:lnTo>
                <a:lnTo>
                  <a:pt x="209" y="381"/>
                </a:lnTo>
                <a:lnTo>
                  <a:pt x="215" y="374"/>
                </a:lnTo>
                <a:lnTo>
                  <a:pt x="220" y="365"/>
                </a:lnTo>
                <a:lnTo>
                  <a:pt x="226" y="356"/>
                </a:lnTo>
                <a:lnTo>
                  <a:pt x="229" y="346"/>
                </a:lnTo>
                <a:lnTo>
                  <a:pt x="231" y="334"/>
                </a:lnTo>
                <a:lnTo>
                  <a:pt x="232" y="321"/>
                </a:lnTo>
                <a:lnTo>
                  <a:pt x="227" y="320"/>
                </a:lnTo>
                <a:lnTo>
                  <a:pt x="221" y="319"/>
                </a:lnTo>
                <a:lnTo>
                  <a:pt x="216" y="318"/>
                </a:lnTo>
                <a:lnTo>
                  <a:pt x="210" y="315"/>
                </a:lnTo>
                <a:lnTo>
                  <a:pt x="200" y="308"/>
                </a:lnTo>
                <a:lnTo>
                  <a:pt x="192" y="300"/>
                </a:lnTo>
                <a:lnTo>
                  <a:pt x="183" y="289"/>
                </a:lnTo>
                <a:lnTo>
                  <a:pt x="174" y="276"/>
                </a:lnTo>
                <a:lnTo>
                  <a:pt x="166" y="264"/>
                </a:lnTo>
                <a:lnTo>
                  <a:pt x="160" y="250"/>
                </a:lnTo>
                <a:lnTo>
                  <a:pt x="153" y="237"/>
                </a:lnTo>
                <a:lnTo>
                  <a:pt x="148" y="222"/>
                </a:lnTo>
                <a:lnTo>
                  <a:pt x="143" y="209"/>
                </a:lnTo>
                <a:lnTo>
                  <a:pt x="140" y="196"/>
                </a:lnTo>
                <a:lnTo>
                  <a:pt x="135" y="174"/>
                </a:lnTo>
                <a:lnTo>
                  <a:pt x="132" y="160"/>
                </a:lnTo>
                <a:lnTo>
                  <a:pt x="132" y="148"/>
                </a:lnTo>
                <a:lnTo>
                  <a:pt x="131" y="137"/>
                </a:lnTo>
                <a:lnTo>
                  <a:pt x="129" y="125"/>
                </a:lnTo>
                <a:lnTo>
                  <a:pt x="128" y="114"/>
                </a:lnTo>
                <a:lnTo>
                  <a:pt x="125" y="103"/>
                </a:lnTo>
                <a:lnTo>
                  <a:pt x="121" y="93"/>
                </a:lnTo>
                <a:lnTo>
                  <a:pt x="118" y="84"/>
                </a:lnTo>
                <a:lnTo>
                  <a:pt x="114" y="74"/>
                </a:lnTo>
                <a:lnTo>
                  <a:pt x="103" y="55"/>
                </a:lnTo>
                <a:lnTo>
                  <a:pt x="91" y="37"/>
                </a:lnTo>
                <a:lnTo>
                  <a:pt x="75" y="19"/>
                </a:lnTo>
                <a:lnTo>
                  <a:pt x="59" y="0"/>
                </a:lnTo>
                <a:lnTo>
                  <a:pt x="54" y="14"/>
                </a:lnTo>
                <a:lnTo>
                  <a:pt x="49" y="25"/>
                </a:lnTo>
                <a:lnTo>
                  <a:pt x="41" y="37"/>
                </a:lnTo>
                <a:lnTo>
                  <a:pt x="32" y="50"/>
                </a:lnTo>
                <a:lnTo>
                  <a:pt x="0" y="44"/>
                </a:lnTo>
                <a:lnTo>
                  <a:pt x="0" y="62"/>
                </a:lnTo>
                <a:lnTo>
                  <a:pt x="2" y="81"/>
                </a:lnTo>
                <a:lnTo>
                  <a:pt x="4" y="98"/>
                </a:lnTo>
                <a:lnTo>
                  <a:pt x="7" y="114"/>
                </a:lnTo>
                <a:lnTo>
                  <a:pt x="14" y="145"/>
                </a:lnTo>
                <a:lnTo>
                  <a:pt x="23" y="173"/>
                </a:lnTo>
                <a:lnTo>
                  <a:pt x="31" y="200"/>
                </a:lnTo>
                <a:lnTo>
                  <a:pt x="39" y="227"/>
                </a:lnTo>
                <a:lnTo>
                  <a:pt x="41" y="241"/>
                </a:lnTo>
                <a:lnTo>
                  <a:pt x="45" y="255"/>
                </a:lnTo>
                <a:lnTo>
                  <a:pt x="46" y="269"/>
                </a:lnTo>
                <a:lnTo>
                  <a:pt x="46" y="283"/>
                </a:lnTo>
                <a:lnTo>
                  <a:pt x="46" y="295"/>
                </a:lnTo>
                <a:lnTo>
                  <a:pt x="42" y="304"/>
                </a:lnTo>
                <a:lnTo>
                  <a:pt x="40" y="313"/>
                </a:lnTo>
                <a:lnTo>
                  <a:pt x="36" y="320"/>
                </a:lnTo>
                <a:lnTo>
                  <a:pt x="32" y="327"/>
                </a:lnTo>
                <a:lnTo>
                  <a:pt x="29" y="335"/>
                </a:lnTo>
                <a:lnTo>
                  <a:pt x="27" y="342"/>
                </a:lnTo>
                <a:lnTo>
                  <a:pt x="26" y="352"/>
                </a:lnTo>
                <a:lnTo>
                  <a:pt x="27" y="374"/>
                </a:lnTo>
                <a:lnTo>
                  <a:pt x="30" y="395"/>
                </a:lnTo>
                <a:lnTo>
                  <a:pt x="35" y="416"/>
                </a:lnTo>
                <a:lnTo>
                  <a:pt x="39" y="435"/>
                </a:lnTo>
                <a:lnTo>
                  <a:pt x="45" y="457"/>
                </a:lnTo>
                <a:lnTo>
                  <a:pt x="49" y="477"/>
                </a:lnTo>
                <a:lnTo>
                  <a:pt x="51" y="500"/>
                </a:lnTo>
                <a:lnTo>
                  <a:pt x="52" y="524"/>
                </a:lnTo>
                <a:lnTo>
                  <a:pt x="51" y="553"/>
                </a:lnTo>
                <a:lnTo>
                  <a:pt x="49" y="572"/>
                </a:lnTo>
                <a:lnTo>
                  <a:pt x="47" y="588"/>
                </a:lnTo>
                <a:lnTo>
                  <a:pt x="46" y="610"/>
                </a:lnTo>
                <a:lnTo>
                  <a:pt x="46" y="622"/>
                </a:lnTo>
                <a:lnTo>
                  <a:pt x="46" y="635"/>
                </a:lnTo>
                <a:lnTo>
                  <a:pt x="46" y="649"/>
                </a:lnTo>
                <a:lnTo>
                  <a:pt x="46" y="660"/>
                </a:lnTo>
                <a:lnTo>
                  <a:pt x="41" y="666"/>
                </a:lnTo>
                <a:lnTo>
                  <a:pt x="37" y="675"/>
                </a:lnTo>
                <a:lnTo>
                  <a:pt x="34" y="687"/>
                </a:lnTo>
                <a:lnTo>
                  <a:pt x="32" y="697"/>
                </a:lnTo>
                <a:lnTo>
                  <a:pt x="34" y="709"/>
                </a:lnTo>
                <a:lnTo>
                  <a:pt x="36" y="718"/>
                </a:lnTo>
                <a:lnTo>
                  <a:pt x="39" y="725"/>
                </a:lnTo>
                <a:lnTo>
                  <a:pt x="42" y="731"/>
                </a:lnTo>
                <a:lnTo>
                  <a:pt x="47" y="737"/>
                </a:lnTo>
                <a:lnTo>
                  <a:pt x="50" y="741"/>
                </a:lnTo>
                <a:lnTo>
                  <a:pt x="52" y="746"/>
                </a:lnTo>
                <a:lnTo>
                  <a:pt x="52" y="752"/>
                </a:lnTo>
                <a:lnTo>
                  <a:pt x="52" y="767"/>
                </a:lnTo>
                <a:lnTo>
                  <a:pt x="52" y="782"/>
                </a:lnTo>
                <a:lnTo>
                  <a:pt x="52" y="797"/>
                </a:lnTo>
                <a:lnTo>
                  <a:pt x="52" y="808"/>
                </a:lnTo>
                <a:lnTo>
                  <a:pt x="53" y="822"/>
                </a:lnTo>
                <a:lnTo>
                  <a:pt x="58" y="847"/>
                </a:lnTo>
                <a:lnTo>
                  <a:pt x="60" y="860"/>
                </a:lnTo>
                <a:lnTo>
                  <a:pt x="64" y="871"/>
                </a:lnTo>
                <a:lnTo>
                  <a:pt x="65" y="875"/>
                </a:lnTo>
                <a:lnTo>
                  <a:pt x="68" y="879"/>
                </a:lnTo>
                <a:lnTo>
                  <a:pt x="70" y="881"/>
                </a:lnTo>
                <a:lnTo>
                  <a:pt x="73" y="881"/>
                </a:lnTo>
                <a:lnTo>
                  <a:pt x="76" y="894"/>
                </a:lnTo>
                <a:lnTo>
                  <a:pt x="80" y="905"/>
                </a:lnTo>
                <a:lnTo>
                  <a:pt x="81" y="913"/>
                </a:lnTo>
                <a:lnTo>
                  <a:pt x="81" y="921"/>
                </a:lnTo>
                <a:lnTo>
                  <a:pt x="80" y="936"/>
                </a:lnTo>
                <a:lnTo>
                  <a:pt x="80" y="956"/>
                </a:lnTo>
                <a:lnTo>
                  <a:pt x="79" y="980"/>
                </a:lnTo>
                <a:lnTo>
                  <a:pt x="78" y="1002"/>
                </a:lnTo>
                <a:lnTo>
                  <a:pt x="75" y="1024"/>
                </a:lnTo>
                <a:lnTo>
                  <a:pt x="73" y="1045"/>
                </a:lnTo>
                <a:lnTo>
                  <a:pt x="70" y="1065"/>
                </a:lnTo>
                <a:lnTo>
                  <a:pt x="68" y="1087"/>
                </a:lnTo>
                <a:lnTo>
                  <a:pt x="67" y="1110"/>
                </a:lnTo>
                <a:lnTo>
                  <a:pt x="67" y="1135"/>
                </a:lnTo>
                <a:lnTo>
                  <a:pt x="65" y="1141"/>
                </a:lnTo>
                <a:lnTo>
                  <a:pt x="64" y="1147"/>
                </a:lnTo>
                <a:lnTo>
                  <a:pt x="63" y="1152"/>
                </a:lnTo>
                <a:lnTo>
                  <a:pt x="62" y="1156"/>
                </a:lnTo>
                <a:lnTo>
                  <a:pt x="58" y="1163"/>
                </a:lnTo>
                <a:lnTo>
                  <a:pt x="52" y="1169"/>
                </a:lnTo>
                <a:lnTo>
                  <a:pt x="48" y="1175"/>
                </a:lnTo>
                <a:lnTo>
                  <a:pt x="43" y="1181"/>
                </a:lnTo>
                <a:lnTo>
                  <a:pt x="41" y="1185"/>
                </a:lnTo>
                <a:lnTo>
                  <a:pt x="40" y="1188"/>
                </a:lnTo>
                <a:lnTo>
                  <a:pt x="40" y="1192"/>
                </a:lnTo>
                <a:lnTo>
                  <a:pt x="39" y="1196"/>
                </a:lnTo>
                <a:lnTo>
                  <a:pt x="40" y="1205"/>
                </a:lnTo>
                <a:lnTo>
                  <a:pt x="42" y="1215"/>
                </a:lnTo>
                <a:lnTo>
                  <a:pt x="46" y="1225"/>
                </a:lnTo>
                <a:lnTo>
                  <a:pt x="50" y="1237"/>
                </a:lnTo>
                <a:lnTo>
                  <a:pt x="60" y="1258"/>
                </a:lnTo>
                <a:lnTo>
                  <a:pt x="73" y="1279"/>
                </a:lnTo>
                <a:lnTo>
                  <a:pt x="85" y="1299"/>
                </a:lnTo>
                <a:lnTo>
                  <a:pt x="95" y="1317"/>
                </a:lnTo>
                <a:lnTo>
                  <a:pt x="99" y="1325"/>
                </a:lnTo>
                <a:lnTo>
                  <a:pt x="103" y="1332"/>
                </a:lnTo>
                <a:lnTo>
                  <a:pt x="105" y="1338"/>
                </a:lnTo>
                <a:lnTo>
                  <a:pt x="106" y="1343"/>
                </a:lnTo>
                <a:lnTo>
                  <a:pt x="105" y="1351"/>
                </a:lnTo>
                <a:lnTo>
                  <a:pt x="104" y="1358"/>
                </a:lnTo>
                <a:lnTo>
                  <a:pt x="102" y="1365"/>
                </a:lnTo>
                <a:lnTo>
                  <a:pt x="99" y="1372"/>
                </a:lnTo>
                <a:lnTo>
                  <a:pt x="97" y="1380"/>
                </a:lnTo>
                <a:lnTo>
                  <a:pt x="95" y="1388"/>
                </a:lnTo>
                <a:lnTo>
                  <a:pt x="93" y="1396"/>
                </a:lnTo>
                <a:lnTo>
                  <a:pt x="93" y="1406"/>
                </a:lnTo>
                <a:lnTo>
                  <a:pt x="93" y="1415"/>
                </a:lnTo>
                <a:lnTo>
                  <a:pt x="94" y="1424"/>
                </a:lnTo>
                <a:lnTo>
                  <a:pt x="96" y="1432"/>
                </a:lnTo>
                <a:lnTo>
                  <a:pt x="98" y="1438"/>
                </a:lnTo>
                <a:lnTo>
                  <a:pt x="102" y="1444"/>
                </a:lnTo>
                <a:lnTo>
                  <a:pt x="106" y="1449"/>
                </a:lnTo>
                <a:lnTo>
                  <a:pt x="112" y="1453"/>
                </a:lnTo>
                <a:lnTo>
                  <a:pt x="117" y="1457"/>
                </a:lnTo>
                <a:lnTo>
                  <a:pt x="123" y="1460"/>
                </a:lnTo>
                <a:lnTo>
                  <a:pt x="130" y="1463"/>
                </a:lnTo>
                <a:lnTo>
                  <a:pt x="138" y="1464"/>
                </a:lnTo>
                <a:lnTo>
                  <a:pt x="146" y="1465"/>
                </a:lnTo>
                <a:lnTo>
                  <a:pt x="164" y="1467"/>
                </a:lnTo>
                <a:lnTo>
                  <a:pt x="185" y="1467"/>
                </a:lnTo>
                <a:lnTo>
                  <a:pt x="191" y="1501"/>
                </a:lnTo>
                <a:lnTo>
                  <a:pt x="195" y="1531"/>
                </a:lnTo>
                <a:lnTo>
                  <a:pt x="197" y="1559"/>
                </a:lnTo>
                <a:lnTo>
                  <a:pt x="199" y="1590"/>
                </a:lnTo>
                <a:lnTo>
                  <a:pt x="202" y="1602"/>
                </a:lnTo>
                <a:lnTo>
                  <a:pt x="209" y="1621"/>
                </a:lnTo>
                <a:lnTo>
                  <a:pt x="216" y="1643"/>
                </a:lnTo>
                <a:lnTo>
                  <a:pt x="219" y="1658"/>
                </a:lnTo>
                <a:lnTo>
                  <a:pt x="219" y="1668"/>
                </a:lnTo>
                <a:lnTo>
                  <a:pt x="220" y="1679"/>
                </a:lnTo>
                <a:lnTo>
                  <a:pt x="221" y="1687"/>
                </a:lnTo>
                <a:lnTo>
                  <a:pt x="222" y="1694"/>
                </a:lnTo>
                <a:lnTo>
                  <a:pt x="227" y="1709"/>
                </a:lnTo>
                <a:lnTo>
                  <a:pt x="232" y="1725"/>
                </a:lnTo>
                <a:lnTo>
                  <a:pt x="202" y="1732"/>
                </a:lnTo>
                <a:lnTo>
                  <a:pt x="173" y="1739"/>
                </a:lnTo>
                <a:lnTo>
                  <a:pt x="166" y="1740"/>
                </a:lnTo>
                <a:lnTo>
                  <a:pt x="161" y="1743"/>
                </a:lnTo>
                <a:lnTo>
                  <a:pt x="155" y="1745"/>
                </a:lnTo>
                <a:lnTo>
                  <a:pt x="151" y="1749"/>
                </a:lnTo>
                <a:lnTo>
                  <a:pt x="147" y="1752"/>
                </a:lnTo>
                <a:lnTo>
                  <a:pt x="143" y="1757"/>
                </a:lnTo>
                <a:lnTo>
                  <a:pt x="141" y="1762"/>
                </a:lnTo>
                <a:lnTo>
                  <a:pt x="139" y="1769"/>
                </a:lnTo>
                <a:lnTo>
                  <a:pt x="164" y="1770"/>
                </a:lnTo>
                <a:lnTo>
                  <a:pt x="193" y="1773"/>
                </a:lnTo>
                <a:lnTo>
                  <a:pt x="207" y="1776"/>
                </a:lnTo>
                <a:lnTo>
                  <a:pt x="218" y="1779"/>
                </a:lnTo>
                <a:lnTo>
                  <a:pt x="224" y="1781"/>
                </a:lnTo>
                <a:lnTo>
                  <a:pt x="227" y="1783"/>
                </a:lnTo>
                <a:lnTo>
                  <a:pt x="230" y="1785"/>
                </a:lnTo>
                <a:lnTo>
                  <a:pt x="232" y="1787"/>
                </a:lnTo>
                <a:lnTo>
                  <a:pt x="243" y="1807"/>
                </a:lnTo>
                <a:lnTo>
                  <a:pt x="250" y="1820"/>
                </a:lnTo>
                <a:lnTo>
                  <a:pt x="253" y="1825"/>
                </a:lnTo>
                <a:lnTo>
                  <a:pt x="258" y="1828"/>
                </a:lnTo>
                <a:lnTo>
                  <a:pt x="263" y="1830"/>
                </a:lnTo>
                <a:lnTo>
                  <a:pt x="272" y="1830"/>
                </a:lnTo>
                <a:lnTo>
                  <a:pt x="272" y="1843"/>
                </a:lnTo>
                <a:lnTo>
                  <a:pt x="273" y="1857"/>
                </a:lnTo>
                <a:lnTo>
                  <a:pt x="275" y="1871"/>
                </a:lnTo>
                <a:lnTo>
                  <a:pt x="278" y="1884"/>
                </a:lnTo>
                <a:lnTo>
                  <a:pt x="282" y="1898"/>
                </a:lnTo>
                <a:lnTo>
                  <a:pt x="285" y="1912"/>
                </a:lnTo>
                <a:lnTo>
                  <a:pt x="289" y="1925"/>
                </a:lnTo>
                <a:lnTo>
                  <a:pt x="295" y="1937"/>
                </a:lnTo>
                <a:lnTo>
                  <a:pt x="301" y="1949"/>
                </a:lnTo>
                <a:lnTo>
                  <a:pt x="308" y="1961"/>
                </a:lnTo>
                <a:lnTo>
                  <a:pt x="315" y="1971"/>
                </a:lnTo>
                <a:lnTo>
                  <a:pt x="322" y="1980"/>
                </a:lnTo>
                <a:lnTo>
                  <a:pt x="330" y="1988"/>
                </a:lnTo>
                <a:lnTo>
                  <a:pt x="339" y="1995"/>
                </a:lnTo>
                <a:lnTo>
                  <a:pt x="349" y="2000"/>
                </a:lnTo>
                <a:lnTo>
                  <a:pt x="359" y="2003"/>
                </a:lnTo>
                <a:lnTo>
                  <a:pt x="359" y="2013"/>
                </a:lnTo>
                <a:lnTo>
                  <a:pt x="361" y="2021"/>
                </a:lnTo>
                <a:lnTo>
                  <a:pt x="364" y="2028"/>
                </a:lnTo>
                <a:lnTo>
                  <a:pt x="368" y="2034"/>
                </a:lnTo>
                <a:lnTo>
                  <a:pt x="374" y="2038"/>
                </a:lnTo>
                <a:lnTo>
                  <a:pt x="379" y="2042"/>
                </a:lnTo>
                <a:lnTo>
                  <a:pt x="386" y="2046"/>
                </a:lnTo>
                <a:lnTo>
                  <a:pt x="393" y="2048"/>
                </a:lnTo>
                <a:lnTo>
                  <a:pt x="407" y="2053"/>
                </a:lnTo>
                <a:lnTo>
                  <a:pt x="420" y="2057"/>
                </a:lnTo>
                <a:lnTo>
                  <a:pt x="426" y="2060"/>
                </a:lnTo>
                <a:lnTo>
                  <a:pt x="431" y="2063"/>
                </a:lnTo>
                <a:lnTo>
                  <a:pt x="435" y="2066"/>
                </a:lnTo>
                <a:lnTo>
                  <a:pt x="438" y="2071"/>
                </a:lnTo>
                <a:lnTo>
                  <a:pt x="424" y="2074"/>
                </a:lnTo>
                <a:lnTo>
                  <a:pt x="411" y="2077"/>
                </a:lnTo>
                <a:lnTo>
                  <a:pt x="415" y="2084"/>
                </a:lnTo>
                <a:lnTo>
                  <a:pt x="421" y="2091"/>
                </a:lnTo>
                <a:lnTo>
                  <a:pt x="429" y="2097"/>
                </a:lnTo>
                <a:lnTo>
                  <a:pt x="440" y="2102"/>
                </a:lnTo>
                <a:lnTo>
                  <a:pt x="452" y="2107"/>
                </a:lnTo>
                <a:lnTo>
                  <a:pt x="465" y="2110"/>
                </a:lnTo>
                <a:lnTo>
                  <a:pt x="480" y="2113"/>
                </a:lnTo>
                <a:lnTo>
                  <a:pt x="498" y="2114"/>
                </a:lnTo>
                <a:lnTo>
                  <a:pt x="502" y="2117"/>
                </a:lnTo>
                <a:lnTo>
                  <a:pt x="507" y="2121"/>
                </a:lnTo>
                <a:lnTo>
                  <a:pt x="510" y="2127"/>
                </a:lnTo>
                <a:lnTo>
                  <a:pt x="513" y="2131"/>
                </a:lnTo>
                <a:lnTo>
                  <a:pt x="519" y="2140"/>
                </a:lnTo>
                <a:lnTo>
                  <a:pt x="522" y="2149"/>
                </a:lnTo>
                <a:lnTo>
                  <a:pt x="527" y="2155"/>
                </a:lnTo>
                <a:lnTo>
                  <a:pt x="530" y="2158"/>
                </a:lnTo>
                <a:lnTo>
                  <a:pt x="531" y="2158"/>
                </a:lnTo>
                <a:lnTo>
                  <a:pt x="533" y="2157"/>
                </a:lnTo>
                <a:lnTo>
                  <a:pt x="535" y="2155"/>
                </a:lnTo>
                <a:lnTo>
                  <a:pt x="538" y="2151"/>
                </a:lnTo>
                <a:lnTo>
                  <a:pt x="543" y="2137"/>
                </a:lnTo>
                <a:lnTo>
                  <a:pt x="547" y="2125"/>
                </a:lnTo>
                <a:lnTo>
                  <a:pt x="554" y="2116"/>
                </a:lnTo>
                <a:lnTo>
                  <a:pt x="561" y="2109"/>
                </a:lnTo>
                <a:lnTo>
                  <a:pt x="567" y="2104"/>
                </a:lnTo>
                <a:lnTo>
                  <a:pt x="576" y="2101"/>
                </a:lnTo>
                <a:lnTo>
                  <a:pt x="586" y="2098"/>
                </a:lnTo>
                <a:lnTo>
                  <a:pt x="598" y="2095"/>
                </a:lnTo>
                <a:lnTo>
                  <a:pt x="592" y="2087"/>
                </a:lnTo>
                <a:lnTo>
                  <a:pt x="589" y="2081"/>
                </a:lnTo>
                <a:lnTo>
                  <a:pt x="588" y="2078"/>
                </a:lnTo>
                <a:lnTo>
                  <a:pt x="588" y="2076"/>
                </a:lnTo>
                <a:lnTo>
                  <a:pt x="589" y="2074"/>
                </a:lnTo>
                <a:lnTo>
                  <a:pt x="591" y="2071"/>
                </a:lnTo>
                <a:lnTo>
                  <a:pt x="491" y="204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57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3700464" y="3508376"/>
            <a:ext cx="966787" cy="1203325"/>
          </a:xfrm>
          <a:custGeom>
            <a:avLst/>
            <a:gdLst/>
            <a:ahLst/>
            <a:cxnLst>
              <a:cxn ang="0">
                <a:pos x="440" y="896"/>
              </a:cxn>
              <a:cxn ang="0">
                <a:pos x="505" y="985"/>
              </a:cxn>
              <a:cxn ang="0">
                <a:pos x="572" y="1054"/>
              </a:cxn>
              <a:cxn ang="0">
                <a:pos x="716" y="1098"/>
              </a:cxn>
              <a:cxn ang="0">
                <a:pos x="798" y="1204"/>
              </a:cxn>
              <a:cxn ang="0">
                <a:pos x="846" y="1292"/>
              </a:cxn>
              <a:cxn ang="0">
                <a:pos x="939" y="1355"/>
              </a:cxn>
              <a:cxn ang="0">
                <a:pos x="957" y="1466"/>
              </a:cxn>
              <a:cxn ang="0">
                <a:pos x="976" y="1541"/>
              </a:cxn>
              <a:cxn ang="0">
                <a:pos x="992" y="1632"/>
              </a:cxn>
              <a:cxn ang="0">
                <a:pos x="1131" y="1698"/>
              </a:cxn>
              <a:cxn ang="0">
                <a:pos x="1193" y="1805"/>
              </a:cxn>
              <a:cxn ang="0">
                <a:pos x="1243" y="1864"/>
              </a:cxn>
              <a:cxn ang="0">
                <a:pos x="1183" y="2003"/>
              </a:cxn>
              <a:cxn ang="0">
                <a:pos x="1084" y="2128"/>
              </a:cxn>
              <a:cxn ang="0">
                <a:pos x="1180" y="2161"/>
              </a:cxn>
              <a:cxn ang="0">
                <a:pos x="1296" y="2234"/>
              </a:cxn>
              <a:cxn ang="0">
                <a:pos x="1419" y="2198"/>
              </a:cxn>
              <a:cxn ang="0">
                <a:pos x="1518" y="2036"/>
              </a:cxn>
              <a:cxn ang="0">
                <a:pos x="1512" y="1918"/>
              </a:cxn>
              <a:cxn ang="0">
                <a:pos x="1561" y="1793"/>
              </a:cxn>
              <a:cxn ang="0">
                <a:pos x="1706" y="1727"/>
              </a:cxn>
              <a:cxn ang="0">
                <a:pos x="1798" y="1681"/>
              </a:cxn>
              <a:cxn ang="0">
                <a:pos x="1897" y="1641"/>
              </a:cxn>
              <a:cxn ang="0">
                <a:pos x="1982" y="1400"/>
              </a:cxn>
              <a:cxn ang="0">
                <a:pos x="2014" y="1288"/>
              </a:cxn>
              <a:cxn ang="0">
                <a:pos x="2002" y="1090"/>
              </a:cxn>
              <a:cxn ang="0">
                <a:pos x="2073" y="1009"/>
              </a:cxn>
              <a:cxn ang="0">
                <a:pos x="2190" y="877"/>
              </a:cxn>
              <a:cxn ang="0">
                <a:pos x="2222" y="732"/>
              </a:cxn>
              <a:cxn ang="0">
                <a:pos x="2157" y="599"/>
              </a:cxn>
              <a:cxn ang="0">
                <a:pos x="2059" y="563"/>
              </a:cxn>
              <a:cxn ang="0">
                <a:pos x="1921" y="462"/>
              </a:cxn>
              <a:cxn ang="0">
                <a:pos x="1742" y="450"/>
              </a:cxn>
              <a:cxn ang="0">
                <a:pos x="1670" y="447"/>
              </a:cxn>
              <a:cxn ang="0">
                <a:pos x="1636" y="394"/>
              </a:cxn>
              <a:cxn ang="0">
                <a:pos x="1512" y="348"/>
              </a:cxn>
              <a:cxn ang="0">
                <a:pos x="1411" y="409"/>
              </a:cxn>
              <a:cxn ang="0">
                <a:pos x="1338" y="405"/>
              </a:cxn>
              <a:cxn ang="0">
                <a:pos x="1247" y="384"/>
              </a:cxn>
              <a:cxn ang="0">
                <a:pos x="1317" y="268"/>
              </a:cxn>
              <a:cxn ang="0">
                <a:pos x="1338" y="184"/>
              </a:cxn>
              <a:cxn ang="0">
                <a:pos x="1291" y="68"/>
              </a:cxn>
              <a:cxn ang="0">
                <a:pos x="1124" y="135"/>
              </a:cxn>
              <a:cxn ang="0">
                <a:pos x="1003" y="170"/>
              </a:cxn>
              <a:cxn ang="0">
                <a:pos x="960" y="187"/>
              </a:cxn>
              <a:cxn ang="0">
                <a:pos x="812" y="176"/>
              </a:cxn>
              <a:cxn ang="0">
                <a:pos x="811" y="67"/>
              </a:cxn>
              <a:cxn ang="0">
                <a:pos x="745" y="0"/>
              </a:cxn>
              <a:cxn ang="0">
                <a:pos x="700" y="31"/>
              </a:cxn>
              <a:cxn ang="0">
                <a:pos x="589" y="70"/>
              </a:cxn>
              <a:cxn ang="0">
                <a:pos x="560" y="198"/>
              </a:cxn>
              <a:cxn ang="0">
                <a:pos x="453" y="258"/>
              </a:cxn>
              <a:cxn ang="0">
                <a:pos x="286" y="197"/>
              </a:cxn>
              <a:cxn ang="0">
                <a:pos x="253" y="240"/>
              </a:cxn>
              <a:cxn ang="0">
                <a:pos x="198" y="311"/>
              </a:cxn>
              <a:cxn ang="0">
                <a:pos x="246" y="388"/>
              </a:cxn>
              <a:cxn ang="0">
                <a:pos x="194" y="560"/>
              </a:cxn>
              <a:cxn ang="0">
                <a:pos x="100" y="567"/>
              </a:cxn>
              <a:cxn ang="0">
                <a:pos x="16" y="687"/>
              </a:cxn>
              <a:cxn ang="0">
                <a:pos x="22" y="824"/>
              </a:cxn>
              <a:cxn ang="0">
                <a:pos x="120" y="905"/>
              </a:cxn>
              <a:cxn ang="0">
                <a:pos x="191" y="949"/>
              </a:cxn>
            </a:cxnLst>
            <a:rect l="0" t="0" r="r" b="b"/>
            <a:pathLst>
              <a:path w="2226" h="2292">
                <a:moveTo>
                  <a:pt x="233" y="973"/>
                </a:moveTo>
                <a:lnTo>
                  <a:pt x="313" y="967"/>
                </a:lnTo>
                <a:lnTo>
                  <a:pt x="323" y="963"/>
                </a:lnTo>
                <a:lnTo>
                  <a:pt x="332" y="959"/>
                </a:lnTo>
                <a:lnTo>
                  <a:pt x="342" y="953"/>
                </a:lnTo>
                <a:lnTo>
                  <a:pt x="351" y="948"/>
                </a:lnTo>
                <a:lnTo>
                  <a:pt x="368" y="936"/>
                </a:lnTo>
                <a:lnTo>
                  <a:pt x="386" y="923"/>
                </a:lnTo>
                <a:lnTo>
                  <a:pt x="403" y="911"/>
                </a:lnTo>
                <a:lnTo>
                  <a:pt x="421" y="902"/>
                </a:lnTo>
                <a:lnTo>
                  <a:pt x="431" y="898"/>
                </a:lnTo>
                <a:lnTo>
                  <a:pt x="440" y="896"/>
                </a:lnTo>
                <a:lnTo>
                  <a:pt x="449" y="894"/>
                </a:lnTo>
                <a:lnTo>
                  <a:pt x="459" y="893"/>
                </a:lnTo>
                <a:lnTo>
                  <a:pt x="467" y="894"/>
                </a:lnTo>
                <a:lnTo>
                  <a:pt x="474" y="896"/>
                </a:lnTo>
                <a:lnTo>
                  <a:pt x="480" y="899"/>
                </a:lnTo>
                <a:lnTo>
                  <a:pt x="485" y="902"/>
                </a:lnTo>
                <a:lnTo>
                  <a:pt x="489" y="907"/>
                </a:lnTo>
                <a:lnTo>
                  <a:pt x="492" y="912"/>
                </a:lnTo>
                <a:lnTo>
                  <a:pt x="496" y="918"/>
                </a:lnTo>
                <a:lnTo>
                  <a:pt x="498" y="925"/>
                </a:lnTo>
                <a:lnTo>
                  <a:pt x="502" y="956"/>
                </a:lnTo>
                <a:lnTo>
                  <a:pt x="505" y="985"/>
                </a:lnTo>
                <a:lnTo>
                  <a:pt x="509" y="994"/>
                </a:lnTo>
                <a:lnTo>
                  <a:pt x="512" y="1001"/>
                </a:lnTo>
                <a:lnTo>
                  <a:pt x="515" y="1008"/>
                </a:lnTo>
                <a:lnTo>
                  <a:pt x="520" y="1015"/>
                </a:lnTo>
                <a:lnTo>
                  <a:pt x="525" y="1022"/>
                </a:lnTo>
                <a:lnTo>
                  <a:pt x="531" y="1028"/>
                </a:lnTo>
                <a:lnTo>
                  <a:pt x="536" y="1033"/>
                </a:lnTo>
                <a:lnTo>
                  <a:pt x="543" y="1038"/>
                </a:lnTo>
                <a:lnTo>
                  <a:pt x="549" y="1044"/>
                </a:lnTo>
                <a:lnTo>
                  <a:pt x="557" y="1048"/>
                </a:lnTo>
                <a:lnTo>
                  <a:pt x="564" y="1051"/>
                </a:lnTo>
                <a:lnTo>
                  <a:pt x="572" y="1054"/>
                </a:lnTo>
                <a:lnTo>
                  <a:pt x="580" y="1057"/>
                </a:lnTo>
                <a:lnTo>
                  <a:pt x="588" y="1058"/>
                </a:lnTo>
                <a:lnTo>
                  <a:pt x="597" y="1059"/>
                </a:lnTo>
                <a:lnTo>
                  <a:pt x="605" y="1060"/>
                </a:lnTo>
                <a:lnTo>
                  <a:pt x="614" y="1060"/>
                </a:lnTo>
                <a:lnTo>
                  <a:pt x="625" y="1063"/>
                </a:lnTo>
                <a:lnTo>
                  <a:pt x="638" y="1066"/>
                </a:lnTo>
                <a:lnTo>
                  <a:pt x="653" y="1071"/>
                </a:lnTo>
                <a:lnTo>
                  <a:pt x="668" y="1076"/>
                </a:lnTo>
                <a:lnTo>
                  <a:pt x="683" y="1083"/>
                </a:lnTo>
                <a:lnTo>
                  <a:pt x="700" y="1090"/>
                </a:lnTo>
                <a:lnTo>
                  <a:pt x="716" y="1098"/>
                </a:lnTo>
                <a:lnTo>
                  <a:pt x="733" y="1108"/>
                </a:lnTo>
                <a:lnTo>
                  <a:pt x="747" y="1116"/>
                </a:lnTo>
                <a:lnTo>
                  <a:pt x="761" y="1126"/>
                </a:lnTo>
                <a:lnTo>
                  <a:pt x="773" y="1135"/>
                </a:lnTo>
                <a:lnTo>
                  <a:pt x="783" y="1144"/>
                </a:lnTo>
                <a:lnTo>
                  <a:pt x="791" y="1153"/>
                </a:lnTo>
                <a:lnTo>
                  <a:pt x="794" y="1158"/>
                </a:lnTo>
                <a:lnTo>
                  <a:pt x="796" y="1162"/>
                </a:lnTo>
                <a:lnTo>
                  <a:pt x="798" y="1167"/>
                </a:lnTo>
                <a:lnTo>
                  <a:pt x="798" y="1171"/>
                </a:lnTo>
                <a:lnTo>
                  <a:pt x="798" y="1190"/>
                </a:lnTo>
                <a:lnTo>
                  <a:pt x="798" y="1204"/>
                </a:lnTo>
                <a:lnTo>
                  <a:pt x="798" y="1214"/>
                </a:lnTo>
                <a:lnTo>
                  <a:pt x="798" y="1220"/>
                </a:lnTo>
                <a:lnTo>
                  <a:pt x="799" y="1229"/>
                </a:lnTo>
                <a:lnTo>
                  <a:pt x="803" y="1242"/>
                </a:lnTo>
                <a:lnTo>
                  <a:pt x="806" y="1249"/>
                </a:lnTo>
                <a:lnTo>
                  <a:pt x="810" y="1256"/>
                </a:lnTo>
                <a:lnTo>
                  <a:pt x="814" y="1263"/>
                </a:lnTo>
                <a:lnTo>
                  <a:pt x="818" y="1271"/>
                </a:lnTo>
                <a:lnTo>
                  <a:pt x="824" y="1277"/>
                </a:lnTo>
                <a:lnTo>
                  <a:pt x="830" y="1283"/>
                </a:lnTo>
                <a:lnTo>
                  <a:pt x="838" y="1288"/>
                </a:lnTo>
                <a:lnTo>
                  <a:pt x="846" y="1292"/>
                </a:lnTo>
                <a:lnTo>
                  <a:pt x="854" y="1295"/>
                </a:lnTo>
                <a:lnTo>
                  <a:pt x="863" y="1296"/>
                </a:lnTo>
                <a:lnTo>
                  <a:pt x="873" y="1296"/>
                </a:lnTo>
                <a:lnTo>
                  <a:pt x="884" y="1294"/>
                </a:lnTo>
                <a:lnTo>
                  <a:pt x="917" y="1294"/>
                </a:lnTo>
                <a:lnTo>
                  <a:pt x="918" y="1306"/>
                </a:lnTo>
                <a:lnTo>
                  <a:pt x="919" y="1317"/>
                </a:lnTo>
                <a:lnTo>
                  <a:pt x="923" y="1328"/>
                </a:lnTo>
                <a:lnTo>
                  <a:pt x="926" y="1336"/>
                </a:lnTo>
                <a:lnTo>
                  <a:pt x="929" y="1343"/>
                </a:lnTo>
                <a:lnTo>
                  <a:pt x="935" y="1349"/>
                </a:lnTo>
                <a:lnTo>
                  <a:pt x="939" y="1355"/>
                </a:lnTo>
                <a:lnTo>
                  <a:pt x="944" y="1360"/>
                </a:lnTo>
                <a:lnTo>
                  <a:pt x="953" y="1371"/>
                </a:lnTo>
                <a:lnTo>
                  <a:pt x="962" y="1385"/>
                </a:lnTo>
                <a:lnTo>
                  <a:pt x="965" y="1392"/>
                </a:lnTo>
                <a:lnTo>
                  <a:pt x="969" y="1401"/>
                </a:lnTo>
                <a:lnTo>
                  <a:pt x="970" y="1411"/>
                </a:lnTo>
                <a:lnTo>
                  <a:pt x="971" y="1423"/>
                </a:lnTo>
                <a:lnTo>
                  <a:pt x="970" y="1434"/>
                </a:lnTo>
                <a:lnTo>
                  <a:pt x="968" y="1443"/>
                </a:lnTo>
                <a:lnTo>
                  <a:pt x="964" y="1452"/>
                </a:lnTo>
                <a:lnTo>
                  <a:pt x="961" y="1459"/>
                </a:lnTo>
                <a:lnTo>
                  <a:pt x="957" y="1466"/>
                </a:lnTo>
                <a:lnTo>
                  <a:pt x="953" y="1474"/>
                </a:lnTo>
                <a:lnTo>
                  <a:pt x="951" y="1482"/>
                </a:lnTo>
                <a:lnTo>
                  <a:pt x="951" y="1491"/>
                </a:lnTo>
                <a:lnTo>
                  <a:pt x="951" y="1498"/>
                </a:lnTo>
                <a:lnTo>
                  <a:pt x="952" y="1503"/>
                </a:lnTo>
                <a:lnTo>
                  <a:pt x="953" y="1509"/>
                </a:lnTo>
                <a:lnTo>
                  <a:pt x="955" y="1513"/>
                </a:lnTo>
                <a:lnTo>
                  <a:pt x="959" y="1521"/>
                </a:lnTo>
                <a:lnTo>
                  <a:pt x="964" y="1527"/>
                </a:lnTo>
                <a:lnTo>
                  <a:pt x="969" y="1533"/>
                </a:lnTo>
                <a:lnTo>
                  <a:pt x="973" y="1537"/>
                </a:lnTo>
                <a:lnTo>
                  <a:pt x="976" y="1541"/>
                </a:lnTo>
                <a:lnTo>
                  <a:pt x="978" y="1547"/>
                </a:lnTo>
                <a:lnTo>
                  <a:pt x="979" y="1555"/>
                </a:lnTo>
                <a:lnTo>
                  <a:pt x="979" y="1564"/>
                </a:lnTo>
                <a:lnTo>
                  <a:pt x="979" y="1572"/>
                </a:lnTo>
                <a:lnTo>
                  <a:pt x="978" y="1580"/>
                </a:lnTo>
                <a:lnTo>
                  <a:pt x="976" y="1588"/>
                </a:lnTo>
                <a:lnTo>
                  <a:pt x="975" y="1596"/>
                </a:lnTo>
                <a:lnTo>
                  <a:pt x="975" y="1605"/>
                </a:lnTo>
                <a:lnTo>
                  <a:pt x="978" y="1614"/>
                </a:lnTo>
                <a:lnTo>
                  <a:pt x="981" y="1621"/>
                </a:lnTo>
                <a:lnTo>
                  <a:pt x="985" y="1627"/>
                </a:lnTo>
                <a:lnTo>
                  <a:pt x="992" y="1632"/>
                </a:lnTo>
                <a:lnTo>
                  <a:pt x="998" y="1637"/>
                </a:lnTo>
                <a:lnTo>
                  <a:pt x="1016" y="1645"/>
                </a:lnTo>
                <a:lnTo>
                  <a:pt x="1036" y="1653"/>
                </a:lnTo>
                <a:lnTo>
                  <a:pt x="1057" y="1661"/>
                </a:lnTo>
                <a:lnTo>
                  <a:pt x="1077" y="1669"/>
                </a:lnTo>
                <a:lnTo>
                  <a:pt x="1086" y="1673"/>
                </a:lnTo>
                <a:lnTo>
                  <a:pt x="1095" y="1678"/>
                </a:lnTo>
                <a:lnTo>
                  <a:pt x="1104" y="1682"/>
                </a:lnTo>
                <a:lnTo>
                  <a:pt x="1110" y="1688"/>
                </a:lnTo>
                <a:lnTo>
                  <a:pt x="1116" y="1692"/>
                </a:lnTo>
                <a:lnTo>
                  <a:pt x="1124" y="1695"/>
                </a:lnTo>
                <a:lnTo>
                  <a:pt x="1131" y="1698"/>
                </a:lnTo>
                <a:lnTo>
                  <a:pt x="1140" y="1700"/>
                </a:lnTo>
                <a:lnTo>
                  <a:pt x="1149" y="1702"/>
                </a:lnTo>
                <a:lnTo>
                  <a:pt x="1157" y="1705"/>
                </a:lnTo>
                <a:lnTo>
                  <a:pt x="1164" y="1708"/>
                </a:lnTo>
                <a:lnTo>
                  <a:pt x="1170" y="1713"/>
                </a:lnTo>
                <a:lnTo>
                  <a:pt x="1176" y="1721"/>
                </a:lnTo>
                <a:lnTo>
                  <a:pt x="1181" y="1729"/>
                </a:lnTo>
                <a:lnTo>
                  <a:pt x="1185" y="1739"/>
                </a:lnTo>
                <a:lnTo>
                  <a:pt x="1187" y="1749"/>
                </a:lnTo>
                <a:lnTo>
                  <a:pt x="1189" y="1772"/>
                </a:lnTo>
                <a:lnTo>
                  <a:pt x="1192" y="1794"/>
                </a:lnTo>
                <a:lnTo>
                  <a:pt x="1193" y="1805"/>
                </a:lnTo>
                <a:lnTo>
                  <a:pt x="1195" y="1815"/>
                </a:lnTo>
                <a:lnTo>
                  <a:pt x="1198" y="1825"/>
                </a:lnTo>
                <a:lnTo>
                  <a:pt x="1204" y="1832"/>
                </a:lnTo>
                <a:lnTo>
                  <a:pt x="1207" y="1836"/>
                </a:lnTo>
                <a:lnTo>
                  <a:pt x="1210" y="1839"/>
                </a:lnTo>
                <a:lnTo>
                  <a:pt x="1214" y="1842"/>
                </a:lnTo>
                <a:lnTo>
                  <a:pt x="1219" y="1844"/>
                </a:lnTo>
                <a:lnTo>
                  <a:pt x="1224" y="1846"/>
                </a:lnTo>
                <a:lnTo>
                  <a:pt x="1229" y="1847"/>
                </a:lnTo>
                <a:lnTo>
                  <a:pt x="1236" y="1848"/>
                </a:lnTo>
                <a:lnTo>
                  <a:pt x="1243" y="1848"/>
                </a:lnTo>
                <a:lnTo>
                  <a:pt x="1243" y="1864"/>
                </a:lnTo>
                <a:lnTo>
                  <a:pt x="1243" y="1879"/>
                </a:lnTo>
                <a:lnTo>
                  <a:pt x="1243" y="1891"/>
                </a:lnTo>
                <a:lnTo>
                  <a:pt x="1243" y="1904"/>
                </a:lnTo>
                <a:lnTo>
                  <a:pt x="1243" y="1921"/>
                </a:lnTo>
                <a:lnTo>
                  <a:pt x="1243" y="1942"/>
                </a:lnTo>
                <a:lnTo>
                  <a:pt x="1243" y="1961"/>
                </a:lnTo>
                <a:lnTo>
                  <a:pt x="1243" y="1971"/>
                </a:lnTo>
                <a:lnTo>
                  <a:pt x="1232" y="1974"/>
                </a:lnTo>
                <a:lnTo>
                  <a:pt x="1221" y="1979"/>
                </a:lnTo>
                <a:lnTo>
                  <a:pt x="1208" y="1985"/>
                </a:lnTo>
                <a:lnTo>
                  <a:pt x="1196" y="1994"/>
                </a:lnTo>
                <a:lnTo>
                  <a:pt x="1183" y="2003"/>
                </a:lnTo>
                <a:lnTo>
                  <a:pt x="1170" y="2013"/>
                </a:lnTo>
                <a:lnTo>
                  <a:pt x="1157" y="2023"/>
                </a:lnTo>
                <a:lnTo>
                  <a:pt x="1143" y="2034"/>
                </a:lnTo>
                <a:lnTo>
                  <a:pt x="1131" y="2047"/>
                </a:lnTo>
                <a:lnTo>
                  <a:pt x="1120" y="2059"/>
                </a:lnTo>
                <a:lnTo>
                  <a:pt x="1109" y="2070"/>
                </a:lnTo>
                <a:lnTo>
                  <a:pt x="1101" y="2082"/>
                </a:lnTo>
                <a:lnTo>
                  <a:pt x="1094" y="2094"/>
                </a:lnTo>
                <a:lnTo>
                  <a:pt x="1088" y="2106"/>
                </a:lnTo>
                <a:lnTo>
                  <a:pt x="1085" y="2116"/>
                </a:lnTo>
                <a:lnTo>
                  <a:pt x="1084" y="2125"/>
                </a:lnTo>
                <a:lnTo>
                  <a:pt x="1084" y="2128"/>
                </a:lnTo>
                <a:lnTo>
                  <a:pt x="1086" y="2130"/>
                </a:lnTo>
                <a:lnTo>
                  <a:pt x="1088" y="2132"/>
                </a:lnTo>
                <a:lnTo>
                  <a:pt x="1092" y="2133"/>
                </a:lnTo>
                <a:lnTo>
                  <a:pt x="1101" y="2137"/>
                </a:lnTo>
                <a:lnTo>
                  <a:pt x="1110" y="2139"/>
                </a:lnTo>
                <a:lnTo>
                  <a:pt x="1131" y="2142"/>
                </a:lnTo>
                <a:lnTo>
                  <a:pt x="1143" y="2144"/>
                </a:lnTo>
                <a:lnTo>
                  <a:pt x="1151" y="2145"/>
                </a:lnTo>
                <a:lnTo>
                  <a:pt x="1158" y="2147"/>
                </a:lnTo>
                <a:lnTo>
                  <a:pt x="1163" y="2150"/>
                </a:lnTo>
                <a:lnTo>
                  <a:pt x="1169" y="2153"/>
                </a:lnTo>
                <a:lnTo>
                  <a:pt x="1180" y="2161"/>
                </a:lnTo>
                <a:lnTo>
                  <a:pt x="1189" y="2170"/>
                </a:lnTo>
                <a:lnTo>
                  <a:pt x="1200" y="2178"/>
                </a:lnTo>
                <a:lnTo>
                  <a:pt x="1210" y="2186"/>
                </a:lnTo>
                <a:lnTo>
                  <a:pt x="1216" y="2190"/>
                </a:lnTo>
                <a:lnTo>
                  <a:pt x="1222" y="2193"/>
                </a:lnTo>
                <a:lnTo>
                  <a:pt x="1229" y="2197"/>
                </a:lnTo>
                <a:lnTo>
                  <a:pt x="1237" y="2199"/>
                </a:lnTo>
                <a:lnTo>
                  <a:pt x="1248" y="2203"/>
                </a:lnTo>
                <a:lnTo>
                  <a:pt x="1258" y="2208"/>
                </a:lnTo>
                <a:lnTo>
                  <a:pt x="1267" y="2214"/>
                </a:lnTo>
                <a:lnTo>
                  <a:pt x="1277" y="2220"/>
                </a:lnTo>
                <a:lnTo>
                  <a:pt x="1296" y="2234"/>
                </a:lnTo>
                <a:lnTo>
                  <a:pt x="1312" y="2248"/>
                </a:lnTo>
                <a:lnTo>
                  <a:pt x="1327" y="2262"/>
                </a:lnTo>
                <a:lnTo>
                  <a:pt x="1340" y="2275"/>
                </a:lnTo>
                <a:lnTo>
                  <a:pt x="1352" y="2285"/>
                </a:lnTo>
                <a:lnTo>
                  <a:pt x="1363" y="2292"/>
                </a:lnTo>
                <a:lnTo>
                  <a:pt x="1370" y="2276"/>
                </a:lnTo>
                <a:lnTo>
                  <a:pt x="1377" y="2261"/>
                </a:lnTo>
                <a:lnTo>
                  <a:pt x="1385" y="2248"/>
                </a:lnTo>
                <a:lnTo>
                  <a:pt x="1394" y="2235"/>
                </a:lnTo>
                <a:lnTo>
                  <a:pt x="1401" y="2223"/>
                </a:lnTo>
                <a:lnTo>
                  <a:pt x="1410" y="2210"/>
                </a:lnTo>
                <a:lnTo>
                  <a:pt x="1419" y="2198"/>
                </a:lnTo>
                <a:lnTo>
                  <a:pt x="1429" y="2187"/>
                </a:lnTo>
                <a:lnTo>
                  <a:pt x="1439" y="2160"/>
                </a:lnTo>
                <a:lnTo>
                  <a:pt x="1449" y="2138"/>
                </a:lnTo>
                <a:lnTo>
                  <a:pt x="1459" y="2116"/>
                </a:lnTo>
                <a:lnTo>
                  <a:pt x="1468" y="2088"/>
                </a:lnTo>
                <a:lnTo>
                  <a:pt x="1472" y="2082"/>
                </a:lnTo>
                <a:lnTo>
                  <a:pt x="1476" y="2076"/>
                </a:lnTo>
                <a:lnTo>
                  <a:pt x="1480" y="2070"/>
                </a:lnTo>
                <a:lnTo>
                  <a:pt x="1485" y="2065"/>
                </a:lnTo>
                <a:lnTo>
                  <a:pt x="1496" y="2055"/>
                </a:lnTo>
                <a:lnTo>
                  <a:pt x="1507" y="2046"/>
                </a:lnTo>
                <a:lnTo>
                  <a:pt x="1518" y="2036"/>
                </a:lnTo>
                <a:lnTo>
                  <a:pt x="1527" y="2026"/>
                </a:lnTo>
                <a:lnTo>
                  <a:pt x="1530" y="2021"/>
                </a:lnTo>
                <a:lnTo>
                  <a:pt x="1533" y="2015"/>
                </a:lnTo>
                <a:lnTo>
                  <a:pt x="1534" y="2009"/>
                </a:lnTo>
                <a:lnTo>
                  <a:pt x="1535" y="2002"/>
                </a:lnTo>
                <a:lnTo>
                  <a:pt x="1535" y="1993"/>
                </a:lnTo>
                <a:lnTo>
                  <a:pt x="1534" y="1984"/>
                </a:lnTo>
                <a:lnTo>
                  <a:pt x="1532" y="1975"/>
                </a:lnTo>
                <a:lnTo>
                  <a:pt x="1530" y="1966"/>
                </a:lnTo>
                <a:lnTo>
                  <a:pt x="1524" y="1950"/>
                </a:lnTo>
                <a:lnTo>
                  <a:pt x="1519" y="1934"/>
                </a:lnTo>
                <a:lnTo>
                  <a:pt x="1512" y="1918"/>
                </a:lnTo>
                <a:lnTo>
                  <a:pt x="1507" y="1904"/>
                </a:lnTo>
                <a:lnTo>
                  <a:pt x="1504" y="1891"/>
                </a:lnTo>
                <a:lnTo>
                  <a:pt x="1502" y="1879"/>
                </a:lnTo>
                <a:lnTo>
                  <a:pt x="1502" y="1873"/>
                </a:lnTo>
                <a:lnTo>
                  <a:pt x="1504" y="1867"/>
                </a:lnTo>
                <a:lnTo>
                  <a:pt x="1506" y="1861"/>
                </a:lnTo>
                <a:lnTo>
                  <a:pt x="1508" y="1855"/>
                </a:lnTo>
                <a:lnTo>
                  <a:pt x="1514" y="1843"/>
                </a:lnTo>
                <a:lnTo>
                  <a:pt x="1523" y="1830"/>
                </a:lnTo>
                <a:lnTo>
                  <a:pt x="1534" y="1817"/>
                </a:lnTo>
                <a:lnTo>
                  <a:pt x="1547" y="1805"/>
                </a:lnTo>
                <a:lnTo>
                  <a:pt x="1561" y="1793"/>
                </a:lnTo>
                <a:lnTo>
                  <a:pt x="1576" y="1782"/>
                </a:lnTo>
                <a:lnTo>
                  <a:pt x="1591" y="1772"/>
                </a:lnTo>
                <a:lnTo>
                  <a:pt x="1608" y="1761"/>
                </a:lnTo>
                <a:lnTo>
                  <a:pt x="1623" y="1753"/>
                </a:lnTo>
                <a:lnTo>
                  <a:pt x="1640" y="1745"/>
                </a:lnTo>
                <a:lnTo>
                  <a:pt x="1655" y="1739"/>
                </a:lnTo>
                <a:lnTo>
                  <a:pt x="1669" y="1735"/>
                </a:lnTo>
                <a:lnTo>
                  <a:pt x="1682" y="1732"/>
                </a:lnTo>
                <a:lnTo>
                  <a:pt x="1695" y="1731"/>
                </a:lnTo>
                <a:lnTo>
                  <a:pt x="1699" y="1731"/>
                </a:lnTo>
                <a:lnTo>
                  <a:pt x="1702" y="1729"/>
                </a:lnTo>
                <a:lnTo>
                  <a:pt x="1706" y="1727"/>
                </a:lnTo>
                <a:lnTo>
                  <a:pt x="1709" y="1725"/>
                </a:lnTo>
                <a:lnTo>
                  <a:pt x="1717" y="1718"/>
                </a:lnTo>
                <a:lnTo>
                  <a:pt x="1724" y="1709"/>
                </a:lnTo>
                <a:lnTo>
                  <a:pt x="1733" y="1701"/>
                </a:lnTo>
                <a:lnTo>
                  <a:pt x="1743" y="1694"/>
                </a:lnTo>
                <a:lnTo>
                  <a:pt x="1748" y="1692"/>
                </a:lnTo>
                <a:lnTo>
                  <a:pt x="1754" y="1690"/>
                </a:lnTo>
                <a:lnTo>
                  <a:pt x="1760" y="1688"/>
                </a:lnTo>
                <a:lnTo>
                  <a:pt x="1768" y="1688"/>
                </a:lnTo>
                <a:lnTo>
                  <a:pt x="1779" y="1684"/>
                </a:lnTo>
                <a:lnTo>
                  <a:pt x="1789" y="1682"/>
                </a:lnTo>
                <a:lnTo>
                  <a:pt x="1798" y="1681"/>
                </a:lnTo>
                <a:lnTo>
                  <a:pt x="1807" y="1680"/>
                </a:lnTo>
                <a:lnTo>
                  <a:pt x="1820" y="1681"/>
                </a:lnTo>
                <a:lnTo>
                  <a:pt x="1834" y="1682"/>
                </a:lnTo>
                <a:lnTo>
                  <a:pt x="1854" y="1681"/>
                </a:lnTo>
                <a:lnTo>
                  <a:pt x="1868" y="1679"/>
                </a:lnTo>
                <a:lnTo>
                  <a:pt x="1874" y="1678"/>
                </a:lnTo>
                <a:lnTo>
                  <a:pt x="1878" y="1676"/>
                </a:lnTo>
                <a:lnTo>
                  <a:pt x="1882" y="1673"/>
                </a:lnTo>
                <a:lnTo>
                  <a:pt x="1885" y="1670"/>
                </a:lnTo>
                <a:lnTo>
                  <a:pt x="1890" y="1663"/>
                </a:lnTo>
                <a:lnTo>
                  <a:pt x="1893" y="1653"/>
                </a:lnTo>
                <a:lnTo>
                  <a:pt x="1897" y="1641"/>
                </a:lnTo>
                <a:lnTo>
                  <a:pt x="1901" y="1626"/>
                </a:lnTo>
                <a:lnTo>
                  <a:pt x="1927" y="1571"/>
                </a:lnTo>
                <a:lnTo>
                  <a:pt x="1939" y="1553"/>
                </a:lnTo>
                <a:lnTo>
                  <a:pt x="1949" y="1535"/>
                </a:lnTo>
                <a:lnTo>
                  <a:pt x="1959" y="1518"/>
                </a:lnTo>
                <a:lnTo>
                  <a:pt x="1967" y="1500"/>
                </a:lnTo>
                <a:lnTo>
                  <a:pt x="1972" y="1480"/>
                </a:lnTo>
                <a:lnTo>
                  <a:pt x="1977" y="1460"/>
                </a:lnTo>
                <a:lnTo>
                  <a:pt x="1980" y="1437"/>
                </a:lnTo>
                <a:lnTo>
                  <a:pt x="1980" y="1411"/>
                </a:lnTo>
                <a:lnTo>
                  <a:pt x="1981" y="1405"/>
                </a:lnTo>
                <a:lnTo>
                  <a:pt x="1982" y="1400"/>
                </a:lnTo>
                <a:lnTo>
                  <a:pt x="1983" y="1395"/>
                </a:lnTo>
                <a:lnTo>
                  <a:pt x="1986" y="1391"/>
                </a:lnTo>
                <a:lnTo>
                  <a:pt x="1991" y="1382"/>
                </a:lnTo>
                <a:lnTo>
                  <a:pt x="1997" y="1372"/>
                </a:lnTo>
                <a:lnTo>
                  <a:pt x="2003" y="1364"/>
                </a:lnTo>
                <a:lnTo>
                  <a:pt x="2009" y="1354"/>
                </a:lnTo>
                <a:lnTo>
                  <a:pt x="2011" y="1349"/>
                </a:lnTo>
                <a:lnTo>
                  <a:pt x="2012" y="1343"/>
                </a:lnTo>
                <a:lnTo>
                  <a:pt x="2013" y="1337"/>
                </a:lnTo>
                <a:lnTo>
                  <a:pt x="2014" y="1331"/>
                </a:lnTo>
                <a:lnTo>
                  <a:pt x="2014" y="1307"/>
                </a:lnTo>
                <a:lnTo>
                  <a:pt x="2014" y="1288"/>
                </a:lnTo>
                <a:lnTo>
                  <a:pt x="2014" y="1271"/>
                </a:lnTo>
                <a:lnTo>
                  <a:pt x="2014" y="1250"/>
                </a:lnTo>
                <a:lnTo>
                  <a:pt x="2011" y="1223"/>
                </a:lnTo>
                <a:lnTo>
                  <a:pt x="2004" y="1185"/>
                </a:lnTo>
                <a:lnTo>
                  <a:pt x="2000" y="1165"/>
                </a:lnTo>
                <a:lnTo>
                  <a:pt x="1997" y="1145"/>
                </a:lnTo>
                <a:lnTo>
                  <a:pt x="1994" y="1129"/>
                </a:lnTo>
                <a:lnTo>
                  <a:pt x="1993" y="1115"/>
                </a:lnTo>
                <a:lnTo>
                  <a:pt x="1994" y="1108"/>
                </a:lnTo>
                <a:lnTo>
                  <a:pt x="1997" y="1102"/>
                </a:lnTo>
                <a:lnTo>
                  <a:pt x="1999" y="1096"/>
                </a:lnTo>
                <a:lnTo>
                  <a:pt x="2002" y="1090"/>
                </a:lnTo>
                <a:lnTo>
                  <a:pt x="2006" y="1085"/>
                </a:lnTo>
                <a:lnTo>
                  <a:pt x="2012" y="1081"/>
                </a:lnTo>
                <a:lnTo>
                  <a:pt x="2017" y="1077"/>
                </a:lnTo>
                <a:lnTo>
                  <a:pt x="2023" y="1073"/>
                </a:lnTo>
                <a:lnTo>
                  <a:pt x="2035" y="1067"/>
                </a:lnTo>
                <a:lnTo>
                  <a:pt x="2047" y="1063"/>
                </a:lnTo>
                <a:lnTo>
                  <a:pt x="2058" y="1060"/>
                </a:lnTo>
                <a:lnTo>
                  <a:pt x="2067" y="1060"/>
                </a:lnTo>
                <a:lnTo>
                  <a:pt x="2067" y="1046"/>
                </a:lnTo>
                <a:lnTo>
                  <a:pt x="2069" y="1032"/>
                </a:lnTo>
                <a:lnTo>
                  <a:pt x="2071" y="1020"/>
                </a:lnTo>
                <a:lnTo>
                  <a:pt x="2073" y="1009"/>
                </a:lnTo>
                <a:lnTo>
                  <a:pt x="2078" y="999"/>
                </a:lnTo>
                <a:lnTo>
                  <a:pt x="2081" y="990"/>
                </a:lnTo>
                <a:lnTo>
                  <a:pt x="2087" y="980"/>
                </a:lnTo>
                <a:lnTo>
                  <a:pt x="2092" y="972"/>
                </a:lnTo>
                <a:lnTo>
                  <a:pt x="2104" y="956"/>
                </a:lnTo>
                <a:lnTo>
                  <a:pt x="2117" y="943"/>
                </a:lnTo>
                <a:lnTo>
                  <a:pt x="2132" y="929"/>
                </a:lnTo>
                <a:lnTo>
                  <a:pt x="2147" y="917"/>
                </a:lnTo>
                <a:lnTo>
                  <a:pt x="2161" y="904"/>
                </a:lnTo>
                <a:lnTo>
                  <a:pt x="2175" y="891"/>
                </a:lnTo>
                <a:lnTo>
                  <a:pt x="2183" y="885"/>
                </a:lnTo>
                <a:lnTo>
                  <a:pt x="2190" y="877"/>
                </a:lnTo>
                <a:lnTo>
                  <a:pt x="2195" y="869"/>
                </a:lnTo>
                <a:lnTo>
                  <a:pt x="2202" y="861"/>
                </a:lnTo>
                <a:lnTo>
                  <a:pt x="2206" y="852"/>
                </a:lnTo>
                <a:lnTo>
                  <a:pt x="2212" y="843"/>
                </a:lnTo>
                <a:lnTo>
                  <a:pt x="2216" y="833"/>
                </a:lnTo>
                <a:lnTo>
                  <a:pt x="2219" y="822"/>
                </a:lnTo>
                <a:lnTo>
                  <a:pt x="2223" y="810"/>
                </a:lnTo>
                <a:lnTo>
                  <a:pt x="2225" y="798"/>
                </a:lnTo>
                <a:lnTo>
                  <a:pt x="2226" y="784"/>
                </a:lnTo>
                <a:lnTo>
                  <a:pt x="2226" y="770"/>
                </a:lnTo>
                <a:lnTo>
                  <a:pt x="2225" y="752"/>
                </a:lnTo>
                <a:lnTo>
                  <a:pt x="2222" y="732"/>
                </a:lnTo>
                <a:lnTo>
                  <a:pt x="2217" y="711"/>
                </a:lnTo>
                <a:lnTo>
                  <a:pt x="2212" y="689"/>
                </a:lnTo>
                <a:lnTo>
                  <a:pt x="2205" y="668"/>
                </a:lnTo>
                <a:lnTo>
                  <a:pt x="2199" y="649"/>
                </a:lnTo>
                <a:lnTo>
                  <a:pt x="2192" y="633"/>
                </a:lnTo>
                <a:lnTo>
                  <a:pt x="2186" y="622"/>
                </a:lnTo>
                <a:lnTo>
                  <a:pt x="2182" y="614"/>
                </a:lnTo>
                <a:lnTo>
                  <a:pt x="2178" y="608"/>
                </a:lnTo>
                <a:lnTo>
                  <a:pt x="2173" y="604"/>
                </a:lnTo>
                <a:lnTo>
                  <a:pt x="2168" y="601"/>
                </a:lnTo>
                <a:lnTo>
                  <a:pt x="2163" y="600"/>
                </a:lnTo>
                <a:lnTo>
                  <a:pt x="2157" y="599"/>
                </a:lnTo>
                <a:lnTo>
                  <a:pt x="2151" y="600"/>
                </a:lnTo>
                <a:lnTo>
                  <a:pt x="2146" y="601"/>
                </a:lnTo>
                <a:lnTo>
                  <a:pt x="2134" y="603"/>
                </a:lnTo>
                <a:lnTo>
                  <a:pt x="2122" y="605"/>
                </a:lnTo>
                <a:lnTo>
                  <a:pt x="2116" y="605"/>
                </a:lnTo>
                <a:lnTo>
                  <a:pt x="2111" y="604"/>
                </a:lnTo>
                <a:lnTo>
                  <a:pt x="2105" y="602"/>
                </a:lnTo>
                <a:lnTo>
                  <a:pt x="2100" y="597"/>
                </a:lnTo>
                <a:lnTo>
                  <a:pt x="2089" y="590"/>
                </a:lnTo>
                <a:lnTo>
                  <a:pt x="2079" y="582"/>
                </a:lnTo>
                <a:lnTo>
                  <a:pt x="2069" y="573"/>
                </a:lnTo>
                <a:lnTo>
                  <a:pt x="2059" y="563"/>
                </a:lnTo>
                <a:lnTo>
                  <a:pt x="2039" y="540"/>
                </a:lnTo>
                <a:lnTo>
                  <a:pt x="2021" y="518"/>
                </a:lnTo>
                <a:lnTo>
                  <a:pt x="2010" y="507"/>
                </a:lnTo>
                <a:lnTo>
                  <a:pt x="2000" y="497"/>
                </a:lnTo>
                <a:lnTo>
                  <a:pt x="1989" y="488"/>
                </a:lnTo>
                <a:lnTo>
                  <a:pt x="1977" y="478"/>
                </a:lnTo>
                <a:lnTo>
                  <a:pt x="1965" y="471"/>
                </a:lnTo>
                <a:lnTo>
                  <a:pt x="1950" y="466"/>
                </a:lnTo>
                <a:lnTo>
                  <a:pt x="1944" y="464"/>
                </a:lnTo>
                <a:lnTo>
                  <a:pt x="1936" y="463"/>
                </a:lnTo>
                <a:lnTo>
                  <a:pt x="1928" y="462"/>
                </a:lnTo>
                <a:lnTo>
                  <a:pt x="1921" y="462"/>
                </a:lnTo>
                <a:lnTo>
                  <a:pt x="1898" y="462"/>
                </a:lnTo>
                <a:lnTo>
                  <a:pt x="1878" y="462"/>
                </a:lnTo>
                <a:lnTo>
                  <a:pt x="1860" y="462"/>
                </a:lnTo>
                <a:lnTo>
                  <a:pt x="1841" y="462"/>
                </a:lnTo>
                <a:lnTo>
                  <a:pt x="1826" y="461"/>
                </a:lnTo>
                <a:lnTo>
                  <a:pt x="1814" y="460"/>
                </a:lnTo>
                <a:lnTo>
                  <a:pt x="1802" y="458"/>
                </a:lnTo>
                <a:lnTo>
                  <a:pt x="1791" y="456"/>
                </a:lnTo>
                <a:lnTo>
                  <a:pt x="1780" y="453"/>
                </a:lnTo>
                <a:lnTo>
                  <a:pt x="1768" y="451"/>
                </a:lnTo>
                <a:lnTo>
                  <a:pt x="1755" y="450"/>
                </a:lnTo>
                <a:lnTo>
                  <a:pt x="1742" y="450"/>
                </a:lnTo>
                <a:lnTo>
                  <a:pt x="1725" y="450"/>
                </a:lnTo>
                <a:lnTo>
                  <a:pt x="1713" y="452"/>
                </a:lnTo>
                <a:lnTo>
                  <a:pt x="1703" y="454"/>
                </a:lnTo>
                <a:lnTo>
                  <a:pt x="1696" y="458"/>
                </a:lnTo>
                <a:lnTo>
                  <a:pt x="1689" y="462"/>
                </a:lnTo>
                <a:lnTo>
                  <a:pt x="1685" y="467"/>
                </a:lnTo>
                <a:lnTo>
                  <a:pt x="1679" y="473"/>
                </a:lnTo>
                <a:lnTo>
                  <a:pt x="1675" y="480"/>
                </a:lnTo>
                <a:lnTo>
                  <a:pt x="1672" y="471"/>
                </a:lnTo>
                <a:lnTo>
                  <a:pt x="1669" y="462"/>
                </a:lnTo>
                <a:lnTo>
                  <a:pt x="1669" y="454"/>
                </a:lnTo>
                <a:lnTo>
                  <a:pt x="1670" y="447"/>
                </a:lnTo>
                <a:lnTo>
                  <a:pt x="1673" y="436"/>
                </a:lnTo>
                <a:lnTo>
                  <a:pt x="1675" y="430"/>
                </a:lnTo>
                <a:lnTo>
                  <a:pt x="1675" y="426"/>
                </a:lnTo>
                <a:lnTo>
                  <a:pt x="1673" y="421"/>
                </a:lnTo>
                <a:lnTo>
                  <a:pt x="1670" y="417"/>
                </a:lnTo>
                <a:lnTo>
                  <a:pt x="1668" y="413"/>
                </a:lnTo>
                <a:lnTo>
                  <a:pt x="1664" y="406"/>
                </a:lnTo>
                <a:lnTo>
                  <a:pt x="1662" y="400"/>
                </a:lnTo>
                <a:lnTo>
                  <a:pt x="1655" y="400"/>
                </a:lnTo>
                <a:lnTo>
                  <a:pt x="1648" y="398"/>
                </a:lnTo>
                <a:lnTo>
                  <a:pt x="1643" y="396"/>
                </a:lnTo>
                <a:lnTo>
                  <a:pt x="1636" y="394"/>
                </a:lnTo>
                <a:lnTo>
                  <a:pt x="1624" y="387"/>
                </a:lnTo>
                <a:lnTo>
                  <a:pt x="1612" y="379"/>
                </a:lnTo>
                <a:lnTo>
                  <a:pt x="1596" y="363"/>
                </a:lnTo>
                <a:lnTo>
                  <a:pt x="1588" y="357"/>
                </a:lnTo>
                <a:lnTo>
                  <a:pt x="1581" y="359"/>
                </a:lnTo>
                <a:lnTo>
                  <a:pt x="1574" y="360"/>
                </a:lnTo>
                <a:lnTo>
                  <a:pt x="1567" y="361"/>
                </a:lnTo>
                <a:lnTo>
                  <a:pt x="1560" y="362"/>
                </a:lnTo>
                <a:lnTo>
                  <a:pt x="1546" y="361"/>
                </a:lnTo>
                <a:lnTo>
                  <a:pt x="1534" y="358"/>
                </a:lnTo>
                <a:lnTo>
                  <a:pt x="1523" y="354"/>
                </a:lnTo>
                <a:lnTo>
                  <a:pt x="1512" y="348"/>
                </a:lnTo>
                <a:lnTo>
                  <a:pt x="1504" y="341"/>
                </a:lnTo>
                <a:lnTo>
                  <a:pt x="1496" y="333"/>
                </a:lnTo>
                <a:lnTo>
                  <a:pt x="1468" y="333"/>
                </a:lnTo>
                <a:lnTo>
                  <a:pt x="1468" y="337"/>
                </a:lnTo>
                <a:lnTo>
                  <a:pt x="1466" y="342"/>
                </a:lnTo>
                <a:lnTo>
                  <a:pt x="1463" y="349"/>
                </a:lnTo>
                <a:lnTo>
                  <a:pt x="1459" y="357"/>
                </a:lnTo>
                <a:lnTo>
                  <a:pt x="1446" y="373"/>
                </a:lnTo>
                <a:lnTo>
                  <a:pt x="1433" y="390"/>
                </a:lnTo>
                <a:lnTo>
                  <a:pt x="1426" y="398"/>
                </a:lnTo>
                <a:lnTo>
                  <a:pt x="1419" y="404"/>
                </a:lnTo>
                <a:lnTo>
                  <a:pt x="1411" y="409"/>
                </a:lnTo>
                <a:lnTo>
                  <a:pt x="1405" y="413"/>
                </a:lnTo>
                <a:lnTo>
                  <a:pt x="1401" y="414"/>
                </a:lnTo>
                <a:lnTo>
                  <a:pt x="1398" y="415"/>
                </a:lnTo>
                <a:lnTo>
                  <a:pt x="1395" y="415"/>
                </a:lnTo>
                <a:lnTo>
                  <a:pt x="1392" y="414"/>
                </a:lnTo>
                <a:lnTo>
                  <a:pt x="1389" y="413"/>
                </a:lnTo>
                <a:lnTo>
                  <a:pt x="1387" y="412"/>
                </a:lnTo>
                <a:lnTo>
                  <a:pt x="1385" y="409"/>
                </a:lnTo>
                <a:lnTo>
                  <a:pt x="1383" y="406"/>
                </a:lnTo>
                <a:lnTo>
                  <a:pt x="1367" y="406"/>
                </a:lnTo>
                <a:lnTo>
                  <a:pt x="1352" y="406"/>
                </a:lnTo>
                <a:lnTo>
                  <a:pt x="1338" y="405"/>
                </a:lnTo>
                <a:lnTo>
                  <a:pt x="1325" y="402"/>
                </a:lnTo>
                <a:lnTo>
                  <a:pt x="1318" y="401"/>
                </a:lnTo>
                <a:lnTo>
                  <a:pt x="1312" y="399"/>
                </a:lnTo>
                <a:lnTo>
                  <a:pt x="1308" y="396"/>
                </a:lnTo>
                <a:lnTo>
                  <a:pt x="1304" y="393"/>
                </a:lnTo>
                <a:lnTo>
                  <a:pt x="1300" y="390"/>
                </a:lnTo>
                <a:lnTo>
                  <a:pt x="1298" y="386"/>
                </a:lnTo>
                <a:lnTo>
                  <a:pt x="1297" y="381"/>
                </a:lnTo>
                <a:lnTo>
                  <a:pt x="1296" y="375"/>
                </a:lnTo>
                <a:lnTo>
                  <a:pt x="1270" y="375"/>
                </a:lnTo>
                <a:lnTo>
                  <a:pt x="1259" y="380"/>
                </a:lnTo>
                <a:lnTo>
                  <a:pt x="1247" y="384"/>
                </a:lnTo>
                <a:lnTo>
                  <a:pt x="1240" y="384"/>
                </a:lnTo>
                <a:lnTo>
                  <a:pt x="1235" y="384"/>
                </a:lnTo>
                <a:lnTo>
                  <a:pt x="1228" y="384"/>
                </a:lnTo>
                <a:lnTo>
                  <a:pt x="1224" y="382"/>
                </a:lnTo>
                <a:lnTo>
                  <a:pt x="1283" y="333"/>
                </a:lnTo>
                <a:lnTo>
                  <a:pt x="1286" y="321"/>
                </a:lnTo>
                <a:lnTo>
                  <a:pt x="1289" y="309"/>
                </a:lnTo>
                <a:lnTo>
                  <a:pt x="1294" y="299"/>
                </a:lnTo>
                <a:lnTo>
                  <a:pt x="1299" y="290"/>
                </a:lnTo>
                <a:lnTo>
                  <a:pt x="1305" y="282"/>
                </a:lnTo>
                <a:lnTo>
                  <a:pt x="1310" y="274"/>
                </a:lnTo>
                <a:lnTo>
                  <a:pt x="1317" y="268"/>
                </a:lnTo>
                <a:lnTo>
                  <a:pt x="1323" y="260"/>
                </a:lnTo>
                <a:lnTo>
                  <a:pt x="1349" y="240"/>
                </a:lnTo>
                <a:lnTo>
                  <a:pt x="1370" y="222"/>
                </a:lnTo>
                <a:lnTo>
                  <a:pt x="1362" y="217"/>
                </a:lnTo>
                <a:lnTo>
                  <a:pt x="1356" y="213"/>
                </a:lnTo>
                <a:lnTo>
                  <a:pt x="1352" y="210"/>
                </a:lnTo>
                <a:lnTo>
                  <a:pt x="1349" y="205"/>
                </a:lnTo>
                <a:lnTo>
                  <a:pt x="1345" y="201"/>
                </a:lnTo>
                <a:lnTo>
                  <a:pt x="1344" y="196"/>
                </a:lnTo>
                <a:lnTo>
                  <a:pt x="1343" y="191"/>
                </a:lnTo>
                <a:lnTo>
                  <a:pt x="1343" y="184"/>
                </a:lnTo>
                <a:lnTo>
                  <a:pt x="1338" y="184"/>
                </a:lnTo>
                <a:lnTo>
                  <a:pt x="1333" y="183"/>
                </a:lnTo>
                <a:lnTo>
                  <a:pt x="1330" y="182"/>
                </a:lnTo>
                <a:lnTo>
                  <a:pt x="1326" y="179"/>
                </a:lnTo>
                <a:lnTo>
                  <a:pt x="1320" y="174"/>
                </a:lnTo>
                <a:lnTo>
                  <a:pt x="1315" y="166"/>
                </a:lnTo>
                <a:lnTo>
                  <a:pt x="1310" y="157"/>
                </a:lnTo>
                <a:lnTo>
                  <a:pt x="1307" y="146"/>
                </a:lnTo>
                <a:lnTo>
                  <a:pt x="1305" y="135"/>
                </a:lnTo>
                <a:lnTo>
                  <a:pt x="1301" y="124"/>
                </a:lnTo>
                <a:lnTo>
                  <a:pt x="1298" y="100"/>
                </a:lnTo>
                <a:lnTo>
                  <a:pt x="1293" y="78"/>
                </a:lnTo>
                <a:lnTo>
                  <a:pt x="1291" y="68"/>
                </a:lnTo>
                <a:lnTo>
                  <a:pt x="1286" y="60"/>
                </a:lnTo>
                <a:lnTo>
                  <a:pt x="1282" y="54"/>
                </a:lnTo>
                <a:lnTo>
                  <a:pt x="1276" y="49"/>
                </a:lnTo>
                <a:lnTo>
                  <a:pt x="1264" y="71"/>
                </a:lnTo>
                <a:lnTo>
                  <a:pt x="1240" y="109"/>
                </a:lnTo>
                <a:lnTo>
                  <a:pt x="1227" y="128"/>
                </a:lnTo>
                <a:lnTo>
                  <a:pt x="1214" y="144"/>
                </a:lnTo>
                <a:lnTo>
                  <a:pt x="1207" y="150"/>
                </a:lnTo>
                <a:lnTo>
                  <a:pt x="1200" y="156"/>
                </a:lnTo>
                <a:lnTo>
                  <a:pt x="1195" y="159"/>
                </a:lnTo>
                <a:lnTo>
                  <a:pt x="1189" y="160"/>
                </a:lnTo>
                <a:lnTo>
                  <a:pt x="1124" y="135"/>
                </a:lnTo>
                <a:lnTo>
                  <a:pt x="1113" y="139"/>
                </a:lnTo>
                <a:lnTo>
                  <a:pt x="1102" y="142"/>
                </a:lnTo>
                <a:lnTo>
                  <a:pt x="1088" y="144"/>
                </a:lnTo>
                <a:lnTo>
                  <a:pt x="1075" y="146"/>
                </a:lnTo>
                <a:lnTo>
                  <a:pt x="1047" y="147"/>
                </a:lnTo>
                <a:lnTo>
                  <a:pt x="1017" y="147"/>
                </a:lnTo>
                <a:lnTo>
                  <a:pt x="1016" y="152"/>
                </a:lnTo>
                <a:lnTo>
                  <a:pt x="1015" y="157"/>
                </a:lnTo>
                <a:lnTo>
                  <a:pt x="1013" y="161"/>
                </a:lnTo>
                <a:lnTo>
                  <a:pt x="1009" y="165"/>
                </a:lnTo>
                <a:lnTo>
                  <a:pt x="1006" y="168"/>
                </a:lnTo>
                <a:lnTo>
                  <a:pt x="1003" y="170"/>
                </a:lnTo>
                <a:lnTo>
                  <a:pt x="1000" y="172"/>
                </a:lnTo>
                <a:lnTo>
                  <a:pt x="997" y="172"/>
                </a:lnTo>
                <a:lnTo>
                  <a:pt x="992" y="173"/>
                </a:lnTo>
                <a:lnTo>
                  <a:pt x="987" y="175"/>
                </a:lnTo>
                <a:lnTo>
                  <a:pt x="985" y="175"/>
                </a:lnTo>
                <a:lnTo>
                  <a:pt x="982" y="175"/>
                </a:lnTo>
                <a:lnTo>
                  <a:pt x="980" y="174"/>
                </a:lnTo>
                <a:lnTo>
                  <a:pt x="978" y="172"/>
                </a:lnTo>
                <a:lnTo>
                  <a:pt x="976" y="176"/>
                </a:lnTo>
                <a:lnTo>
                  <a:pt x="972" y="179"/>
                </a:lnTo>
                <a:lnTo>
                  <a:pt x="967" y="183"/>
                </a:lnTo>
                <a:lnTo>
                  <a:pt x="960" y="187"/>
                </a:lnTo>
                <a:lnTo>
                  <a:pt x="941" y="194"/>
                </a:lnTo>
                <a:lnTo>
                  <a:pt x="920" y="200"/>
                </a:lnTo>
                <a:lnTo>
                  <a:pt x="879" y="212"/>
                </a:lnTo>
                <a:lnTo>
                  <a:pt x="858" y="216"/>
                </a:lnTo>
                <a:lnTo>
                  <a:pt x="851" y="215"/>
                </a:lnTo>
                <a:lnTo>
                  <a:pt x="846" y="213"/>
                </a:lnTo>
                <a:lnTo>
                  <a:pt x="839" y="208"/>
                </a:lnTo>
                <a:lnTo>
                  <a:pt x="834" y="203"/>
                </a:lnTo>
                <a:lnTo>
                  <a:pt x="827" y="197"/>
                </a:lnTo>
                <a:lnTo>
                  <a:pt x="822" y="191"/>
                </a:lnTo>
                <a:lnTo>
                  <a:pt x="817" y="184"/>
                </a:lnTo>
                <a:lnTo>
                  <a:pt x="812" y="176"/>
                </a:lnTo>
                <a:lnTo>
                  <a:pt x="803" y="161"/>
                </a:lnTo>
                <a:lnTo>
                  <a:pt x="796" y="145"/>
                </a:lnTo>
                <a:lnTo>
                  <a:pt x="793" y="132"/>
                </a:lnTo>
                <a:lnTo>
                  <a:pt x="791" y="123"/>
                </a:lnTo>
                <a:lnTo>
                  <a:pt x="792" y="116"/>
                </a:lnTo>
                <a:lnTo>
                  <a:pt x="794" y="109"/>
                </a:lnTo>
                <a:lnTo>
                  <a:pt x="798" y="103"/>
                </a:lnTo>
                <a:lnTo>
                  <a:pt x="801" y="95"/>
                </a:lnTo>
                <a:lnTo>
                  <a:pt x="805" y="88"/>
                </a:lnTo>
                <a:lnTo>
                  <a:pt x="808" y="81"/>
                </a:lnTo>
                <a:lnTo>
                  <a:pt x="811" y="74"/>
                </a:lnTo>
                <a:lnTo>
                  <a:pt x="811" y="67"/>
                </a:lnTo>
                <a:lnTo>
                  <a:pt x="811" y="53"/>
                </a:lnTo>
                <a:lnTo>
                  <a:pt x="808" y="39"/>
                </a:lnTo>
                <a:lnTo>
                  <a:pt x="806" y="33"/>
                </a:lnTo>
                <a:lnTo>
                  <a:pt x="804" y="28"/>
                </a:lnTo>
                <a:lnTo>
                  <a:pt x="801" y="24"/>
                </a:lnTo>
                <a:lnTo>
                  <a:pt x="798" y="20"/>
                </a:lnTo>
                <a:lnTo>
                  <a:pt x="794" y="16"/>
                </a:lnTo>
                <a:lnTo>
                  <a:pt x="789" y="12"/>
                </a:lnTo>
                <a:lnTo>
                  <a:pt x="783" y="9"/>
                </a:lnTo>
                <a:lnTo>
                  <a:pt x="778" y="7"/>
                </a:lnTo>
                <a:lnTo>
                  <a:pt x="762" y="3"/>
                </a:lnTo>
                <a:lnTo>
                  <a:pt x="745" y="0"/>
                </a:lnTo>
                <a:lnTo>
                  <a:pt x="739" y="10"/>
                </a:lnTo>
                <a:lnTo>
                  <a:pt x="733" y="21"/>
                </a:lnTo>
                <a:lnTo>
                  <a:pt x="729" y="23"/>
                </a:lnTo>
                <a:lnTo>
                  <a:pt x="727" y="25"/>
                </a:lnTo>
                <a:lnTo>
                  <a:pt x="725" y="26"/>
                </a:lnTo>
                <a:lnTo>
                  <a:pt x="722" y="27"/>
                </a:lnTo>
                <a:lnTo>
                  <a:pt x="717" y="27"/>
                </a:lnTo>
                <a:lnTo>
                  <a:pt x="714" y="27"/>
                </a:lnTo>
                <a:lnTo>
                  <a:pt x="710" y="26"/>
                </a:lnTo>
                <a:lnTo>
                  <a:pt x="705" y="24"/>
                </a:lnTo>
                <a:lnTo>
                  <a:pt x="703" y="28"/>
                </a:lnTo>
                <a:lnTo>
                  <a:pt x="700" y="31"/>
                </a:lnTo>
                <a:lnTo>
                  <a:pt x="695" y="35"/>
                </a:lnTo>
                <a:lnTo>
                  <a:pt x="690" y="39"/>
                </a:lnTo>
                <a:lnTo>
                  <a:pt x="677" y="47"/>
                </a:lnTo>
                <a:lnTo>
                  <a:pt x="662" y="55"/>
                </a:lnTo>
                <a:lnTo>
                  <a:pt x="648" y="63"/>
                </a:lnTo>
                <a:lnTo>
                  <a:pt x="637" y="71"/>
                </a:lnTo>
                <a:lnTo>
                  <a:pt x="632" y="75"/>
                </a:lnTo>
                <a:lnTo>
                  <a:pt x="628" y="79"/>
                </a:lnTo>
                <a:lnTo>
                  <a:pt x="626" y="82"/>
                </a:lnTo>
                <a:lnTo>
                  <a:pt x="625" y="86"/>
                </a:lnTo>
                <a:lnTo>
                  <a:pt x="612" y="79"/>
                </a:lnTo>
                <a:lnTo>
                  <a:pt x="589" y="70"/>
                </a:lnTo>
                <a:lnTo>
                  <a:pt x="566" y="62"/>
                </a:lnTo>
                <a:lnTo>
                  <a:pt x="552" y="55"/>
                </a:lnTo>
                <a:lnTo>
                  <a:pt x="525" y="55"/>
                </a:lnTo>
                <a:lnTo>
                  <a:pt x="525" y="99"/>
                </a:lnTo>
                <a:lnTo>
                  <a:pt x="535" y="114"/>
                </a:lnTo>
                <a:lnTo>
                  <a:pt x="552" y="137"/>
                </a:lnTo>
                <a:lnTo>
                  <a:pt x="566" y="160"/>
                </a:lnTo>
                <a:lnTo>
                  <a:pt x="572" y="172"/>
                </a:lnTo>
                <a:lnTo>
                  <a:pt x="571" y="178"/>
                </a:lnTo>
                <a:lnTo>
                  <a:pt x="569" y="185"/>
                </a:lnTo>
                <a:lnTo>
                  <a:pt x="566" y="191"/>
                </a:lnTo>
                <a:lnTo>
                  <a:pt x="560" y="198"/>
                </a:lnTo>
                <a:lnTo>
                  <a:pt x="555" y="205"/>
                </a:lnTo>
                <a:lnTo>
                  <a:pt x="548" y="213"/>
                </a:lnTo>
                <a:lnTo>
                  <a:pt x="541" y="220"/>
                </a:lnTo>
                <a:lnTo>
                  <a:pt x="532" y="227"/>
                </a:lnTo>
                <a:lnTo>
                  <a:pt x="523" y="233"/>
                </a:lnTo>
                <a:lnTo>
                  <a:pt x="513" y="239"/>
                </a:lnTo>
                <a:lnTo>
                  <a:pt x="503" y="244"/>
                </a:lnTo>
                <a:lnTo>
                  <a:pt x="493" y="249"/>
                </a:lnTo>
                <a:lnTo>
                  <a:pt x="483" y="253"/>
                </a:lnTo>
                <a:lnTo>
                  <a:pt x="472" y="256"/>
                </a:lnTo>
                <a:lnTo>
                  <a:pt x="463" y="257"/>
                </a:lnTo>
                <a:lnTo>
                  <a:pt x="453" y="258"/>
                </a:lnTo>
                <a:lnTo>
                  <a:pt x="446" y="258"/>
                </a:lnTo>
                <a:lnTo>
                  <a:pt x="440" y="256"/>
                </a:lnTo>
                <a:lnTo>
                  <a:pt x="433" y="254"/>
                </a:lnTo>
                <a:lnTo>
                  <a:pt x="426" y="252"/>
                </a:lnTo>
                <a:lnTo>
                  <a:pt x="413" y="245"/>
                </a:lnTo>
                <a:lnTo>
                  <a:pt x="401" y="235"/>
                </a:lnTo>
                <a:lnTo>
                  <a:pt x="389" y="224"/>
                </a:lnTo>
                <a:lnTo>
                  <a:pt x="378" y="212"/>
                </a:lnTo>
                <a:lnTo>
                  <a:pt x="368" y="198"/>
                </a:lnTo>
                <a:lnTo>
                  <a:pt x="359" y="184"/>
                </a:lnTo>
                <a:lnTo>
                  <a:pt x="330" y="190"/>
                </a:lnTo>
                <a:lnTo>
                  <a:pt x="286" y="197"/>
                </a:lnTo>
                <a:lnTo>
                  <a:pt x="263" y="201"/>
                </a:lnTo>
                <a:lnTo>
                  <a:pt x="244" y="206"/>
                </a:lnTo>
                <a:lnTo>
                  <a:pt x="238" y="208"/>
                </a:lnTo>
                <a:lnTo>
                  <a:pt x="231" y="211"/>
                </a:lnTo>
                <a:lnTo>
                  <a:pt x="228" y="213"/>
                </a:lnTo>
                <a:lnTo>
                  <a:pt x="227" y="216"/>
                </a:lnTo>
                <a:lnTo>
                  <a:pt x="227" y="220"/>
                </a:lnTo>
                <a:lnTo>
                  <a:pt x="229" y="224"/>
                </a:lnTo>
                <a:lnTo>
                  <a:pt x="231" y="227"/>
                </a:lnTo>
                <a:lnTo>
                  <a:pt x="235" y="230"/>
                </a:lnTo>
                <a:lnTo>
                  <a:pt x="243" y="235"/>
                </a:lnTo>
                <a:lnTo>
                  <a:pt x="253" y="240"/>
                </a:lnTo>
                <a:lnTo>
                  <a:pt x="253" y="258"/>
                </a:lnTo>
                <a:lnTo>
                  <a:pt x="241" y="262"/>
                </a:lnTo>
                <a:lnTo>
                  <a:pt x="221" y="268"/>
                </a:lnTo>
                <a:lnTo>
                  <a:pt x="210" y="272"/>
                </a:lnTo>
                <a:lnTo>
                  <a:pt x="201" y="278"/>
                </a:lnTo>
                <a:lnTo>
                  <a:pt x="198" y="281"/>
                </a:lnTo>
                <a:lnTo>
                  <a:pt x="196" y="285"/>
                </a:lnTo>
                <a:lnTo>
                  <a:pt x="194" y="290"/>
                </a:lnTo>
                <a:lnTo>
                  <a:pt x="194" y="295"/>
                </a:lnTo>
                <a:lnTo>
                  <a:pt x="194" y="302"/>
                </a:lnTo>
                <a:lnTo>
                  <a:pt x="196" y="307"/>
                </a:lnTo>
                <a:lnTo>
                  <a:pt x="198" y="311"/>
                </a:lnTo>
                <a:lnTo>
                  <a:pt x="201" y="314"/>
                </a:lnTo>
                <a:lnTo>
                  <a:pt x="210" y="321"/>
                </a:lnTo>
                <a:lnTo>
                  <a:pt x="220" y="327"/>
                </a:lnTo>
                <a:lnTo>
                  <a:pt x="224" y="330"/>
                </a:lnTo>
                <a:lnTo>
                  <a:pt x="230" y="333"/>
                </a:lnTo>
                <a:lnTo>
                  <a:pt x="234" y="337"/>
                </a:lnTo>
                <a:lnTo>
                  <a:pt x="239" y="342"/>
                </a:lnTo>
                <a:lnTo>
                  <a:pt x="242" y="348"/>
                </a:lnTo>
                <a:lnTo>
                  <a:pt x="244" y="356"/>
                </a:lnTo>
                <a:lnTo>
                  <a:pt x="246" y="365"/>
                </a:lnTo>
                <a:lnTo>
                  <a:pt x="246" y="375"/>
                </a:lnTo>
                <a:lnTo>
                  <a:pt x="246" y="388"/>
                </a:lnTo>
                <a:lnTo>
                  <a:pt x="245" y="400"/>
                </a:lnTo>
                <a:lnTo>
                  <a:pt x="243" y="412"/>
                </a:lnTo>
                <a:lnTo>
                  <a:pt x="241" y="423"/>
                </a:lnTo>
                <a:lnTo>
                  <a:pt x="236" y="446"/>
                </a:lnTo>
                <a:lnTo>
                  <a:pt x="230" y="468"/>
                </a:lnTo>
                <a:lnTo>
                  <a:pt x="223" y="490"/>
                </a:lnTo>
                <a:lnTo>
                  <a:pt x="219" y="512"/>
                </a:lnTo>
                <a:lnTo>
                  <a:pt x="217" y="524"/>
                </a:lnTo>
                <a:lnTo>
                  <a:pt x="214" y="535"/>
                </a:lnTo>
                <a:lnTo>
                  <a:pt x="213" y="548"/>
                </a:lnTo>
                <a:lnTo>
                  <a:pt x="213" y="560"/>
                </a:lnTo>
                <a:lnTo>
                  <a:pt x="194" y="560"/>
                </a:lnTo>
                <a:lnTo>
                  <a:pt x="188" y="557"/>
                </a:lnTo>
                <a:lnTo>
                  <a:pt x="184" y="554"/>
                </a:lnTo>
                <a:lnTo>
                  <a:pt x="183" y="553"/>
                </a:lnTo>
                <a:lnTo>
                  <a:pt x="182" y="552"/>
                </a:lnTo>
                <a:lnTo>
                  <a:pt x="180" y="550"/>
                </a:lnTo>
                <a:lnTo>
                  <a:pt x="180" y="548"/>
                </a:lnTo>
                <a:lnTo>
                  <a:pt x="168" y="554"/>
                </a:lnTo>
                <a:lnTo>
                  <a:pt x="157" y="559"/>
                </a:lnTo>
                <a:lnTo>
                  <a:pt x="147" y="562"/>
                </a:lnTo>
                <a:lnTo>
                  <a:pt x="138" y="564"/>
                </a:lnTo>
                <a:lnTo>
                  <a:pt x="119" y="566"/>
                </a:lnTo>
                <a:lnTo>
                  <a:pt x="100" y="567"/>
                </a:lnTo>
                <a:lnTo>
                  <a:pt x="96" y="567"/>
                </a:lnTo>
                <a:lnTo>
                  <a:pt x="93" y="569"/>
                </a:lnTo>
                <a:lnTo>
                  <a:pt x="90" y="573"/>
                </a:lnTo>
                <a:lnTo>
                  <a:pt x="88" y="576"/>
                </a:lnTo>
                <a:lnTo>
                  <a:pt x="85" y="584"/>
                </a:lnTo>
                <a:lnTo>
                  <a:pt x="81" y="591"/>
                </a:lnTo>
                <a:lnTo>
                  <a:pt x="65" y="607"/>
                </a:lnTo>
                <a:lnTo>
                  <a:pt x="51" y="624"/>
                </a:lnTo>
                <a:lnTo>
                  <a:pt x="38" y="643"/>
                </a:lnTo>
                <a:lnTo>
                  <a:pt x="26" y="665"/>
                </a:lnTo>
                <a:lnTo>
                  <a:pt x="20" y="676"/>
                </a:lnTo>
                <a:lnTo>
                  <a:pt x="16" y="687"/>
                </a:lnTo>
                <a:lnTo>
                  <a:pt x="11" y="699"/>
                </a:lnTo>
                <a:lnTo>
                  <a:pt x="7" y="711"/>
                </a:lnTo>
                <a:lnTo>
                  <a:pt x="5" y="723"/>
                </a:lnTo>
                <a:lnTo>
                  <a:pt x="3" y="734"/>
                </a:lnTo>
                <a:lnTo>
                  <a:pt x="1" y="746"/>
                </a:lnTo>
                <a:lnTo>
                  <a:pt x="0" y="757"/>
                </a:lnTo>
                <a:lnTo>
                  <a:pt x="1" y="767"/>
                </a:lnTo>
                <a:lnTo>
                  <a:pt x="4" y="777"/>
                </a:lnTo>
                <a:lnTo>
                  <a:pt x="7" y="787"/>
                </a:lnTo>
                <a:lnTo>
                  <a:pt x="11" y="799"/>
                </a:lnTo>
                <a:lnTo>
                  <a:pt x="17" y="811"/>
                </a:lnTo>
                <a:lnTo>
                  <a:pt x="22" y="824"/>
                </a:lnTo>
                <a:lnTo>
                  <a:pt x="30" y="836"/>
                </a:lnTo>
                <a:lnTo>
                  <a:pt x="38" y="848"/>
                </a:lnTo>
                <a:lnTo>
                  <a:pt x="46" y="859"/>
                </a:lnTo>
                <a:lnTo>
                  <a:pt x="56" y="870"/>
                </a:lnTo>
                <a:lnTo>
                  <a:pt x="66" y="880"/>
                </a:lnTo>
                <a:lnTo>
                  <a:pt x="76" y="889"/>
                </a:lnTo>
                <a:lnTo>
                  <a:pt x="87" y="896"/>
                </a:lnTo>
                <a:lnTo>
                  <a:pt x="98" y="901"/>
                </a:lnTo>
                <a:lnTo>
                  <a:pt x="104" y="903"/>
                </a:lnTo>
                <a:lnTo>
                  <a:pt x="109" y="904"/>
                </a:lnTo>
                <a:lnTo>
                  <a:pt x="115" y="905"/>
                </a:lnTo>
                <a:lnTo>
                  <a:pt x="120" y="905"/>
                </a:lnTo>
                <a:lnTo>
                  <a:pt x="130" y="904"/>
                </a:lnTo>
                <a:lnTo>
                  <a:pt x="138" y="902"/>
                </a:lnTo>
                <a:lnTo>
                  <a:pt x="146" y="898"/>
                </a:lnTo>
                <a:lnTo>
                  <a:pt x="153" y="893"/>
                </a:lnTo>
                <a:lnTo>
                  <a:pt x="161" y="889"/>
                </a:lnTo>
                <a:lnTo>
                  <a:pt x="168" y="885"/>
                </a:lnTo>
                <a:lnTo>
                  <a:pt x="177" y="882"/>
                </a:lnTo>
                <a:lnTo>
                  <a:pt x="187" y="881"/>
                </a:lnTo>
                <a:lnTo>
                  <a:pt x="189" y="903"/>
                </a:lnTo>
                <a:lnTo>
                  <a:pt x="190" y="934"/>
                </a:lnTo>
                <a:lnTo>
                  <a:pt x="190" y="942"/>
                </a:lnTo>
                <a:lnTo>
                  <a:pt x="191" y="949"/>
                </a:lnTo>
                <a:lnTo>
                  <a:pt x="194" y="956"/>
                </a:lnTo>
                <a:lnTo>
                  <a:pt x="196" y="961"/>
                </a:lnTo>
                <a:lnTo>
                  <a:pt x="199" y="966"/>
                </a:lnTo>
                <a:lnTo>
                  <a:pt x="202" y="970"/>
                </a:lnTo>
                <a:lnTo>
                  <a:pt x="208" y="972"/>
                </a:lnTo>
                <a:lnTo>
                  <a:pt x="213" y="973"/>
                </a:lnTo>
                <a:lnTo>
                  <a:pt x="233" y="973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58" name="Freeform 1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813425" y="2454276"/>
            <a:ext cx="69850" cy="49213"/>
          </a:xfrm>
          <a:custGeom>
            <a:avLst/>
            <a:gdLst/>
            <a:ahLst/>
            <a:cxnLst>
              <a:cxn ang="0">
                <a:pos x="94" y="0"/>
              </a:cxn>
              <a:cxn ang="0">
                <a:pos x="107" y="18"/>
              </a:cxn>
              <a:cxn ang="0">
                <a:pos x="112" y="12"/>
              </a:cxn>
              <a:cxn ang="0">
                <a:pos x="117" y="8"/>
              </a:cxn>
              <a:cxn ang="0">
                <a:pos x="122" y="5"/>
              </a:cxn>
              <a:cxn ang="0">
                <a:pos x="127" y="3"/>
              </a:cxn>
              <a:cxn ang="0">
                <a:pos x="137" y="1"/>
              </a:cxn>
              <a:cxn ang="0">
                <a:pos x="148" y="0"/>
              </a:cxn>
              <a:cxn ang="0">
                <a:pos x="151" y="0"/>
              </a:cxn>
              <a:cxn ang="0">
                <a:pos x="161" y="0"/>
              </a:cxn>
              <a:cxn ang="0">
                <a:pos x="161" y="92"/>
              </a:cxn>
              <a:cxn ang="0">
                <a:pos x="155" y="93"/>
              </a:cxn>
              <a:cxn ang="0">
                <a:pos x="150" y="93"/>
              </a:cxn>
              <a:cxn ang="0">
                <a:pos x="145" y="92"/>
              </a:cxn>
              <a:cxn ang="0">
                <a:pos x="140" y="91"/>
              </a:cxn>
              <a:cxn ang="0">
                <a:pos x="129" y="88"/>
              </a:cxn>
              <a:cxn ang="0">
                <a:pos x="120" y="82"/>
              </a:cxn>
              <a:cxn ang="0">
                <a:pos x="111" y="75"/>
              </a:cxn>
              <a:cxn ang="0">
                <a:pos x="104" y="67"/>
              </a:cxn>
              <a:cxn ang="0">
                <a:pos x="97" y="59"/>
              </a:cxn>
              <a:cxn ang="0">
                <a:pos x="94" y="49"/>
              </a:cxn>
              <a:cxn ang="0">
                <a:pos x="92" y="50"/>
              </a:cxn>
              <a:cxn ang="0">
                <a:pos x="89" y="51"/>
              </a:cxn>
              <a:cxn ang="0">
                <a:pos x="86" y="51"/>
              </a:cxn>
              <a:cxn ang="0">
                <a:pos x="84" y="51"/>
              </a:cxn>
              <a:cxn ang="0">
                <a:pos x="78" y="50"/>
              </a:cxn>
              <a:cxn ang="0">
                <a:pos x="74" y="49"/>
              </a:cxn>
              <a:cxn ang="0">
                <a:pos x="65" y="48"/>
              </a:cxn>
              <a:cxn ang="0">
                <a:pos x="55" y="45"/>
              </a:cxn>
              <a:cxn ang="0">
                <a:pos x="44" y="40"/>
              </a:cxn>
              <a:cxn ang="0">
                <a:pos x="32" y="34"/>
              </a:cxn>
              <a:cxn ang="0">
                <a:pos x="21" y="26"/>
              </a:cxn>
              <a:cxn ang="0">
                <a:pos x="12" y="18"/>
              </a:cxn>
              <a:cxn ang="0">
                <a:pos x="8" y="14"/>
              </a:cxn>
              <a:cxn ang="0">
                <a:pos x="5" y="9"/>
              </a:cxn>
              <a:cxn ang="0">
                <a:pos x="3" y="5"/>
              </a:cxn>
              <a:cxn ang="0">
                <a:pos x="0" y="0"/>
              </a:cxn>
              <a:cxn ang="0">
                <a:pos x="94" y="0"/>
              </a:cxn>
            </a:cxnLst>
            <a:rect l="0" t="0" r="r" b="b"/>
            <a:pathLst>
              <a:path w="161" h="93">
                <a:moveTo>
                  <a:pt x="94" y="0"/>
                </a:moveTo>
                <a:lnTo>
                  <a:pt x="107" y="18"/>
                </a:lnTo>
                <a:lnTo>
                  <a:pt x="112" y="12"/>
                </a:lnTo>
                <a:lnTo>
                  <a:pt x="117" y="8"/>
                </a:lnTo>
                <a:lnTo>
                  <a:pt x="122" y="5"/>
                </a:lnTo>
                <a:lnTo>
                  <a:pt x="127" y="3"/>
                </a:lnTo>
                <a:lnTo>
                  <a:pt x="137" y="1"/>
                </a:lnTo>
                <a:lnTo>
                  <a:pt x="148" y="0"/>
                </a:lnTo>
                <a:lnTo>
                  <a:pt x="151" y="0"/>
                </a:lnTo>
                <a:lnTo>
                  <a:pt x="161" y="0"/>
                </a:lnTo>
                <a:lnTo>
                  <a:pt x="161" y="92"/>
                </a:lnTo>
                <a:lnTo>
                  <a:pt x="155" y="93"/>
                </a:lnTo>
                <a:lnTo>
                  <a:pt x="150" y="93"/>
                </a:lnTo>
                <a:lnTo>
                  <a:pt x="145" y="92"/>
                </a:lnTo>
                <a:lnTo>
                  <a:pt x="140" y="91"/>
                </a:lnTo>
                <a:lnTo>
                  <a:pt x="129" y="88"/>
                </a:lnTo>
                <a:lnTo>
                  <a:pt x="120" y="82"/>
                </a:lnTo>
                <a:lnTo>
                  <a:pt x="111" y="75"/>
                </a:lnTo>
                <a:lnTo>
                  <a:pt x="104" y="67"/>
                </a:lnTo>
                <a:lnTo>
                  <a:pt x="97" y="59"/>
                </a:lnTo>
                <a:lnTo>
                  <a:pt x="94" y="49"/>
                </a:lnTo>
                <a:lnTo>
                  <a:pt x="92" y="50"/>
                </a:lnTo>
                <a:lnTo>
                  <a:pt x="89" y="51"/>
                </a:lnTo>
                <a:lnTo>
                  <a:pt x="86" y="51"/>
                </a:lnTo>
                <a:lnTo>
                  <a:pt x="84" y="51"/>
                </a:lnTo>
                <a:lnTo>
                  <a:pt x="78" y="50"/>
                </a:lnTo>
                <a:lnTo>
                  <a:pt x="74" y="49"/>
                </a:lnTo>
                <a:lnTo>
                  <a:pt x="65" y="48"/>
                </a:lnTo>
                <a:lnTo>
                  <a:pt x="55" y="45"/>
                </a:lnTo>
                <a:lnTo>
                  <a:pt x="44" y="40"/>
                </a:lnTo>
                <a:lnTo>
                  <a:pt x="32" y="34"/>
                </a:lnTo>
                <a:lnTo>
                  <a:pt x="21" y="26"/>
                </a:lnTo>
                <a:lnTo>
                  <a:pt x="12" y="18"/>
                </a:lnTo>
                <a:lnTo>
                  <a:pt x="8" y="14"/>
                </a:lnTo>
                <a:lnTo>
                  <a:pt x="5" y="9"/>
                </a:lnTo>
                <a:lnTo>
                  <a:pt x="3" y="5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59" name="Freeform 1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311775" y="2328864"/>
            <a:ext cx="82550" cy="160337"/>
          </a:xfrm>
          <a:custGeom>
            <a:avLst/>
            <a:gdLst/>
            <a:ahLst/>
            <a:cxnLst>
              <a:cxn ang="0">
                <a:pos x="38" y="3"/>
              </a:cxn>
              <a:cxn ang="0">
                <a:pos x="37" y="0"/>
              </a:cxn>
              <a:cxn ang="0">
                <a:pos x="57" y="3"/>
              </a:cxn>
              <a:cxn ang="0">
                <a:pos x="110" y="14"/>
              </a:cxn>
              <a:cxn ang="0">
                <a:pos x="155" y="25"/>
              </a:cxn>
              <a:cxn ang="0">
                <a:pos x="181" y="28"/>
              </a:cxn>
              <a:cxn ang="0">
                <a:pos x="192" y="35"/>
              </a:cxn>
              <a:cxn ang="0">
                <a:pos x="188" y="47"/>
              </a:cxn>
              <a:cxn ang="0">
                <a:pos x="175" y="82"/>
              </a:cxn>
              <a:cxn ang="0">
                <a:pos x="158" y="127"/>
              </a:cxn>
              <a:cxn ang="0">
                <a:pos x="147" y="165"/>
              </a:cxn>
              <a:cxn ang="0">
                <a:pos x="146" y="207"/>
              </a:cxn>
              <a:cxn ang="0">
                <a:pos x="144" y="249"/>
              </a:cxn>
              <a:cxn ang="0">
                <a:pos x="134" y="277"/>
              </a:cxn>
              <a:cxn ang="0">
                <a:pos x="106" y="296"/>
              </a:cxn>
              <a:cxn ang="0">
                <a:pos x="83" y="303"/>
              </a:cxn>
              <a:cxn ang="0">
                <a:pos x="72" y="307"/>
              </a:cxn>
              <a:cxn ang="0">
                <a:pos x="52" y="305"/>
              </a:cxn>
              <a:cxn ang="0">
                <a:pos x="32" y="291"/>
              </a:cxn>
              <a:cxn ang="0">
                <a:pos x="30" y="277"/>
              </a:cxn>
              <a:cxn ang="0">
                <a:pos x="22" y="257"/>
              </a:cxn>
              <a:cxn ang="0">
                <a:pos x="10" y="231"/>
              </a:cxn>
              <a:cxn ang="0">
                <a:pos x="2" y="211"/>
              </a:cxn>
              <a:cxn ang="0">
                <a:pos x="0" y="197"/>
              </a:cxn>
              <a:cxn ang="0">
                <a:pos x="0" y="180"/>
              </a:cxn>
              <a:cxn ang="0">
                <a:pos x="2" y="165"/>
              </a:cxn>
              <a:cxn ang="0">
                <a:pos x="11" y="145"/>
              </a:cxn>
              <a:cxn ang="0">
                <a:pos x="33" y="109"/>
              </a:cxn>
              <a:cxn ang="0">
                <a:pos x="48" y="81"/>
              </a:cxn>
              <a:cxn ang="0">
                <a:pos x="52" y="62"/>
              </a:cxn>
              <a:cxn ang="0">
                <a:pos x="53" y="41"/>
              </a:cxn>
              <a:cxn ang="0">
                <a:pos x="55" y="30"/>
              </a:cxn>
              <a:cxn ang="0">
                <a:pos x="57" y="26"/>
              </a:cxn>
              <a:cxn ang="0">
                <a:pos x="60" y="22"/>
              </a:cxn>
              <a:cxn ang="0">
                <a:pos x="44" y="7"/>
              </a:cxn>
            </a:cxnLst>
            <a:rect l="0" t="0" r="r" b="b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60" name="Freeform 1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392738" y="1814514"/>
            <a:ext cx="171450" cy="26987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95" y="13"/>
              </a:cxn>
              <a:cxn ang="0">
                <a:pos x="116" y="23"/>
              </a:cxn>
              <a:cxn ang="0">
                <a:pos x="80" y="47"/>
              </a:cxn>
              <a:cxn ang="0">
                <a:pos x="64" y="62"/>
              </a:cxn>
              <a:cxn ang="0">
                <a:pos x="77" y="69"/>
              </a:cxn>
              <a:cxn ang="0">
                <a:pos x="167" y="79"/>
              </a:cxn>
              <a:cxn ang="0">
                <a:pos x="210" y="109"/>
              </a:cxn>
              <a:cxn ang="0">
                <a:pos x="154" y="127"/>
              </a:cxn>
              <a:cxn ang="0">
                <a:pos x="147" y="138"/>
              </a:cxn>
              <a:cxn ang="0">
                <a:pos x="191" y="143"/>
              </a:cxn>
              <a:cxn ang="0">
                <a:pos x="211" y="156"/>
              </a:cxn>
              <a:cxn ang="0">
                <a:pos x="243" y="191"/>
              </a:cxn>
              <a:cxn ang="0">
                <a:pos x="258" y="212"/>
              </a:cxn>
              <a:cxn ang="0">
                <a:pos x="260" y="237"/>
              </a:cxn>
              <a:cxn ang="0">
                <a:pos x="272" y="254"/>
              </a:cxn>
              <a:cxn ang="0">
                <a:pos x="286" y="279"/>
              </a:cxn>
              <a:cxn ang="0">
                <a:pos x="306" y="297"/>
              </a:cxn>
              <a:cxn ang="0">
                <a:pos x="327" y="320"/>
              </a:cxn>
              <a:cxn ang="0">
                <a:pos x="346" y="337"/>
              </a:cxn>
              <a:cxn ang="0">
                <a:pos x="370" y="341"/>
              </a:cxn>
              <a:cxn ang="0">
                <a:pos x="396" y="365"/>
              </a:cxn>
              <a:cxn ang="0">
                <a:pos x="395" y="395"/>
              </a:cxn>
              <a:cxn ang="0">
                <a:pos x="382" y="404"/>
              </a:cxn>
              <a:cxn ang="0">
                <a:pos x="367" y="415"/>
              </a:cxn>
              <a:cxn ang="0">
                <a:pos x="368" y="426"/>
              </a:cxn>
              <a:cxn ang="0">
                <a:pos x="376" y="443"/>
              </a:cxn>
              <a:cxn ang="0">
                <a:pos x="359" y="463"/>
              </a:cxn>
              <a:cxn ang="0">
                <a:pos x="146" y="500"/>
              </a:cxn>
              <a:cxn ang="0">
                <a:pos x="68" y="508"/>
              </a:cxn>
              <a:cxn ang="0">
                <a:pos x="53" y="518"/>
              </a:cxn>
              <a:cxn ang="0">
                <a:pos x="58" y="493"/>
              </a:cxn>
              <a:cxn ang="0">
                <a:pos x="71" y="476"/>
              </a:cxn>
              <a:cxn ang="0">
                <a:pos x="114" y="458"/>
              </a:cxn>
              <a:cxn ang="0">
                <a:pos x="172" y="439"/>
              </a:cxn>
              <a:cxn ang="0">
                <a:pos x="179" y="426"/>
              </a:cxn>
              <a:cxn ang="0">
                <a:pos x="171" y="434"/>
              </a:cxn>
              <a:cxn ang="0">
                <a:pos x="111" y="432"/>
              </a:cxn>
              <a:cxn ang="0">
                <a:pos x="76" y="420"/>
              </a:cxn>
              <a:cxn ang="0">
                <a:pos x="77" y="402"/>
              </a:cxn>
              <a:cxn ang="0">
                <a:pos x="95" y="391"/>
              </a:cxn>
              <a:cxn ang="0">
                <a:pos x="87" y="352"/>
              </a:cxn>
              <a:cxn ang="0">
                <a:pos x="105" y="329"/>
              </a:cxn>
              <a:cxn ang="0">
                <a:pos x="154" y="309"/>
              </a:cxn>
              <a:cxn ang="0">
                <a:pos x="172" y="291"/>
              </a:cxn>
              <a:cxn ang="0">
                <a:pos x="148" y="271"/>
              </a:cxn>
              <a:cxn ang="0">
                <a:pos x="139" y="247"/>
              </a:cxn>
              <a:cxn ang="0">
                <a:pos x="94" y="239"/>
              </a:cxn>
              <a:cxn ang="0">
                <a:pos x="80" y="216"/>
              </a:cxn>
              <a:cxn ang="0">
                <a:pos x="90" y="192"/>
              </a:cxn>
              <a:cxn ang="0">
                <a:pos x="100" y="168"/>
              </a:cxn>
              <a:cxn ang="0">
                <a:pos x="73" y="186"/>
              </a:cxn>
              <a:cxn ang="0">
                <a:pos x="22" y="162"/>
              </a:cxn>
              <a:cxn ang="0">
                <a:pos x="20" y="142"/>
              </a:cxn>
              <a:cxn ang="0">
                <a:pos x="14" y="131"/>
              </a:cxn>
              <a:cxn ang="0">
                <a:pos x="20" y="63"/>
              </a:cxn>
              <a:cxn ang="0">
                <a:pos x="19" y="49"/>
              </a:cxn>
              <a:cxn ang="0">
                <a:pos x="4" y="40"/>
              </a:cxn>
              <a:cxn ang="0">
                <a:pos x="20" y="19"/>
              </a:cxn>
              <a:cxn ang="0">
                <a:pos x="3" y="9"/>
              </a:cxn>
            </a:cxnLst>
            <a:rect l="0" t="0" r="r" b="b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61" name="Freeform 13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751513" y="2117725"/>
            <a:ext cx="169862" cy="76200"/>
          </a:xfrm>
          <a:custGeom>
            <a:avLst/>
            <a:gdLst/>
            <a:ahLst/>
            <a:cxnLst>
              <a:cxn ang="0">
                <a:pos x="190" y="21"/>
              </a:cxn>
              <a:cxn ang="0">
                <a:pos x="177" y="31"/>
              </a:cxn>
              <a:cxn ang="0">
                <a:pos x="174" y="45"/>
              </a:cxn>
              <a:cxn ang="0">
                <a:pos x="168" y="53"/>
              </a:cxn>
              <a:cxn ang="0">
                <a:pos x="166" y="61"/>
              </a:cxn>
              <a:cxn ang="0">
                <a:pos x="177" y="74"/>
              </a:cxn>
              <a:cxn ang="0">
                <a:pos x="155" y="86"/>
              </a:cxn>
              <a:cxn ang="0">
                <a:pos x="108" y="96"/>
              </a:cxn>
              <a:cxn ang="0">
                <a:pos x="77" y="97"/>
              </a:cxn>
              <a:cxn ang="0">
                <a:pos x="52" y="95"/>
              </a:cxn>
              <a:cxn ang="0">
                <a:pos x="4" y="111"/>
              </a:cxn>
              <a:cxn ang="0">
                <a:pos x="0" y="129"/>
              </a:cxn>
              <a:cxn ang="0">
                <a:pos x="4" y="131"/>
              </a:cxn>
              <a:cxn ang="0">
                <a:pos x="12" y="131"/>
              </a:cxn>
              <a:cxn ang="0">
                <a:pos x="51" y="129"/>
              </a:cxn>
              <a:cxn ang="0">
                <a:pos x="114" y="127"/>
              </a:cxn>
              <a:cxn ang="0">
                <a:pos x="123" y="134"/>
              </a:cxn>
              <a:cxn ang="0">
                <a:pos x="137" y="141"/>
              </a:cxn>
              <a:cxn ang="0">
                <a:pos x="159" y="147"/>
              </a:cxn>
              <a:cxn ang="0">
                <a:pos x="185" y="148"/>
              </a:cxn>
              <a:cxn ang="0">
                <a:pos x="210" y="148"/>
              </a:cxn>
              <a:cxn ang="0">
                <a:pos x="233" y="148"/>
              </a:cxn>
              <a:cxn ang="0">
                <a:pos x="255" y="148"/>
              </a:cxn>
              <a:cxn ang="0">
                <a:pos x="275" y="143"/>
              </a:cxn>
              <a:cxn ang="0">
                <a:pos x="301" y="134"/>
              </a:cxn>
              <a:cxn ang="0">
                <a:pos x="334" y="121"/>
              </a:cxn>
              <a:cxn ang="0">
                <a:pos x="353" y="103"/>
              </a:cxn>
              <a:cxn ang="0">
                <a:pos x="372" y="72"/>
              </a:cxn>
              <a:cxn ang="0">
                <a:pos x="376" y="52"/>
              </a:cxn>
              <a:cxn ang="0">
                <a:pos x="363" y="44"/>
              </a:cxn>
              <a:cxn ang="0">
                <a:pos x="357" y="32"/>
              </a:cxn>
              <a:cxn ang="0">
                <a:pos x="347" y="22"/>
              </a:cxn>
              <a:cxn ang="0">
                <a:pos x="334" y="17"/>
              </a:cxn>
              <a:cxn ang="0">
                <a:pos x="319" y="8"/>
              </a:cxn>
              <a:cxn ang="0">
                <a:pos x="203" y="18"/>
              </a:cxn>
            </a:cxnLst>
            <a:rect l="0" t="0" r="r" b="b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62" name="Freeform 14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7243763" y="1966914"/>
            <a:ext cx="1281112" cy="1038225"/>
          </a:xfrm>
          <a:custGeom>
            <a:avLst/>
            <a:gdLst/>
            <a:ahLst/>
            <a:cxnLst>
              <a:cxn ang="0">
                <a:pos x="373" y="1071"/>
              </a:cxn>
              <a:cxn ang="0">
                <a:pos x="385" y="1182"/>
              </a:cxn>
              <a:cxn ang="0">
                <a:pos x="478" y="1358"/>
              </a:cxn>
              <a:cxn ang="0">
                <a:pos x="768" y="1492"/>
              </a:cxn>
              <a:cxn ang="0">
                <a:pos x="1036" y="1552"/>
              </a:cxn>
              <a:cxn ang="0">
                <a:pos x="1124" y="1529"/>
              </a:cxn>
              <a:cxn ang="0">
                <a:pos x="1401" y="1448"/>
              </a:cxn>
              <a:cxn ang="0">
                <a:pos x="1547" y="1542"/>
              </a:cxn>
              <a:cxn ang="0">
                <a:pos x="1577" y="1697"/>
              </a:cxn>
              <a:cxn ang="0">
                <a:pos x="1607" y="1773"/>
              </a:cxn>
              <a:cxn ang="0">
                <a:pos x="1706" y="1912"/>
              </a:cxn>
              <a:cxn ang="0">
                <a:pos x="1842" y="1859"/>
              </a:cxn>
              <a:cxn ang="0">
                <a:pos x="2072" y="1854"/>
              </a:cxn>
              <a:cxn ang="0">
                <a:pos x="2265" y="1983"/>
              </a:cxn>
              <a:cxn ang="0">
                <a:pos x="2357" y="1910"/>
              </a:cxn>
              <a:cxn ang="0">
                <a:pos x="2457" y="1866"/>
              </a:cxn>
              <a:cxn ang="0">
                <a:pos x="2546" y="1826"/>
              </a:cxn>
              <a:cxn ang="0">
                <a:pos x="2683" y="1732"/>
              </a:cxn>
              <a:cxn ang="0">
                <a:pos x="2719" y="1616"/>
              </a:cxn>
              <a:cxn ang="0">
                <a:pos x="2794" y="1420"/>
              </a:cxn>
              <a:cxn ang="0">
                <a:pos x="2705" y="1375"/>
              </a:cxn>
              <a:cxn ang="0">
                <a:pos x="2640" y="1273"/>
              </a:cxn>
              <a:cxn ang="0">
                <a:pos x="2669" y="1227"/>
              </a:cxn>
              <a:cxn ang="0">
                <a:pos x="2532" y="1061"/>
              </a:cxn>
              <a:cxn ang="0">
                <a:pos x="2583" y="993"/>
              </a:cxn>
              <a:cxn ang="0">
                <a:pos x="2453" y="962"/>
              </a:cxn>
              <a:cxn ang="0">
                <a:pos x="2333" y="887"/>
              </a:cxn>
              <a:cxn ang="0">
                <a:pos x="2368" y="836"/>
              </a:cxn>
              <a:cxn ang="0">
                <a:pos x="2443" y="756"/>
              </a:cxn>
              <a:cxn ang="0">
                <a:pos x="2496" y="780"/>
              </a:cxn>
              <a:cxn ang="0">
                <a:pos x="2532" y="853"/>
              </a:cxn>
              <a:cxn ang="0">
                <a:pos x="2689" y="763"/>
              </a:cxn>
              <a:cxn ang="0">
                <a:pos x="2828" y="673"/>
              </a:cxn>
              <a:cxn ang="0">
                <a:pos x="2886" y="564"/>
              </a:cxn>
              <a:cxn ang="0">
                <a:pos x="2928" y="494"/>
              </a:cxn>
              <a:cxn ang="0">
                <a:pos x="2893" y="307"/>
              </a:cxn>
              <a:cxn ang="0">
                <a:pos x="2722" y="341"/>
              </a:cxn>
              <a:cxn ang="0">
                <a:pos x="2461" y="205"/>
              </a:cxn>
              <a:cxn ang="0">
                <a:pos x="2300" y="89"/>
              </a:cxn>
              <a:cxn ang="0">
                <a:pos x="1980" y="53"/>
              </a:cxn>
              <a:cxn ang="0">
                <a:pos x="2007" y="155"/>
              </a:cxn>
              <a:cxn ang="0">
                <a:pos x="1952" y="227"/>
              </a:cxn>
              <a:cxn ang="0">
                <a:pos x="2025" y="350"/>
              </a:cxn>
              <a:cxn ang="0">
                <a:pos x="2146" y="370"/>
              </a:cxn>
              <a:cxn ang="0">
                <a:pos x="2041" y="455"/>
              </a:cxn>
              <a:cxn ang="0">
                <a:pos x="1891" y="570"/>
              </a:cxn>
              <a:cxn ang="0">
                <a:pos x="1630" y="713"/>
              </a:cxn>
              <a:cxn ang="0">
                <a:pos x="1228" y="659"/>
              </a:cxn>
              <a:cxn ang="0">
                <a:pos x="1036" y="560"/>
              </a:cxn>
              <a:cxn ang="0">
                <a:pos x="752" y="495"/>
              </a:cxn>
              <a:cxn ang="0">
                <a:pos x="686" y="379"/>
              </a:cxn>
              <a:cxn ang="0">
                <a:pos x="512" y="299"/>
              </a:cxn>
              <a:cxn ang="0">
                <a:pos x="430" y="311"/>
              </a:cxn>
              <a:cxn ang="0">
                <a:pos x="423" y="388"/>
              </a:cxn>
              <a:cxn ang="0">
                <a:pos x="305" y="382"/>
              </a:cxn>
              <a:cxn ang="0">
                <a:pos x="227" y="507"/>
              </a:cxn>
              <a:cxn ang="0">
                <a:pos x="260" y="595"/>
              </a:cxn>
              <a:cxn ang="0">
                <a:pos x="252" y="716"/>
              </a:cxn>
              <a:cxn ang="0">
                <a:pos x="118" y="781"/>
              </a:cxn>
              <a:cxn ang="0">
                <a:pos x="40" y="894"/>
              </a:cxn>
            </a:cxnLst>
            <a:rect l="0" t="0" r="r" b="b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63" name="Freeform 15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935663" y="1508125"/>
            <a:ext cx="220662" cy="273050"/>
          </a:xfrm>
          <a:custGeom>
            <a:avLst/>
            <a:gdLst/>
            <a:ahLst/>
            <a:cxnLst>
              <a:cxn ang="0">
                <a:pos x="345" y="493"/>
              </a:cxn>
              <a:cxn ang="0">
                <a:pos x="256" y="505"/>
              </a:cxn>
              <a:cxn ang="0">
                <a:pos x="235" y="517"/>
              </a:cxn>
              <a:cxn ang="0">
                <a:pos x="210" y="522"/>
              </a:cxn>
              <a:cxn ang="0">
                <a:pos x="155" y="524"/>
              </a:cxn>
              <a:cxn ang="0">
                <a:pos x="106" y="522"/>
              </a:cxn>
              <a:cxn ang="0">
                <a:pos x="94" y="516"/>
              </a:cxn>
              <a:cxn ang="0">
                <a:pos x="71" y="509"/>
              </a:cxn>
              <a:cxn ang="0">
                <a:pos x="36" y="496"/>
              </a:cxn>
              <a:cxn ang="0">
                <a:pos x="22" y="486"/>
              </a:cxn>
              <a:cxn ang="0">
                <a:pos x="20" y="477"/>
              </a:cxn>
              <a:cxn ang="0">
                <a:pos x="27" y="463"/>
              </a:cxn>
              <a:cxn ang="0">
                <a:pos x="32" y="445"/>
              </a:cxn>
              <a:cxn ang="0">
                <a:pos x="28" y="432"/>
              </a:cxn>
              <a:cxn ang="0">
                <a:pos x="10" y="417"/>
              </a:cxn>
              <a:cxn ang="0">
                <a:pos x="1" y="407"/>
              </a:cxn>
              <a:cxn ang="0">
                <a:pos x="1" y="391"/>
              </a:cxn>
              <a:cxn ang="0">
                <a:pos x="17" y="360"/>
              </a:cxn>
              <a:cxn ang="0">
                <a:pos x="48" y="328"/>
              </a:cxn>
              <a:cxn ang="0">
                <a:pos x="86" y="299"/>
              </a:cxn>
              <a:cxn ang="0">
                <a:pos x="124" y="279"/>
              </a:cxn>
              <a:cxn ang="0">
                <a:pos x="160" y="272"/>
              </a:cxn>
              <a:cxn ang="0">
                <a:pos x="155" y="264"/>
              </a:cxn>
              <a:cxn ang="0">
                <a:pos x="142" y="259"/>
              </a:cxn>
              <a:cxn ang="0">
                <a:pos x="133" y="251"/>
              </a:cxn>
              <a:cxn ang="0">
                <a:pos x="127" y="229"/>
              </a:cxn>
              <a:cxn ang="0">
                <a:pos x="124" y="195"/>
              </a:cxn>
              <a:cxn ang="0">
                <a:pos x="115" y="161"/>
              </a:cxn>
              <a:cxn ang="0">
                <a:pos x="100" y="134"/>
              </a:cxn>
              <a:cxn ang="0">
                <a:pos x="68" y="90"/>
              </a:cxn>
              <a:cxn ang="0">
                <a:pos x="86" y="60"/>
              </a:cxn>
              <a:cxn ang="0">
                <a:pos x="106" y="56"/>
              </a:cxn>
              <a:cxn ang="0">
                <a:pos x="130" y="58"/>
              </a:cxn>
              <a:cxn ang="0">
                <a:pos x="139" y="61"/>
              </a:cxn>
              <a:cxn ang="0">
                <a:pos x="160" y="56"/>
              </a:cxn>
              <a:cxn ang="0">
                <a:pos x="164" y="33"/>
              </a:cxn>
              <a:cxn ang="0">
                <a:pos x="171" y="13"/>
              </a:cxn>
              <a:cxn ang="0">
                <a:pos x="187" y="0"/>
              </a:cxn>
              <a:cxn ang="0">
                <a:pos x="225" y="0"/>
              </a:cxn>
              <a:cxn ang="0">
                <a:pos x="254" y="8"/>
              </a:cxn>
              <a:cxn ang="0">
                <a:pos x="280" y="21"/>
              </a:cxn>
              <a:cxn ang="0">
                <a:pos x="279" y="62"/>
              </a:cxn>
              <a:cxn ang="0">
                <a:pos x="292" y="77"/>
              </a:cxn>
              <a:cxn ang="0">
                <a:pos x="319" y="94"/>
              </a:cxn>
              <a:cxn ang="0">
                <a:pos x="356" y="119"/>
              </a:cxn>
              <a:cxn ang="0">
                <a:pos x="346" y="135"/>
              </a:cxn>
              <a:cxn ang="0">
                <a:pos x="340" y="153"/>
              </a:cxn>
              <a:cxn ang="0">
                <a:pos x="344" y="176"/>
              </a:cxn>
              <a:cxn ang="0">
                <a:pos x="363" y="200"/>
              </a:cxn>
              <a:cxn ang="0">
                <a:pos x="378" y="210"/>
              </a:cxn>
              <a:cxn ang="0">
                <a:pos x="386" y="256"/>
              </a:cxn>
              <a:cxn ang="0">
                <a:pos x="404" y="289"/>
              </a:cxn>
              <a:cxn ang="0">
                <a:pos x="432" y="315"/>
              </a:cxn>
              <a:cxn ang="0">
                <a:pos x="463" y="335"/>
              </a:cxn>
              <a:cxn ang="0">
                <a:pos x="466" y="390"/>
              </a:cxn>
              <a:cxn ang="0">
                <a:pos x="397" y="457"/>
              </a:cxn>
            </a:cxnLst>
            <a:rect l="0" t="0" r="r" b="b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64" name="Freeform 16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5672138" y="1925639"/>
            <a:ext cx="182562" cy="238125"/>
          </a:xfrm>
          <a:custGeom>
            <a:avLst/>
            <a:gdLst/>
            <a:ahLst/>
            <a:cxnLst>
              <a:cxn ang="0">
                <a:pos x="426" y="190"/>
              </a:cxn>
              <a:cxn ang="0">
                <a:pos x="408" y="128"/>
              </a:cxn>
              <a:cxn ang="0">
                <a:pos x="387" y="85"/>
              </a:cxn>
              <a:cxn ang="0">
                <a:pos x="367" y="62"/>
              </a:cxn>
              <a:cxn ang="0">
                <a:pos x="356" y="58"/>
              </a:cxn>
              <a:cxn ang="0">
                <a:pos x="335" y="45"/>
              </a:cxn>
              <a:cxn ang="0">
                <a:pos x="314" y="38"/>
              </a:cxn>
              <a:cxn ang="0">
                <a:pos x="293" y="38"/>
              </a:cxn>
              <a:cxn ang="0">
                <a:pos x="276" y="42"/>
              </a:cxn>
              <a:cxn ang="0">
                <a:pos x="251" y="58"/>
              </a:cxn>
              <a:cxn ang="0">
                <a:pos x="235" y="67"/>
              </a:cxn>
              <a:cxn ang="0">
                <a:pos x="217" y="66"/>
              </a:cxn>
              <a:cxn ang="0">
                <a:pos x="174" y="37"/>
              </a:cxn>
              <a:cxn ang="0">
                <a:pos x="113" y="0"/>
              </a:cxn>
              <a:cxn ang="0">
                <a:pos x="95" y="23"/>
              </a:cxn>
              <a:cxn ang="0">
                <a:pos x="93" y="43"/>
              </a:cxn>
              <a:cxn ang="0">
                <a:pos x="98" y="52"/>
              </a:cxn>
              <a:cxn ang="0">
                <a:pos x="119" y="69"/>
              </a:cxn>
              <a:cxn ang="0">
                <a:pos x="99" y="73"/>
              </a:cxn>
              <a:cxn ang="0">
                <a:pos x="66" y="93"/>
              </a:cxn>
              <a:cxn ang="0">
                <a:pos x="58" y="119"/>
              </a:cxn>
              <a:cxn ang="0">
                <a:pos x="45" y="138"/>
              </a:cxn>
              <a:cxn ang="0">
                <a:pos x="35" y="156"/>
              </a:cxn>
              <a:cxn ang="0">
                <a:pos x="33" y="179"/>
              </a:cxn>
              <a:cxn ang="0">
                <a:pos x="7" y="238"/>
              </a:cxn>
              <a:cxn ang="0">
                <a:pos x="15" y="246"/>
              </a:cxn>
              <a:cxn ang="0">
                <a:pos x="26" y="247"/>
              </a:cxn>
              <a:cxn ang="0">
                <a:pos x="33" y="346"/>
              </a:cxn>
              <a:cxn ang="0">
                <a:pos x="93" y="353"/>
              </a:cxn>
              <a:cxn ang="0">
                <a:pos x="104" y="376"/>
              </a:cxn>
              <a:cxn ang="0">
                <a:pos x="89" y="425"/>
              </a:cxn>
              <a:cxn ang="0">
                <a:pos x="109" y="447"/>
              </a:cxn>
              <a:cxn ang="0">
                <a:pos x="152" y="447"/>
              </a:cxn>
              <a:cxn ang="0">
                <a:pos x="205" y="444"/>
              </a:cxn>
              <a:cxn ang="0">
                <a:pos x="276" y="446"/>
              </a:cxn>
              <a:cxn ang="0">
                <a:pos x="343" y="442"/>
              </a:cxn>
              <a:cxn ang="0">
                <a:pos x="372" y="432"/>
              </a:cxn>
              <a:cxn ang="0">
                <a:pos x="359" y="413"/>
              </a:cxn>
              <a:cxn ang="0">
                <a:pos x="369" y="403"/>
              </a:cxn>
              <a:cxn ang="0">
                <a:pos x="372" y="382"/>
              </a:cxn>
              <a:cxn ang="0">
                <a:pos x="380" y="367"/>
              </a:cxn>
              <a:cxn ang="0">
                <a:pos x="343" y="344"/>
              </a:cxn>
              <a:cxn ang="0">
                <a:pos x="325" y="323"/>
              </a:cxn>
              <a:cxn ang="0">
                <a:pos x="311" y="294"/>
              </a:cxn>
              <a:cxn ang="0">
                <a:pos x="294" y="277"/>
              </a:cxn>
              <a:cxn ang="0">
                <a:pos x="314" y="275"/>
              </a:cxn>
              <a:cxn ang="0">
                <a:pos x="346" y="271"/>
              </a:cxn>
              <a:cxn ang="0">
                <a:pos x="369" y="260"/>
              </a:cxn>
              <a:cxn ang="0">
                <a:pos x="407" y="240"/>
              </a:cxn>
              <a:cxn ang="0">
                <a:pos x="438" y="235"/>
              </a:cxn>
            </a:cxnLst>
            <a:rect l="0" t="0" r="r" b="b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65" name="Freeform 17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5697539" y="2182814"/>
            <a:ext cx="250825" cy="274637"/>
          </a:xfrm>
          <a:custGeom>
            <a:avLst/>
            <a:gdLst/>
            <a:ahLst/>
            <a:cxnLst>
              <a:cxn ang="0">
                <a:pos x="327" y="88"/>
              </a:cxn>
              <a:cxn ang="0">
                <a:pos x="312" y="85"/>
              </a:cxn>
              <a:cxn ang="0">
                <a:pos x="301" y="79"/>
              </a:cxn>
              <a:cxn ang="0">
                <a:pos x="275" y="66"/>
              </a:cxn>
              <a:cxn ang="0">
                <a:pos x="251" y="78"/>
              </a:cxn>
              <a:cxn ang="0">
                <a:pos x="246" y="105"/>
              </a:cxn>
              <a:cxn ang="0">
                <a:pos x="253" y="153"/>
              </a:cxn>
              <a:cxn ang="0">
                <a:pos x="270" y="172"/>
              </a:cxn>
              <a:cxn ang="0">
                <a:pos x="287" y="178"/>
              </a:cxn>
              <a:cxn ang="0">
                <a:pos x="298" y="191"/>
              </a:cxn>
              <a:cxn ang="0">
                <a:pos x="351" y="225"/>
              </a:cxn>
              <a:cxn ang="0">
                <a:pos x="449" y="309"/>
              </a:cxn>
              <a:cxn ang="0">
                <a:pos x="477" y="322"/>
              </a:cxn>
              <a:cxn ang="0">
                <a:pos x="504" y="328"/>
              </a:cxn>
              <a:cxn ang="0">
                <a:pos x="536" y="356"/>
              </a:cxn>
              <a:cxn ang="0">
                <a:pos x="578" y="376"/>
              </a:cxn>
              <a:cxn ang="0">
                <a:pos x="565" y="407"/>
              </a:cxn>
              <a:cxn ang="0">
                <a:pos x="526" y="383"/>
              </a:cxn>
              <a:cxn ang="0">
                <a:pos x="508" y="376"/>
              </a:cxn>
              <a:cxn ang="0">
                <a:pos x="498" y="397"/>
              </a:cxn>
              <a:cxn ang="0">
                <a:pos x="506" y="426"/>
              </a:cxn>
              <a:cxn ang="0">
                <a:pos x="514" y="442"/>
              </a:cxn>
              <a:cxn ang="0">
                <a:pos x="500" y="468"/>
              </a:cxn>
              <a:cxn ang="0">
                <a:pos x="483" y="505"/>
              </a:cxn>
              <a:cxn ang="0">
                <a:pos x="465" y="522"/>
              </a:cxn>
              <a:cxn ang="0">
                <a:pos x="436" y="505"/>
              </a:cxn>
              <a:cxn ang="0">
                <a:pos x="456" y="484"/>
              </a:cxn>
              <a:cxn ang="0">
                <a:pos x="465" y="467"/>
              </a:cxn>
              <a:cxn ang="0">
                <a:pos x="461" y="441"/>
              </a:cxn>
              <a:cxn ang="0">
                <a:pos x="427" y="395"/>
              </a:cxn>
              <a:cxn ang="0">
                <a:pos x="385" y="369"/>
              </a:cxn>
              <a:cxn ang="0">
                <a:pos x="355" y="356"/>
              </a:cxn>
              <a:cxn ang="0">
                <a:pos x="318" y="330"/>
              </a:cxn>
              <a:cxn ang="0">
                <a:pos x="268" y="315"/>
              </a:cxn>
              <a:cxn ang="0">
                <a:pos x="218" y="285"/>
              </a:cxn>
              <a:cxn ang="0">
                <a:pos x="162" y="229"/>
              </a:cxn>
              <a:cxn ang="0">
                <a:pos x="126" y="168"/>
              </a:cxn>
              <a:cxn ang="0">
                <a:pos x="77" y="154"/>
              </a:cxn>
              <a:cxn ang="0">
                <a:pos x="51" y="157"/>
              </a:cxn>
              <a:cxn ang="0">
                <a:pos x="15" y="165"/>
              </a:cxn>
              <a:cxn ang="0">
                <a:pos x="3" y="133"/>
              </a:cxn>
              <a:cxn ang="0">
                <a:pos x="1" y="93"/>
              </a:cxn>
              <a:cxn ang="0">
                <a:pos x="6" y="49"/>
              </a:cxn>
              <a:cxn ang="0">
                <a:pos x="45" y="41"/>
              </a:cxn>
              <a:cxn ang="0">
                <a:pos x="68" y="33"/>
              </a:cxn>
              <a:cxn ang="0">
                <a:pos x="83" y="48"/>
              </a:cxn>
              <a:cxn ang="0">
                <a:pos x="104" y="44"/>
              </a:cxn>
              <a:cxn ang="0">
                <a:pos x="149" y="16"/>
              </a:cxn>
              <a:cxn ang="0">
                <a:pos x="239" y="0"/>
              </a:cxn>
              <a:cxn ang="0">
                <a:pos x="257" y="13"/>
              </a:cxn>
              <a:cxn ang="0">
                <a:pos x="332" y="19"/>
              </a:cxn>
              <a:cxn ang="0">
                <a:pos x="322" y="65"/>
              </a:cxn>
              <a:cxn ang="0">
                <a:pos x="325" y="90"/>
              </a:cxn>
            </a:cxnLst>
            <a:rect l="0" t="0" r="r" b="b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66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5715000" y="2351088"/>
            <a:ext cx="33338" cy="82550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6" y="37"/>
              </a:cxn>
              <a:cxn ang="0">
                <a:pos x="11" y="36"/>
              </a:cxn>
              <a:cxn ang="0">
                <a:pos x="16" y="35"/>
              </a:cxn>
              <a:cxn ang="0">
                <a:pos x="19" y="33"/>
              </a:cxn>
              <a:cxn ang="0">
                <a:pos x="26" y="28"/>
              </a:cxn>
              <a:cxn ang="0">
                <a:pos x="31" y="22"/>
              </a:cxn>
              <a:cxn ang="0">
                <a:pos x="37" y="16"/>
              </a:cxn>
              <a:cxn ang="0">
                <a:pos x="41" y="10"/>
              </a:cxn>
              <a:cxn ang="0">
                <a:pos x="46" y="5"/>
              </a:cxn>
              <a:cxn ang="0">
                <a:pos x="53" y="0"/>
              </a:cxn>
              <a:cxn ang="0">
                <a:pos x="57" y="3"/>
              </a:cxn>
              <a:cxn ang="0">
                <a:pos x="62" y="7"/>
              </a:cxn>
              <a:cxn ang="0">
                <a:pos x="64" y="10"/>
              </a:cxn>
              <a:cxn ang="0">
                <a:pos x="66" y="14"/>
              </a:cxn>
              <a:cxn ang="0">
                <a:pos x="69" y="22"/>
              </a:cxn>
              <a:cxn ang="0">
                <a:pos x="72" y="32"/>
              </a:cxn>
              <a:cxn ang="0">
                <a:pos x="73" y="40"/>
              </a:cxn>
              <a:cxn ang="0">
                <a:pos x="74" y="49"/>
              </a:cxn>
              <a:cxn ang="0">
                <a:pos x="76" y="58"/>
              </a:cxn>
              <a:cxn ang="0">
                <a:pos x="79" y="67"/>
              </a:cxn>
              <a:cxn ang="0">
                <a:pos x="79" y="98"/>
              </a:cxn>
              <a:cxn ang="0">
                <a:pos x="68" y="115"/>
              </a:cxn>
              <a:cxn ang="0">
                <a:pos x="59" y="129"/>
              </a:cxn>
              <a:cxn ang="0">
                <a:pos x="53" y="136"/>
              </a:cxn>
              <a:cxn ang="0">
                <a:pos x="50" y="144"/>
              </a:cxn>
              <a:cxn ang="0">
                <a:pos x="48" y="151"/>
              </a:cxn>
              <a:cxn ang="0">
                <a:pos x="46" y="160"/>
              </a:cxn>
              <a:cxn ang="0">
                <a:pos x="40" y="155"/>
              </a:cxn>
              <a:cxn ang="0">
                <a:pos x="33" y="150"/>
              </a:cxn>
              <a:cxn ang="0">
                <a:pos x="28" y="144"/>
              </a:cxn>
              <a:cxn ang="0">
                <a:pos x="22" y="137"/>
              </a:cxn>
              <a:cxn ang="0">
                <a:pos x="18" y="130"/>
              </a:cxn>
              <a:cxn ang="0">
                <a:pos x="15" y="123"/>
              </a:cxn>
              <a:cxn ang="0">
                <a:pos x="11" y="115"/>
              </a:cxn>
              <a:cxn ang="0">
                <a:pos x="8" y="108"/>
              </a:cxn>
              <a:cxn ang="0">
                <a:pos x="4" y="91"/>
              </a:cxn>
              <a:cxn ang="0">
                <a:pos x="1" y="73"/>
              </a:cxn>
              <a:cxn ang="0">
                <a:pos x="0" y="55"/>
              </a:cxn>
              <a:cxn ang="0">
                <a:pos x="0" y="37"/>
              </a:cxn>
            </a:cxnLst>
            <a:rect l="0" t="0" r="r" b="b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2067" name="Group 1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8034339" y="3411539"/>
            <a:ext cx="473075" cy="212725"/>
            <a:chOff x="4488" y="2394"/>
            <a:chExt cx="358" cy="124"/>
          </a:xfrm>
        </p:grpSpPr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/>
              <a:ahLst/>
              <a:cxnLst>
                <a:cxn ang="0">
                  <a:pos x="424" y="198"/>
                </a:cxn>
                <a:cxn ang="0">
                  <a:pos x="387" y="193"/>
                </a:cxn>
                <a:cxn ang="0">
                  <a:pos x="367" y="203"/>
                </a:cxn>
                <a:cxn ang="0">
                  <a:pos x="354" y="217"/>
                </a:cxn>
                <a:cxn ang="0">
                  <a:pos x="347" y="254"/>
                </a:cxn>
                <a:cxn ang="0">
                  <a:pos x="327" y="306"/>
                </a:cxn>
                <a:cxn ang="0">
                  <a:pos x="305" y="335"/>
                </a:cxn>
                <a:cxn ang="0">
                  <a:pos x="289" y="350"/>
                </a:cxn>
                <a:cxn ang="0">
                  <a:pos x="271" y="359"/>
                </a:cxn>
                <a:cxn ang="0">
                  <a:pos x="256" y="368"/>
                </a:cxn>
                <a:cxn ang="0">
                  <a:pos x="253" y="376"/>
                </a:cxn>
                <a:cxn ang="0">
                  <a:pos x="215" y="370"/>
                </a:cxn>
                <a:cxn ang="0">
                  <a:pos x="183" y="367"/>
                </a:cxn>
                <a:cxn ang="0">
                  <a:pos x="155" y="373"/>
                </a:cxn>
                <a:cxn ang="0">
                  <a:pos x="138" y="388"/>
                </a:cxn>
                <a:cxn ang="0">
                  <a:pos x="97" y="405"/>
                </a:cxn>
                <a:cxn ang="0">
                  <a:pos x="62" y="407"/>
                </a:cxn>
                <a:cxn ang="0">
                  <a:pos x="45" y="400"/>
                </a:cxn>
                <a:cxn ang="0">
                  <a:pos x="15" y="368"/>
                </a:cxn>
                <a:cxn ang="0">
                  <a:pos x="2" y="344"/>
                </a:cxn>
                <a:cxn ang="0">
                  <a:pos x="8" y="335"/>
                </a:cxn>
                <a:cxn ang="0">
                  <a:pos x="34" y="344"/>
                </a:cxn>
                <a:cxn ang="0">
                  <a:pos x="53" y="336"/>
                </a:cxn>
                <a:cxn ang="0">
                  <a:pos x="56" y="314"/>
                </a:cxn>
                <a:cxn ang="0">
                  <a:pos x="71" y="300"/>
                </a:cxn>
                <a:cxn ang="0">
                  <a:pos x="82" y="286"/>
                </a:cxn>
                <a:cxn ang="0">
                  <a:pos x="89" y="272"/>
                </a:cxn>
                <a:cxn ang="0">
                  <a:pos x="101" y="262"/>
                </a:cxn>
                <a:cxn ang="0">
                  <a:pos x="137" y="246"/>
                </a:cxn>
                <a:cxn ang="0">
                  <a:pos x="175" y="232"/>
                </a:cxn>
                <a:cxn ang="0">
                  <a:pos x="202" y="217"/>
                </a:cxn>
                <a:cxn ang="0">
                  <a:pos x="213" y="205"/>
                </a:cxn>
                <a:cxn ang="0">
                  <a:pos x="219" y="191"/>
                </a:cxn>
                <a:cxn ang="0">
                  <a:pos x="227" y="161"/>
                </a:cxn>
                <a:cxn ang="0">
                  <a:pos x="229" y="149"/>
                </a:cxn>
                <a:cxn ang="0">
                  <a:pos x="231" y="152"/>
                </a:cxn>
                <a:cxn ang="0">
                  <a:pos x="239" y="143"/>
                </a:cxn>
                <a:cxn ang="0">
                  <a:pos x="237" y="155"/>
                </a:cxn>
                <a:cxn ang="0">
                  <a:pos x="240" y="174"/>
                </a:cxn>
                <a:cxn ang="0">
                  <a:pos x="251" y="193"/>
                </a:cxn>
                <a:cxn ang="0">
                  <a:pos x="272" y="205"/>
                </a:cxn>
                <a:cxn ang="0">
                  <a:pos x="306" y="204"/>
                </a:cxn>
                <a:cxn ang="0">
                  <a:pos x="320" y="205"/>
                </a:cxn>
                <a:cxn ang="0">
                  <a:pos x="327" y="198"/>
                </a:cxn>
                <a:cxn ang="0">
                  <a:pos x="324" y="176"/>
                </a:cxn>
                <a:cxn ang="0">
                  <a:pos x="299" y="130"/>
                </a:cxn>
                <a:cxn ang="0">
                  <a:pos x="319" y="109"/>
                </a:cxn>
                <a:cxn ang="0">
                  <a:pos x="344" y="66"/>
                </a:cxn>
                <a:cxn ang="0">
                  <a:pos x="374" y="22"/>
                </a:cxn>
                <a:cxn ang="0">
                  <a:pos x="399" y="0"/>
                </a:cxn>
                <a:cxn ang="0">
                  <a:pos x="401" y="23"/>
                </a:cxn>
                <a:cxn ang="0">
                  <a:pos x="413" y="50"/>
                </a:cxn>
                <a:cxn ang="0">
                  <a:pos x="439" y="75"/>
                </a:cxn>
                <a:cxn ang="0">
                  <a:pos x="486" y="106"/>
                </a:cxn>
                <a:cxn ang="0">
                  <a:pos x="508" y="132"/>
                </a:cxn>
                <a:cxn ang="0">
                  <a:pos x="499" y="149"/>
                </a:cxn>
                <a:cxn ang="0">
                  <a:pos x="478" y="152"/>
                </a:cxn>
                <a:cxn ang="0">
                  <a:pos x="458" y="180"/>
                </a:cxn>
              </a:cxnLst>
              <a:rect l="0" t="0" r="r" b="b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/>
              <a:ahLst/>
              <a:cxnLst>
                <a:cxn ang="0">
                  <a:pos x="151" y="24"/>
                </a:cxn>
                <a:cxn ang="0">
                  <a:pos x="165" y="48"/>
                </a:cxn>
                <a:cxn ang="0">
                  <a:pos x="174" y="56"/>
                </a:cxn>
                <a:cxn ang="0">
                  <a:pos x="181" y="60"/>
                </a:cxn>
                <a:cxn ang="0">
                  <a:pos x="186" y="166"/>
                </a:cxn>
                <a:cxn ang="0">
                  <a:pos x="189" y="196"/>
                </a:cxn>
                <a:cxn ang="0">
                  <a:pos x="193" y="207"/>
                </a:cxn>
                <a:cxn ang="0">
                  <a:pos x="199" y="216"/>
                </a:cxn>
                <a:cxn ang="0">
                  <a:pos x="232" y="246"/>
                </a:cxn>
                <a:cxn ang="0">
                  <a:pos x="219" y="288"/>
                </a:cxn>
                <a:cxn ang="0">
                  <a:pos x="186" y="282"/>
                </a:cxn>
                <a:cxn ang="0">
                  <a:pos x="151" y="264"/>
                </a:cxn>
                <a:cxn ang="0">
                  <a:pos x="113" y="235"/>
                </a:cxn>
                <a:cxn ang="0">
                  <a:pos x="81" y="207"/>
                </a:cxn>
                <a:cxn ang="0">
                  <a:pos x="56" y="176"/>
                </a:cxn>
                <a:cxn ang="0">
                  <a:pos x="31" y="145"/>
                </a:cxn>
                <a:cxn ang="0">
                  <a:pos x="9" y="126"/>
                </a:cxn>
                <a:cxn ang="0">
                  <a:pos x="2" y="117"/>
                </a:cxn>
                <a:cxn ang="0">
                  <a:pos x="0" y="109"/>
                </a:cxn>
                <a:cxn ang="0">
                  <a:pos x="0" y="100"/>
                </a:cxn>
                <a:cxn ang="0">
                  <a:pos x="3" y="92"/>
                </a:cxn>
                <a:cxn ang="0">
                  <a:pos x="11" y="79"/>
                </a:cxn>
                <a:cxn ang="0">
                  <a:pos x="12" y="52"/>
                </a:cxn>
                <a:cxn ang="0">
                  <a:pos x="7" y="15"/>
                </a:cxn>
                <a:cxn ang="0">
                  <a:pos x="13" y="0"/>
                </a:cxn>
                <a:cxn ang="0">
                  <a:pos x="26" y="3"/>
                </a:cxn>
                <a:cxn ang="0">
                  <a:pos x="42" y="10"/>
                </a:cxn>
                <a:cxn ang="0">
                  <a:pos x="59" y="21"/>
                </a:cxn>
                <a:cxn ang="0">
                  <a:pos x="73" y="28"/>
                </a:cxn>
                <a:cxn ang="0">
                  <a:pos x="81" y="31"/>
                </a:cxn>
                <a:cxn ang="0">
                  <a:pos x="91" y="31"/>
                </a:cxn>
                <a:cxn ang="0">
                  <a:pos x="105" y="26"/>
                </a:cxn>
                <a:cxn ang="0">
                  <a:pos x="120" y="19"/>
                </a:cxn>
                <a:cxn ang="0">
                  <a:pos x="133" y="11"/>
                </a:cxn>
              </a:cxnLst>
              <a:rect l="0" t="0" r="r" b="b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070" name="Freeform 22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6056313" y="1287464"/>
            <a:ext cx="3065462" cy="1074737"/>
          </a:xfrm>
          <a:custGeom>
            <a:avLst/>
            <a:gdLst/>
            <a:ahLst/>
            <a:cxnLst>
              <a:cxn ang="0">
                <a:pos x="725" y="1733"/>
              </a:cxn>
              <a:cxn ang="0">
                <a:pos x="1070" y="1937"/>
              </a:cxn>
              <a:cxn ang="0">
                <a:pos x="1212" y="1814"/>
              </a:cxn>
              <a:cxn ang="0">
                <a:pos x="1674" y="1469"/>
              </a:cxn>
              <a:cxn ang="0">
                <a:pos x="2618" y="1315"/>
              </a:cxn>
              <a:cxn ang="0">
                <a:pos x="3350" y="1494"/>
              </a:cxn>
              <a:cxn ang="0">
                <a:pos x="3676" y="1438"/>
              </a:cxn>
              <a:cxn ang="0">
                <a:pos x="4136" y="1492"/>
              </a:cxn>
              <a:cxn ang="0">
                <a:pos x="4577" y="1509"/>
              </a:cxn>
              <a:cxn ang="0">
                <a:pos x="4759" y="1372"/>
              </a:cxn>
              <a:cxn ang="0">
                <a:pos x="5156" y="1476"/>
              </a:cxn>
              <a:cxn ang="0">
                <a:pos x="5614" y="1598"/>
              </a:cxn>
              <a:cxn ang="0">
                <a:pos x="5604" y="1844"/>
              </a:cxn>
              <a:cxn ang="0">
                <a:pos x="5853" y="1612"/>
              </a:cxn>
              <a:cxn ang="0">
                <a:pos x="5570" y="1256"/>
              </a:cxn>
              <a:cxn ang="0">
                <a:pos x="5331" y="1147"/>
              </a:cxn>
              <a:cxn ang="0">
                <a:pos x="5857" y="982"/>
              </a:cxn>
              <a:cxn ang="0">
                <a:pos x="5974" y="822"/>
              </a:cxn>
              <a:cxn ang="0">
                <a:pos x="6132" y="761"/>
              </a:cxn>
              <a:cxn ang="0">
                <a:pos x="6195" y="974"/>
              </a:cxn>
              <a:cxn ang="0">
                <a:pos x="6352" y="1251"/>
              </a:cxn>
              <a:cxn ang="0">
                <a:pos x="6575" y="1410"/>
              </a:cxn>
              <a:cxn ang="0">
                <a:pos x="6566" y="1214"/>
              </a:cxn>
              <a:cxn ang="0">
                <a:pos x="6373" y="1037"/>
              </a:cxn>
              <a:cxn ang="0">
                <a:pos x="6547" y="885"/>
              </a:cxn>
              <a:cxn ang="0">
                <a:pos x="6801" y="784"/>
              </a:cxn>
              <a:cxn ang="0">
                <a:pos x="6628" y="618"/>
              </a:cxn>
              <a:cxn ang="0">
                <a:pos x="6799" y="636"/>
              </a:cxn>
              <a:cxn ang="0">
                <a:pos x="6861" y="543"/>
              </a:cxn>
              <a:cxn ang="0">
                <a:pos x="6500" y="462"/>
              </a:cxn>
              <a:cxn ang="0">
                <a:pos x="5843" y="410"/>
              </a:cxn>
              <a:cxn ang="0">
                <a:pos x="5693" y="415"/>
              </a:cxn>
              <a:cxn ang="0">
                <a:pos x="4991" y="351"/>
              </a:cxn>
              <a:cxn ang="0">
                <a:pos x="4728" y="290"/>
              </a:cxn>
              <a:cxn ang="0">
                <a:pos x="4412" y="290"/>
              </a:cxn>
              <a:cxn ang="0">
                <a:pos x="4009" y="318"/>
              </a:cxn>
              <a:cxn ang="0">
                <a:pos x="3574" y="261"/>
              </a:cxn>
              <a:cxn ang="0">
                <a:pos x="3290" y="244"/>
              </a:cxn>
              <a:cxn ang="0">
                <a:pos x="3008" y="235"/>
              </a:cxn>
              <a:cxn ang="0">
                <a:pos x="2724" y="58"/>
              </a:cxn>
              <a:cxn ang="0">
                <a:pos x="2617" y="140"/>
              </a:cxn>
              <a:cxn ang="0">
                <a:pos x="2134" y="167"/>
              </a:cxn>
              <a:cxn ang="0">
                <a:pos x="2159" y="200"/>
              </a:cxn>
              <a:cxn ang="0">
                <a:pos x="2198" y="342"/>
              </a:cxn>
              <a:cxn ang="0">
                <a:pos x="1933" y="256"/>
              </a:cxn>
              <a:cxn ang="0">
                <a:pos x="1787" y="273"/>
              </a:cxn>
              <a:cxn ang="0">
                <a:pos x="1917" y="446"/>
              </a:cxn>
              <a:cxn ang="0">
                <a:pos x="2076" y="529"/>
              </a:cxn>
              <a:cxn ang="0">
                <a:pos x="1883" y="593"/>
              </a:cxn>
              <a:cxn ang="0">
                <a:pos x="1832" y="464"/>
              </a:cxn>
              <a:cxn ang="0">
                <a:pos x="1621" y="231"/>
              </a:cxn>
              <a:cxn ang="0">
                <a:pos x="1623" y="451"/>
              </a:cxn>
              <a:cxn ang="0">
                <a:pos x="1238" y="397"/>
              </a:cxn>
              <a:cxn ang="0">
                <a:pos x="1198" y="477"/>
              </a:cxn>
              <a:cxn ang="0">
                <a:pos x="908" y="500"/>
              </a:cxn>
              <a:cxn ang="0">
                <a:pos x="692" y="483"/>
              </a:cxn>
              <a:cxn ang="0">
                <a:pos x="602" y="585"/>
              </a:cxn>
              <a:cxn ang="0">
                <a:pos x="407" y="739"/>
              </a:cxn>
              <a:cxn ang="0">
                <a:pos x="390" y="612"/>
              </a:cxn>
              <a:cxn ang="0">
                <a:pos x="150" y="440"/>
              </a:cxn>
              <a:cxn ang="0">
                <a:pos x="71" y="605"/>
              </a:cxn>
              <a:cxn ang="0">
                <a:pos x="112" y="958"/>
              </a:cxn>
            </a:cxnLst>
            <a:rect l="0" t="0" r="r" b="b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71" name="Freeform 23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319714" y="2274888"/>
            <a:ext cx="280987" cy="247650"/>
          </a:xfrm>
          <a:custGeom>
            <a:avLst/>
            <a:gdLst/>
            <a:ahLst/>
            <a:cxnLst>
              <a:cxn ang="0">
                <a:pos x="406" y="27"/>
              </a:cxn>
              <a:cxn ang="0">
                <a:pos x="428" y="45"/>
              </a:cxn>
              <a:cxn ang="0">
                <a:pos x="458" y="60"/>
              </a:cxn>
              <a:cxn ang="0">
                <a:pos x="512" y="78"/>
              </a:cxn>
              <a:cxn ang="0">
                <a:pos x="538" y="81"/>
              </a:cxn>
              <a:cxn ang="0">
                <a:pos x="562" y="99"/>
              </a:cxn>
              <a:cxn ang="0">
                <a:pos x="567" y="97"/>
              </a:cxn>
              <a:cxn ang="0">
                <a:pos x="575" y="85"/>
              </a:cxn>
              <a:cxn ang="0">
                <a:pos x="583" y="78"/>
              </a:cxn>
              <a:cxn ang="0">
                <a:pos x="603" y="80"/>
              </a:cxn>
              <a:cxn ang="0">
                <a:pos x="624" y="79"/>
              </a:cxn>
              <a:cxn ang="0">
                <a:pos x="640" y="84"/>
              </a:cxn>
              <a:cxn ang="0">
                <a:pos x="646" y="103"/>
              </a:cxn>
              <a:cxn ang="0">
                <a:pos x="646" y="123"/>
              </a:cxn>
              <a:cxn ang="0">
                <a:pos x="618" y="131"/>
              </a:cxn>
              <a:cxn ang="0">
                <a:pos x="586" y="146"/>
              </a:cxn>
              <a:cxn ang="0">
                <a:pos x="560" y="165"/>
              </a:cxn>
              <a:cxn ang="0">
                <a:pos x="504" y="214"/>
              </a:cxn>
              <a:cxn ang="0">
                <a:pos x="489" y="227"/>
              </a:cxn>
              <a:cxn ang="0">
                <a:pos x="474" y="254"/>
              </a:cxn>
              <a:cxn ang="0">
                <a:pos x="473" y="282"/>
              </a:cxn>
              <a:cxn ang="0">
                <a:pos x="473" y="311"/>
              </a:cxn>
              <a:cxn ang="0">
                <a:pos x="463" y="340"/>
              </a:cxn>
              <a:cxn ang="0">
                <a:pos x="450" y="354"/>
              </a:cxn>
              <a:cxn ang="0">
                <a:pos x="411" y="384"/>
              </a:cxn>
              <a:cxn ang="0">
                <a:pos x="383" y="411"/>
              </a:cxn>
              <a:cxn ang="0">
                <a:pos x="374" y="425"/>
              </a:cxn>
              <a:cxn ang="0">
                <a:pos x="369" y="432"/>
              </a:cxn>
              <a:cxn ang="0">
                <a:pos x="310" y="429"/>
              </a:cxn>
              <a:cxn ang="0">
                <a:pos x="257" y="434"/>
              </a:cxn>
              <a:cxn ang="0">
                <a:pos x="224" y="446"/>
              </a:cxn>
              <a:cxn ang="0">
                <a:pos x="193" y="467"/>
              </a:cxn>
              <a:cxn ang="0">
                <a:pos x="179" y="469"/>
              </a:cxn>
              <a:cxn ang="0">
                <a:pos x="169" y="461"/>
              </a:cxn>
              <a:cxn ang="0">
                <a:pos x="153" y="432"/>
              </a:cxn>
              <a:cxn ang="0">
                <a:pos x="140" y="414"/>
              </a:cxn>
              <a:cxn ang="0">
                <a:pos x="122" y="400"/>
              </a:cxn>
              <a:cxn ang="0">
                <a:pos x="114" y="379"/>
              </a:cxn>
              <a:cxn ang="0">
                <a:pos x="126" y="336"/>
              </a:cxn>
              <a:cxn ang="0">
                <a:pos x="127" y="267"/>
              </a:cxn>
              <a:cxn ang="0">
                <a:pos x="147" y="206"/>
              </a:cxn>
              <a:cxn ang="0">
                <a:pos x="168" y="149"/>
              </a:cxn>
              <a:cxn ang="0">
                <a:pos x="172" y="131"/>
              </a:cxn>
              <a:cxn ang="0">
                <a:pos x="116" y="123"/>
              </a:cxn>
              <a:cxn ang="0">
                <a:pos x="62" y="109"/>
              </a:cxn>
              <a:cxn ang="0">
                <a:pos x="17" y="93"/>
              </a:cxn>
              <a:cxn ang="0">
                <a:pos x="0" y="38"/>
              </a:cxn>
              <a:cxn ang="0">
                <a:pos x="23" y="34"/>
              </a:cxn>
              <a:cxn ang="0">
                <a:pos x="51" y="20"/>
              </a:cxn>
              <a:cxn ang="0">
                <a:pos x="73" y="4"/>
              </a:cxn>
              <a:cxn ang="0">
                <a:pos x="86" y="0"/>
              </a:cxn>
              <a:cxn ang="0">
                <a:pos x="132" y="7"/>
              </a:cxn>
              <a:cxn ang="0">
                <a:pos x="171" y="17"/>
              </a:cxn>
              <a:cxn ang="0">
                <a:pos x="209" y="20"/>
              </a:cxn>
              <a:cxn ang="0">
                <a:pos x="235" y="29"/>
              </a:cxn>
              <a:cxn ang="0">
                <a:pos x="258" y="37"/>
              </a:cxn>
              <a:cxn ang="0">
                <a:pos x="385" y="26"/>
              </a:cxn>
            </a:cxnLst>
            <a:rect l="0" t="0" r="r" b="b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72" name="Freeform 24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7951788" y="3013076"/>
            <a:ext cx="207962" cy="455613"/>
          </a:xfrm>
          <a:custGeom>
            <a:avLst/>
            <a:gdLst/>
            <a:ahLst/>
            <a:cxnLst>
              <a:cxn ang="0">
                <a:pos x="379" y="357"/>
              </a:cxn>
              <a:cxn ang="0">
                <a:pos x="333" y="370"/>
              </a:cxn>
              <a:cxn ang="0">
                <a:pos x="314" y="390"/>
              </a:cxn>
              <a:cxn ang="0">
                <a:pos x="316" y="428"/>
              </a:cxn>
              <a:cxn ang="0">
                <a:pos x="352" y="492"/>
              </a:cxn>
              <a:cxn ang="0">
                <a:pos x="359" y="530"/>
              </a:cxn>
              <a:cxn ang="0">
                <a:pos x="366" y="555"/>
              </a:cxn>
              <a:cxn ang="0">
                <a:pos x="323" y="526"/>
              </a:cxn>
              <a:cxn ang="0">
                <a:pos x="309" y="492"/>
              </a:cxn>
              <a:cxn ang="0">
                <a:pos x="269" y="467"/>
              </a:cxn>
              <a:cxn ang="0">
                <a:pos x="210" y="439"/>
              </a:cxn>
              <a:cxn ang="0">
                <a:pos x="193" y="406"/>
              </a:cxn>
              <a:cxn ang="0">
                <a:pos x="156" y="477"/>
              </a:cxn>
              <a:cxn ang="0">
                <a:pos x="156" y="524"/>
              </a:cxn>
              <a:cxn ang="0">
                <a:pos x="132" y="575"/>
              </a:cxn>
              <a:cxn ang="0">
                <a:pos x="128" y="621"/>
              </a:cxn>
              <a:cxn ang="0">
                <a:pos x="154" y="650"/>
              </a:cxn>
              <a:cxn ang="0">
                <a:pos x="175" y="685"/>
              </a:cxn>
              <a:cxn ang="0">
                <a:pos x="185" y="730"/>
              </a:cxn>
              <a:cxn ang="0">
                <a:pos x="226" y="780"/>
              </a:cxn>
              <a:cxn ang="0">
                <a:pos x="281" y="825"/>
              </a:cxn>
              <a:cxn ang="0">
                <a:pos x="340" y="850"/>
              </a:cxn>
              <a:cxn ang="0">
                <a:pos x="298" y="867"/>
              </a:cxn>
              <a:cxn ang="0">
                <a:pos x="269" y="864"/>
              </a:cxn>
              <a:cxn ang="0">
                <a:pos x="229" y="841"/>
              </a:cxn>
              <a:cxn ang="0">
                <a:pos x="200" y="823"/>
              </a:cxn>
              <a:cxn ang="0">
                <a:pos x="137" y="759"/>
              </a:cxn>
              <a:cxn ang="0">
                <a:pos x="83" y="730"/>
              </a:cxn>
              <a:cxn ang="0">
                <a:pos x="74" y="688"/>
              </a:cxn>
              <a:cxn ang="0">
                <a:pos x="80" y="653"/>
              </a:cxn>
              <a:cxn ang="0">
                <a:pos x="88" y="617"/>
              </a:cxn>
              <a:cxn ang="0">
                <a:pos x="120" y="498"/>
              </a:cxn>
              <a:cxn ang="0">
                <a:pos x="108" y="404"/>
              </a:cxn>
              <a:cxn ang="0">
                <a:pos x="62" y="319"/>
              </a:cxn>
              <a:cxn ang="0">
                <a:pos x="64" y="285"/>
              </a:cxn>
              <a:cxn ang="0">
                <a:pos x="74" y="265"/>
              </a:cxn>
              <a:cxn ang="0">
                <a:pos x="56" y="202"/>
              </a:cxn>
              <a:cxn ang="0">
                <a:pos x="23" y="158"/>
              </a:cxn>
              <a:cxn ang="0">
                <a:pos x="1" y="102"/>
              </a:cxn>
              <a:cxn ang="0">
                <a:pos x="11" y="44"/>
              </a:cxn>
              <a:cxn ang="0">
                <a:pos x="49" y="16"/>
              </a:cxn>
              <a:cxn ang="0">
                <a:pos x="120" y="0"/>
              </a:cxn>
              <a:cxn ang="0">
                <a:pos x="156" y="28"/>
              </a:cxn>
              <a:cxn ang="0">
                <a:pos x="179" y="36"/>
              </a:cxn>
              <a:cxn ang="0">
                <a:pos x="197" y="136"/>
              </a:cxn>
              <a:cxn ang="0">
                <a:pos x="213" y="166"/>
              </a:cxn>
              <a:cxn ang="0">
                <a:pos x="231" y="155"/>
              </a:cxn>
              <a:cxn ang="0">
                <a:pos x="258" y="126"/>
              </a:cxn>
              <a:cxn ang="0">
                <a:pos x="281" y="141"/>
              </a:cxn>
              <a:cxn ang="0">
                <a:pos x="298" y="136"/>
              </a:cxn>
              <a:cxn ang="0">
                <a:pos x="316" y="108"/>
              </a:cxn>
              <a:cxn ang="0">
                <a:pos x="346" y="108"/>
              </a:cxn>
              <a:cxn ang="0">
                <a:pos x="387" y="157"/>
              </a:cxn>
              <a:cxn ang="0">
                <a:pos x="454" y="246"/>
              </a:cxn>
              <a:cxn ang="0">
                <a:pos x="478" y="307"/>
              </a:cxn>
              <a:cxn ang="0">
                <a:pos x="468" y="338"/>
              </a:cxn>
            </a:cxnLst>
            <a:rect l="0" t="0" r="r" b="b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3" name="Freeform 25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4060826" y="5400675"/>
            <a:ext cx="23813" cy="571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7" y="13"/>
              </a:cxn>
              <a:cxn ang="0">
                <a:pos x="14" y="17"/>
              </a:cxn>
              <a:cxn ang="0">
                <a:pos x="22" y="19"/>
              </a:cxn>
              <a:cxn ang="0">
                <a:pos x="29" y="19"/>
              </a:cxn>
              <a:cxn ang="0">
                <a:pos x="35" y="18"/>
              </a:cxn>
              <a:cxn ang="0">
                <a:pos x="42" y="15"/>
              </a:cxn>
              <a:cxn ang="0">
                <a:pos x="47" y="12"/>
              </a:cxn>
              <a:cxn ang="0">
                <a:pos x="53" y="8"/>
              </a:cxn>
              <a:cxn ang="0">
                <a:pos x="47" y="5"/>
              </a:cxn>
              <a:cxn ang="0">
                <a:pos x="42" y="2"/>
              </a:cxn>
              <a:cxn ang="0">
                <a:pos x="35" y="1"/>
              </a:cxn>
              <a:cxn ang="0">
                <a:pos x="29" y="0"/>
              </a:cxn>
              <a:cxn ang="0">
                <a:pos x="22" y="0"/>
              </a:cxn>
              <a:cxn ang="0">
                <a:pos x="14" y="1"/>
              </a:cxn>
              <a:cxn ang="0">
                <a:pos x="7" y="3"/>
              </a:cxn>
              <a:cxn ang="0">
                <a:pos x="0" y="8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4" name="Line 26" descr="Horizontal dunkel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522539" y="2322514"/>
            <a:ext cx="3175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5" name="Freeform 2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2525714" y="2319338"/>
            <a:ext cx="3175" cy="55562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9"/>
              </a:cxn>
              <a:cxn ang="0">
                <a:pos x="1" y="14"/>
              </a:cxn>
              <a:cxn ang="0">
                <a:pos x="3" y="8"/>
              </a:cxn>
              <a:cxn ang="0">
                <a:pos x="6" y="0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6" name="Freeform 28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2501901" y="2373313"/>
            <a:ext cx="23813" cy="571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2" y="36"/>
              </a:cxn>
              <a:cxn ang="0">
                <a:pos x="3" y="42"/>
              </a:cxn>
              <a:cxn ang="0">
                <a:pos x="5" y="47"/>
              </a:cxn>
              <a:cxn ang="0">
                <a:pos x="9" y="58"/>
              </a:cxn>
              <a:cxn ang="0">
                <a:pos x="14" y="67"/>
              </a:cxn>
              <a:cxn ang="0">
                <a:pos x="47" y="67"/>
              </a:cxn>
              <a:cxn ang="0">
                <a:pos x="47" y="0"/>
              </a:cxn>
              <a:cxn ang="0">
                <a:pos x="36" y="2"/>
              </a:cxn>
              <a:cxn ang="0">
                <a:pos x="26" y="4"/>
              </a:cxn>
              <a:cxn ang="0">
                <a:pos x="18" y="7"/>
              </a:cxn>
              <a:cxn ang="0">
                <a:pos x="11" y="9"/>
              </a:cxn>
              <a:cxn ang="0">
                <a:pos x="6" y="12"/>
              </a:cxn>
              <a:cxn ang="0">
                <a:pos x="3" y="16"/>
              </a:cxn>
              <a:cxn ang="0">
                <a:pos x="0" y="20"/>
              </a:cxn>
              <a:cxn ang="0">
                <a:pos x="0" y="24"/>
              </a:cxn>
            </a:cxnLst>
            <a:rect l="0" t="0" r="r" b="b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7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3827463" y="2368550"/>
            <a:ext cx="49212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59" y="36"/>
              </a:cxn>
              <a:cxn ang="0">
                <a:pos x="67" y="30"/>
              </a:cxn>
              <a:cxn ang="0">
                <a:pos x="75" y="26"/>
              </a:cxn>
              <a:cxn ang="0">
                <a:pos x="84" y="23"/>
              </a:cxn>
              <a:cxn ang="0">
                <a:pos x="91" y="20"/>
              </a:cxn>
              <a:cxn ang="0">
                <a:pos x="98" y="17"/>
              </a:cxn>
              <a:cxn ang="0">
                <a:pos x="104" y="13"/>
              </a:cxn>
              <a:cxn ang="0">
                <a:pos x="107" y="11"/>
              </a:cxn>
              <a:cxn ang="0">
                <a:pos x="109" y="8"/>
              </a:cxn>
              <a:cxn ang="0">
                <a:pos x="111" y="4"/>
              </a:cxn>
              <a:cxn ang="0">
                <a:pos x="112" y="0"/>
              </a:cxn>
              <a:cxn ang="0">
                <a:pos x="100" y="0"/>
              </a:cxn>
              <a:cxn ang="0">
                <a:pos x="85" y="1"/>
              </a:cxn>
              <a:cxn ang="0">
                <a:pos x="67" y="3"/>
              </a:cxn>
              <a:cxn ang="0">
                <a:pos x="48" y="7"/>
              </a:cxn>
              <a:cxn ang="0">
                <a:pos x="40" y="9"/>
              </a:cxn>
              <a:cxn ang="0">
                <a:pos x="31" y="11"/>
              </a:cxn>
              <a:cxn ang="0">
                <a:pos x="23" y="14"/>
              </a:cxn>
              <a:cxn ang="0">
                <a:pos x="17" y="18"/>
              </a:cxn>
              <a:cxn ang="0">
                <a:pos x="10" y="22"/>
              </a:cxn>
              <a:cxn ang="0">
                <a:pos x="6" y="26"/>
              </a:cxn>
              <a:cxn ang="0">
                <a:pos x="1" y="31"/>
              </a:cxn>
              <a:cxn ang="0">
                <a:pos x="0" y="36"/>
              </a:cxn>
            </a:cxnLst>
            <a:rect l="0" t="0" r="r" b="b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8" name="Freeform 30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6565901" y="1925639"/>
            <a:ext cx="874713" cy="452437"/>
          </a:xfrm>
          <a:custGeom>
            <a:avLst/>
            <a:gdLst/>
            <a:ahLst/>
            <a:cxnLst>
              <a:cxn ang="0">
                <a:pos x="433" y="765"/>
              </a:cxn>
              <a:cxn ang="0">
                <a:pos x="412" y="764"/>
              </a:cxn>
              <a:cxn ang="0">
                <a:pos x="390" y="794"/>
              </a:cxn>
              <a:cxn ang="0">
                <a:pos x="375" y="792"/>
              </a:cxn>
              <a:cxn ang="0">
                <a:pos x="370" y="751"/>
              </a:cxn>
              <a:cxn ang="0">
                <a:pos x="324" y="724"/>
              </a:cxn>
              <a:cxn ang="0">
                <a:pos x="312" y="708"/>
              </a:cxn>
              <a:cxn ang="0">
                <a:pos x="288" y="692"/>
              </a:cxn>
              <a:cxn ang="0">
                <a:pos x="251" y="641"/>
              </a:cxn>
              <a:cxn ang="0">
                <a:pos x="232" y="610"/>
              </a:cxn>
              <a:cxn ang="0">
                <a:pos x="253" y="594"/>
              </a:cxn>
              <a:cxn ang="0">
                <a:pos x="279" y="573"/>
              </a:cxn>
              <a:cxn ang="0">
                <a:pos x="338" y="544"/>
              </a:cxn>
              <a:cxn ang="0">
                <a:pos x="319" y="487"/>
              </a:cxn>
              <a:cxn ang="0">
                <a:pos x="258" y="475"/>
              </a:cxn>
              <a:cxn ang="0">
                <a:pos x="209" y="470"/>
              </a:cxn>
              <a:cxn ang="0">
                <a:pos x="157" y="495"/>
              </a:cxn>
              <a:cxn ang="0">
                <a:pos x="106" y="505"/>
              </a:cxn>
              <a:cxn ang="0">
                <a:pos x="27" y="413"/>
              </a:cxn>
              <a:cxn ang="0">
                <a:pos x="20" y="283"/>
              </a:cxn>
              <a:cxn ang="0">
                <a:pos x="113" y="259"/>
              </a:cxn>
              <a:cxn ang="0">
                <a:pos x="292" y="222"/>
              </a:cxn>
              <a:cxn ang="0">
                <a:pos x="498" y="253"/>
              </a:cxn>
              <a:cxn ang="0">
                <a:pos x="717" y="253"/>
              </a:cxn>
              <a:cxn ang="0">
                <a:pos x="658" y="185"/>
              </a:cxn>
              <a:cxn ang="0">
                <a:pos x="830" y="68"/>
              </a:cxn>
              <a:cxn ang="0">
                <a:pos x="1050" y="13"/>
              </a:cxn>
              <a:cxn ang="0">
                <a:pos x="1176" y="61"/>
              </a:cxn>
              <a:cxn ang="0">
                <a:pos x="1296" y="111"/>
              </a:cxn>
              <a:cxn ang="0">
                <a:pos x="1442" y="99"/>
              </a:cxn>
              <a:cxn ang="0">
                <a:pos x="1647" y="271"/>
              </a:cxn>
              <a:cxn ang="0">
                <a:pos x="1793" y="265"/>
              </a:cxn>
              <a:cxn ang="0">
                <a:pos x="2000" y="339"/>
              </a:cxn>
              <a:cxn ang="0">
                <a:pos x="2002" y="381"/>
              </a:cxn>
              <a:cxn ang="0">
                <a:pos x="1981" y="399"/>
              </a:cxn>
              <a:cxn ang="0">
                <a:pos x="1960" y="404"/>
              </a:cxn>
              <a:cxn ang="0">
                <a:pos x="1963" y="425"/>
              </a:cxn>
              <a:cxn ang="0">
                <a:pos x="1985" y="466"/>
              </a:cxn>
              <a:cxn ang="0">
                <a:pos x="1979" y="478"/>
              </a:cxn>
              <a:cxn ang="0">
                <a:pos x="1939" y="481"/>
              </a:cxn>
              <a:cxn ang="0">
                <a:pos x="1893" y="474"/>
              </a:cxn>
              <a:cxn ang="0">
                <a:pos x="1864" y="474"/>
              </a:cxn>
              <a:cxn ang="0">
                <a:pos x="1878" y="548"/>
              </a:cxn>
              <a:cxn ang="0">
                <a:pos x="1880" y="586"/>
              </a:cxn>
              <a:cxn ang="0">
                <a:pos x="1789" y="588"/>
              </a:cxn>
              <a:cxn ang="0">
                <a:pos x="1768" y="604"/>
              </a:cxn>
              <a:cxn ang="0">
                <a:pos x="1795" y="619"/>
              </a:cxn>
              <a:cxn ang="0">
                <a:pos x="1814" y="650"/>
              </a:cxn>
              <a:cxn ang="0">
                <a:pos x="1834" y="689"/>
              </a:cxn>
              <a:cxn ang="0">
                <a:pos x="1837" y="706"/>
              </a:cxn>
              <a:cxn ang="0">
                <a:pos x="1837" y="754"/>
              </a:cxn>
              <a:cxn ang="0">
                <a:pos x="1741" y="740"/>
              </a:cxn>
              <a:cxn ang="0">
                <a:pos x="1475" y="764"/>
              </a:cxn>
              <a:cxn ang="0">
                <a:pos x="1316" y="795"/>
              </a:cxn>
              <a:cxn ang="0">
                <a:pos x="1142" y="838"/>
              </a:cxn>
              <a:cxn ang="0">
                <a:pos x="963" y="697"/>
              </a:cxn>
              <a:cxn ang="0">
                <a:pos x="684" y="586"/>
              </a:cxn>
              <a:cxn ang="0">
                <a:pos x="584" y="832"/>
              </a:cxn>
            </a:cxnLst>
            <a:rect l="0" t="0" r="r" b="b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79" name="Freeform 31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6796089" y="2228850"/>
            <a:ext cx="409575" cy="249238"/>
          </a:xfrm>
          <a:custGeom>
            <a:avLst/>
            <a:gdLst/>
            <a:ahLst/>
            <a:cxnLst>
              <a:cxn ang="0">
                <a:pos x="638" y="443"/>
              </a:cxn>
              <a:cxn ang="0">
                <a:pos x="558" y="418"/>
              </a:cxn>
              <a:cxn ang="0">
                <a:pos x="471" y="376"/>
              </a:cxn>
              <a:cxn ang="0">
                <a:pos x="392" y="307"/>
              </a:cxn>
              <a:cxn ang="0">
                <a:pos x="305" y="258"/>
              </a:cxn>
              <a:cxn ang="0">
                <a:pos x="253" y="209"/>
              </a:cxn>
              <a:cxn ang="0">
                <a:pos x="186" y="172"/>
              </a:cxn>
              <a:cxn ang="0">
                <a:pos x="133" y="190"/>
              </a:cxn>
              <a:cxn ang="0">
                <a:pos x="99" y="240"/>
              </a:cxn>
              <a:cxn ang="0">
                <a:pos x="40" y="246"/>
              </a:cxn>
              <a:cxn ang="0">
                <a:pos x="0" y="24"/>
              </a:cxn>
              <a:cxn ang="0">
                <a:pos x="79" y="6"/>
              </a:cxn>
              <a:cxn ang="0">
                <a:pos x="133" y="55"/>
              </a:cxn>
              <a:cxn ang="0">
                <a:pos x="157" y="15"/>
              </a:cxn>
              <a:cxn ang="0">
                <a:pos x="332" y="117"/>
              </a:cxn>
              <a:cxn ang="0">
                <a:pos x="438" y="117"/>
              </a:cxn>
              <a:cxn ang="0">
                <a:pos x="525" y="135"/>
              </a:cxn>
              <a:cxn ang="0">
                <a:pos x="597" y="228"/>
              </a:cxn>
              <a:cxn ang="0">
                <a:pos x="671" y="252"/>
              </a:cxn>
              <a:cxn ang="0">
                <a:pos x="730" y="258"/>
              </a:cxn>
              <a:cxn ang="0">
                <a:pos x="791" y="215"/>
              </a:cxn>
              <a:cxn ang="0">
                <a:pos x="843" y="196"/>
              </a:cxn>
              <a:cxn ang="0">
                <a:pos x="824" y="252"/>
              </a:cxn>
              <a:cxn ang="0">
                <a:pos x="870" y="240"/>
              </a:cxn>
              <a:cxn ang="0">
                <a:pos x="950" y="283"/>
              </a:cxn>
              <a:cxn ang="0">
                <a:pos x="883" y="320"/>
              </a:cxn>
              <a:cxn ang="0">
                <a:pos x="824" y="283"/>
              </a:cxn>
              <a:cxn ang="0">
                <a:pos x="764" y="277"/>
              </a:cxn>
              <a:cxn ang="0">
                <a:pos x="737" y="320"/>
              </a:cxn>
              <a:cxn ang="0">
                <a:pos x="684" y="357"/>
              </a:cxn>
              <a:cxn ang="0">
                <a:pos x="710" y="388"/>
              </a:cxn>
              <a:cxn ang="0">
                <a:pos x="743" y="437"/>
              </a:cxn>
              <a:cxn ang="0">
                <a:pos x="717" y="468"/>
              </a:cxn>
              <a:cxn ang="0">
                <a:pos x="703" y="465"/>
              </a:cxn>
              <a:cxn ang="0">
                <a:pos x="684" y="461"/>
              </a:cxn>
              <a:cxn ang="0">
                <a:pos x="658" y="461"/>
              </a:cxn>
            </a:cxnLst>
            <a:rect l="0" t="0" r="r" b="b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80" name="Freeform 3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603876" y="3232151"/>
            <a:ext cx="296863" cy="288925"/>
          </a:xfrm>
          <a:custGeom>
            <a:avLst/>
            <a:gdLst/>
            <a:ahLst/>
            <a:cxnLst>
              <a:cxn ang="0">
                <a:pos x="6" y="383"/>
              </a:cxn>
              <a:cxn ang="0">
                <a:pos x="8" y="316"/>
              </a:cxn>
              <a:cxn ang="0">
                <a:pos x="17" y="287"/>
              </a:cxn>
              <a:cxn ang="0">
                <a:pos x="52" y="238"/>
              </a:cxn>
              <a:cxn ang="0">
                <a:pos x="71" y="205"/>
              </a:cxn>
              <a:cxn ang="0">
                <a:pos x="73" y="167"/>
              </a:cxn>
              <a:cxn ang="0">
                <a:pos x="73" y="137"/>
              </a:cxn>
              <a:cxn ang="0">
                <a:pos x="54" y="108"/>
              </a:cxn>
              <a:cxn ang="0">
                <a:pos x="61" y="79"/>
              </a:cxn>
              <a:cxn ang="0">
                <a:pos x="76" y="50"/>
              </a:cxn>
              <a:cxn ang="0">
                <a:pos x="96" y="25"/>
              </a:cxn>
              <a:cxn ang="0">
                <a:pos x="120" y="7"/>
              </a:cxn>
              <a:cxn ang="0">
                <a:pos x="146" y="0"/>
              </a:cxn>
              <a:cxn ang="0">
                <a:pos x="173" y="5"/>
              </a:cxn>
              <a:cxn ang="0">
                <a:pos x="206" y="26"/>
              </a:cxn>
              <a:cxn ang="0">
                <a:pos x="236" y="45"/>
              </a:cxn>
              <a:cxn ang="0">
                <a:pos x="259" y="50"/>
              </a:cxn>
              <a:cxn ang="0">
                <a:pos x="272" y="44"/>
              </a:cxn>
              <a:cxn ang="0">
                <a:pos x="284" y="35"/>
              </a:cxn>
              <a:cxn ang="0">
                <a:pos x="300" y="32"/>
              </a:cxn>
              <a:cxn ang="0">
                <a:pos x="318" y="39"/>
              </a:cxn>
              <a:cxn ang="0">
                <a:pos x="337" y="65"/>
              </a:cxn>
              <a:cxn ang="0">
                <a:pos x="353" y="79"/>
              </a:cxn>
              <a:cxn ang="0">
                <a:pos x="370" y="81"/>
              </a:cxn>
              <a:cxn ang="0">
                <a:pos x="381" y="75"/>
              </a:cxn>
              <a:cxn ang="0">
                <a:pos x="397" y="56"/>
              </a:cxn>
              <a:cxn ang="0">
                <a:pos x="419" y="38"/>
              </a:cxn>
              <a:cxn ang="0">
                <a:pos x="458" y="22"/>
              </a:cxn>
              <a:cxn ang="0">
                <a:pos x="487" y="25"/>
              </a:cxn>
              <a:cxn ang="0">
                <a:pos x="511" y="35"/>
              </a:cxn>
              <a:cxn ang="0">
                <a:pos x="537" y="43"/>
              </a:cxn>
              <a:cxn ang="0">
                <a:pos x="571" y="39"/>
              </a:cxn>
              <a:cxn ang="0">
                <a:pos x="646" y="67"/>
              </a:cxn>
              <a:cxn ang="0">
                <a:pos x="665" y="105"/>
              </a:cxn>
              <a:cxn ang="0">
                <a:pos x="623" y="183"/>
              </a:cxn>
              <a:cxn ang="0">
                <a:pos x="593" y="233"/>
              </a:cxn>
              <a:cxn ang="0">
                <a:pos x="570" y="291"/>
              </a:cxn>
              <a:cxn ang="0">
                <a:pos x="550" y="343"/>
              </a:cxn>
              <a:cxn ang="0">
                <a:pos x="525" y="407"/>
              </a:cxn>
              <a:cxn ang="0">
                <a:pos x="516" y="422"/>
              </a:cxn>
              <a:cxn ang="0">
                <a:pos x="500" y="439"/>
              </a:cxn>
              <a:cxn ang="0">
                <a:pos x="482" y="443"/>
              </a:cxn>
              <a:cxn ang="0">
                <a:pos x="459" y="432"/>
              </a:cxn>
              <a:cxn ang="0">
                <a:pos x="440" y="421"/>
              </a:cxn>
              <a:cxn ang="0">
                <a:pos x="408" y="424"/>
              </a:cxn>
              <a:cxn ang="0">
                <a:pos x="381" y="441"/>
              </a:cxn>
              <a:cxn ang="0">
                <a:pos x="364" y="469"/>
              </a:cxn>
              <a:cxn ang="0">
                <a:pos x="342" y="521"/>
              </a:cxn>
              <a:cxn ang="0">
                <a:pos x="325" y="549"/>
              </a:cxn>
              <a:cxn ang="0">
                <a:pos x="229" y="546"/>
              </a:cxn>
              <a:cxn ang="0">
                <a:pos x="217" y="548"/>
              </a:cxn>
              <a:cxn ang="0">
                <a:pos x="179" y="543"/>
              </a:cxn>
              <a:cxn ang="0">
                <a:pos x="161" y="540"/>
              </a:cxn>
              <a:cxn ang="0">
                <a:pos x="144" y="531"/>
              </a:cxn>
              <a:cxn ang="0">
                <a:pos x="129" y="515"/>
              </a:cxn>
              <a:cxn ang="0">
                <a:pos x="119" y="496"/>
              </a:cxn>
              <a:cxn ang="0">
                <a:pos x="113" y="472"/>
              </a:cxn>
              <a:cxn ang="0">
                <a:pos x="100" y="460"/>
              </a:cxn>
              <a:cxn ang="0">
                <a:pos x="83" y="447"/>
              </a:cxn>
              <a:cxn ang="0">
                <a:pos x="63" y="432"/>
              </a:cxn>
              <a:cxn ang="0">
                <a:pos x="39" y="429"/>
              </a:cxn>
              <a:cxn ang="0">
                <a:pos x="0" y="438"/>
              </a:cxn>
            </a:cxnLst>
            <a:rect l="0" t="0" r="r" b="b"/>
            <a:pathLst>
              <a:path w="671" h="549">
                <a:moveTo>
                  <a:pt x="0" y="438"/>
                </a:moveTo>
                <a:lnTo>
                  <a:pt x="4" y="405"/>
                </a:lnTo>
                <a:lnTo>
                  <a:pt x="6" y="383"/>
                </a:lnTo>
                <a:lnTo>
                  <a:pt x="7" y="360"/>
                </a:lnTo>
                <a:lnTo>
                  <a:pt x="7" y="327"/>
                </a:lnTo>
                <a:lnTo>
                  <a:pt x="8" y="316"/>
                </a:lnTo>
                <a:lnTo>
                  <a:pt x="9" y="306"/>
                </a:lnTo>
                <a:lnTo>
                  <a:pt x="12" y="296"/>
                </a:lnTo>
                <a:lnTo>
                  <a:pt x="17" y="287"/>
                </a:lnTo>
                <a:lnTo>
                  <a:pt x="28" y="270"/>
                </a:lnTo>
                <a:lnTo>
                  <a:pt x="40" y="254"/>
                </a:lnTo>
                <a:lnTo>
                  <a:pt x="52" y="238"/>
                </a:lnTo>
                <a:lnTo>
                  <a:pt x="63" y="222"/>
                </a:lnTo>
                <a:lnTo>
                  <a:pt x="67" y="214"/>
                </a:lnTo>
                <a:lnTo>
                  <a:pt x="71" y="205"/>
                </a:lnTo>
                <a:lnTo>
                  <a:pt x="73" y="196"/>
                </a:lnTo>
                <a:lnTo>
                  <a:pt x="73" y="185"/>
                </a:lnTo>
                <a:lnTo>
                  <a:pt x="73" y="167"/>
                </a:lnTo>
                <a:lnTo>
                  <a:pt x="73" y="156"/>
                </a:lnTo>
                <a:lnTo>
                  <a:pt x="73" y="148"/>
                </a:lnTo>
                <a:lnTo>
                  <a:pt x="73" y="137"/>
                </a:lnTo>
                <a:lnTo>
                  <a:pt x="63" y="126"/>
                </a:lnTo>
                <a:lnTo>
                  <a:pt x="53" y="117"/>
                </a:lnTo>
                <a:lnTo>
                  <a:pt x="54" y="108"/>
                </a:lnTo>
                <a:lnTo>
                  <a:pt x="55" y="99"/>
                </a:lnTo>
                <a:lnTo>
                  <a:pt x="57" y="89"/>
                </a:lnTo>
                <a:lnTo>
                  <a:pt x="61" y="79"/>
                </a:lnTo>
                <a:lnTo>
                  <a:pt x="65" y="68"/>
                </a:lnTo>
                <a:lnTo>
                  <a:pt x="71" y="59"/>
                </a:lnTo>
                <a:lnTo>
                  <a:pt x="76" y="50"/>
                </a:lnTo>
                <a:lnTo>
                  <a:pt x="83" y="41"/>
                </a:lnTo>
                <a:lnTo>
                  <a:pt x="89" y="33"/>
                </a:lnTo>
                <a:lnTo>
                  <a:pt x="96" y="25"/>
                </a:lnTo>
                <a:lnTo>
                  <a:pt x="104" y="17"/>
                </a:lnTo>
                <a:lnTo>
                  <a:pt x="112" y="12"/>
                </a:lnTo>
                <a:lnTo>
                  <a:pt x="120" y="7"/>
                </a:lnTo>
                <a:lnTo>
                  <a:pt x="129" y="3"/>
                </a:lnTo>
                <a:lnTo>
                  <a:pt x="138" y="1"/>
                </a:lnTo>
                <a:lnTo>
                  <a:pt x="146" y="0"/>
                </a:lnTo>
                <a:lnTo>
                  <a:pt x="156" y="1"/>
                </a:lnTo>
                <a:lnTo>
                  <a:pt x="164" y="3"/>
                </a:lnTo>
                <a:lnTo>
                  <a:pt x="173" y="5"/>
                </a:lnTo>
                <a:lnTo>
                  <a:pt x="179" y="8"/>
                </a:lnTo>
                <a:lnTo>
                  <a:pt x="194" y="16"/>
                </a:lnTo>
                <a:lnTo>
                  <a:pt x="206" y="26"/>
                </a:lnTo>
                <a:lnTo>
                  <a:pt x="217" y="35"/>
                </a:lnTo>
                <a:lnTo>
                  <a:pt x="230" y="42"/>
                </a:lnTo>
                <a:lnTo>
                  <a:pt x="236" y="45"/>
                </a:lnTo>
                <a:lnTo>
                  <a:pt x="243" y="48"/>
                </a:lnTo>
                <a:lnTo>
                  <a:pt x="251" y="49"/>
                </a:lnTo>
                <a:lnTo>
                  <a:pt x="259" y="50"/>
                </a:lnTo>
                <a:lnTo>
                  <a:pt x="264" y="49"/>
                </a:lnTo>
                <a:lnTo>
                  <a:pt x="268" y="47"/>
                </a:lnTo>
                <a:lnTo>
                  <a:pt x="272" y="44"/>
                </a:lnTo>
                <a:lnTo>
                  <a:pt x="276" y="41"/>
                </a:lnTo>
                <a:lnTo>
                  <a:pt x="279" y="37"/>
                </a:lnTo>
                <a:lnTo>
                  <a:pt x="284" y="35"/>
                </a:lnTo>
                <a:lnTo>
                  <a:pt x="288" y="32"/>
                </a:lnTo>
                <a:lnTo>
                  <a:pt x="292" y="32"/>
                </a:lnTo>
                <a:lnTo>
                  <a:pt x="300" y="32"/>
                </a:lnTo>
                <a:lnTo>
                  <a:pt x="308" y="34"/>
                </a:lnTo>
                <a:lnTo>
                  <a:pt x="313" y="36"/>
                </a:lnTo>
                <a:lnTo>
                  <a:pt x="318" y="39"/>
                </a:lnTo>
                <a:lnTo>
                  <a:pt x="325" y="47"/>
                </a:lnTo>
                <a:lnTo>
                  <a:pt x="332" y="56"/>
                </a:lnTo>
                <a:lnTo>
                  <a:pt x="337" y="65"/>
                </a:lnTo>
                <a:lnTo>
                  <a:pt x="344" y="73"/>
                </a:lnTo>
                <a:lnTo>
                  <a:pt x="348" y="76"/>
                </a:lnTo>
                <a:lnTo>
                  <a:pt x="353" y="79"/>
                </a:lnTo>
                <a:lnTo>
                  <a:pt x="358" y="81"/>
                </a:lnTo>
                <a:lnTo>
                  <a:pt x="366" y="81"/>
                </a:lnTo>
                <a:lnTo>
                  <a:pt x="370" y="81"/>
                </a:lnTo>
                <a:lnTo>
                  <a:pt x="375" y="80"/>
                </a:lnTo>
                <a:lnTo>
                  <a:pt x="378" y="77"/>
                </a:lnTo>
                <a:lnTo>
                  <a:pt x="381" y="75"/>
                </a:lnTo>
                <a:lnTo>
                  <a:pt x="387" y="70"/>
                </a:lnTo>
                <a:lnTo>
                  <a:pt x="392" y="63"/>
                </a:lnTo>
                <a:lnTo>
                  <a:pt x="397" y="56"/>
                </a:lnTo>
                <a:lnTo>
                  <a:pt x="403" y="49"/>
                </a:lnTo>
                <a:lnTo>
                  <a:pt x="410" y="43"/>
                </a:lnTo>
                <a:lnTo>
                  <a:pt x="419" y="38"/>
                </a:lnTo>
                <a:lnTo>
                  <a:pt x="433" y="30"/>
                </a:lnTo>
                <a:lnTo>
                  <a:pt x="446" y="25"/>
                </a:lnTo>
                <a:lnTo>
                  <a:pt x="458" y="22"/>
                </a:lnTo>
                <a:lnTo>
                  <a:pt x="468" y="21"/>
                </a:lnTo>
                <a:lnTo>
                  <a:pt x="478" y="22"/>
                </a:lnTo>
                <a:lnTo>
                  <a:pt x="487" y="25"/>
                </a:lnTo>
                <a:lnTo>
                  <a:pt x="496" y="28"/>
                </a:lnTo>
                <a:lnTo>
                  <a:pt x="503" y="31"/>
                </a:lnTo>
                <a:lnTo>
                  <a:pt x="511" y="35"/>
                </a:lnTo>
                <a:lnTo>
                  <a:pt x="520" y="38"/>
                </a:lnTo>
                <a:lnTo>
                  <a:pt x="528" y="41"/>
                </a:lnTo>
                <a:lnTo>
                  <a:pt x="537" y="43"/>
                </a:lnTo>
                <a:lnTo>
                  <a:pt x="547" y="43"/>
                </a:lnTo>
                <a:lnTo>
                  <a:pt x="559" y="42"/>
                </a:lnTo>
                <a:lnTo>
                  <a:pt x="571" y="39"/>
                </a:lnTo>
                <a:lnTo>
                  <a:pt x="586" y="33"/>
                </a:lnTo>
                <a:lnTo>
                  <a:pt x="632" y="74"/>
                </a:lnTo>
                <a:lnTo>
                  <a:pt x="646" y="67"/>
                </a:lnTo>
                <a:lnTo>
                  <a:pt x="651" y="81"/>
                </a:lnTo>
                <a:lnTo>
                  <a:pt x="658" y="93"/>
                </a:lnTo>
                <a:lnTo>
                  <a:pt x="665" y="105"/>
                </a:lnTo>
                <a:lnTo>
                  <a:pt x="671" y="117"/>
                </a:lnTo>
                <a:lnTo>
                  <a:pt x="646" y="152"/>
                </a:lnTo>
                <a:lnTo>
                  <a:pt x="623" y="183"/>
                </a:lnTo>
                <a:lnTo>
                  <a:pt x="612" y="199"/>
                </a:lnTo>
                <a:lnTo>
                  <a:pt x="602" y="216"/>
                </a:lnTo>
                <a:lnTo>
                  <a:pt x="593" y="233"/>
                </a:lnTo>
                <a:lnTo>
                  <a:pt x="584" y="254"/>
                </a:lnTo>
                <a:lnTo>
                  <a:pt x="578" y="273"/>
                </a:lnTo>
                <a:lnTo>
                  <a:pt x="570" y="291"/>
                </a:lnTo>
                <a:lnTo>
                  <a:pt x="564" y="309"/>
                </a:lnTo>
                <a:lnTo>
                  <a:pt x="557" y="326"/>
                </a:lnTo>
                <a:lnTo>
                  <a:pt x="550" y="343"/>
                </a:lnTo>
                <a:lnTo>
                  <a:pt x="543" y="363"/>
                </a:lnTo>
                <a:lnTo>
                  <a:pt x="534" y="383"/>
                </a:lnTo>
                <a:lnTo>
                  <a:pt x="525" y="407"/>
                </a:lnTo>
                <a:lnTo>
                  <a:pt x="524" y="410"/>
                </a:lnTo>
                <a:lnTo>
                  <a:pt x="521" y="416"/>
                </a:lnTo>
                <a:lnTo>
                  <a:pt x="516" y="422"/>
                </a:lnTo>
                <a:lnTo>
                  <a:pt x="511" y="428"/>
                </a:lnTo>
                <a:lnTo>
                  <a:pt x="505" y="434"/>
                </a:lnTo>
                <a:lnTo>
                  <a:pt x="500" y="439"/>
                </a:lnTo>
                <a:lnTo>
                  <a:pt x="496" y="443"/>
                </a:lnTo>
                <a:lnTo>
                  <a:pt x="492" y="444"/>
                </a:lnTo>
                <a:lnTo>
                  <a:pt x="482" y="443"/>
                </a:lnTo>
                <a:lnTo>
                  <a:pt x="474" y="440"/>
                </a:lnTo>
                <a:lnTo>
                  <a:pt x="466" y="436"/>
                </a:lnTo>
                <a:lnTo>
                  <a:pt x="459" y="432"/>
                </a:lnTo>
                <a:lnTo>
                  <a:pt x="453" y="428"/>
                </a:lnTo>
                <a:lnTo>
                  <a:pt x="446" y="424"/>
                </a:lnTo>
                <a:lnTo>
                  <a:pt x="440" y="421"/>
                </a:lnTo>
                <a:lnTo>
                  <a:pt x="432" y="420"/>
                </a:lnTo>
                <a:lnTo>
                  <a:pt x="419" y="421"/>
                </a:lnTo>
                <a:lnTo>
                  <a:pt x="408" y="424"/>
                </a:lnTo>
                <a:lnTo>
                  <a:pt x="398" y="428"/>
                </a:lnTo>
                <a:lnTo>
                  <a:pt x="389" y="434"/>
                </a:lnTo>
                <a:lnTo>
                  <a:pt x="381" y="441"/>
                </a:lnTo>
                <a:lnTo>
                  <a:pt x="375" y="449"/>
                </a:lnTo>
                <a:lnTo>
                  <a:pt x="369" y="458"/>
                </a:lnTo>
                <a:lnTo>
                  <a:pt x="364" y="469"/>
                </a:lnTo>
                <a:lnTo>
                  <a:pt x="355" y="489"/>
                </a:lnTo>
                <a:lnTo>
                  <a:pt x="346" y="510"/>
                </a:lnTo>
                <a:lnTo>
                  <a:pt x="342" y="521"/>
                </a:lnTo>
                <a:lnTo>
                  <a:pt x="336" y="531"/>
                </a:lnTo>
                <a:lnTo>
                  <a:pt x="332" y="541"/>
                </a:lnTo>
                <a:lnTo>
                  <a:pt x="325" y="549"/>
                </a:lnTo>
                <a:lnTo>
                  <a:pt x="233" y="543"/>
                </a:lnTo>
                <a:lnTo>
                  <a:pt x="231" y="545"/>
                </a:lnTo>
                <a:lnTo>
                  <a:pt x="229" y="546"/>
                </a:lnTo>
                <a:lnTo>
                  <a:pt x="227" y="547"/>
                </a:lnTo>
                <a:lnTo>
                  <a:pt x="223" y="548"/>
                </a:lnTo>
                <a:lnTo>
                  <a:pt x="217" y="548"/>
                </a:lnTo>
                <a:lnTo>
                  <a:pt x="209" y="547"/>
                </a:lnTo>
                <a:lnTo>
                  <a:pt x="193" y="545"/>
                </a:lnTo>
                <a:lnTo>
                  <a:pt x="179" y="543"/>
                </a:lnTo>
                <a:lnTo>
                  <a:pt x="173" y="543"/>
                </a:lnTo>
                <a:lnTo>
                  <a:pt x="167" y="542"/>
                </a:lnTo>
                <a:lnTo>
                  <a:pt x="161" y="540"/>
                </a:lnTo>
                <a:lnTo>
                  <a:pt x="155" y="537"/>
                </a:lnTo>
                <a:lnTo>
                  <a:pt x="150" y="534"/>
                </a:lnTo>
                <a:lnTo>
                  <a:pt x="144" y="531"/>
                </a:lnTo>
                <a:lnTo>
                  <a:pt x="139" y="527"/>
                </a:lnTo>
                <a:lnTo>
                  <a:pt x="134" y="521"/>
                </a:lnTo>
                <a:lnTo>
                  <a:pt x="129" y="515"/>
                </a:lnTo>
                <a:lnTo>
                  <a:pt x="126" y="509"/>
                </a:lnTo>
                <a:lnTo>
                  <a:pt x="122" y="503"/>
                </a:lnTo>
                <a:lnTo>
                  <a:pt x="119" y="496"/>
                </a:lnTo>
                <a:lnTo>
                  <a:pt x="117" y="489"/>
                </a:lnTo>
                <a:lnTo>
                  <a:pt x="115" y="481"/>
                </a:lnTo>
                <a:lnTo>
                  <a:pt x="113" y="472"/>
                </a:lnTo>
                <a:lnTo>
                  <a:pt x="113" y="462"/>
                </a:lnTo>
                <a:lnTo>
                  <a:pt x="106" y="462"/>
                </a:lnTo>
                <a:lnTo>
                  <a:pt x="100" y="460"/>
                </a:lnTo>
                <a:lnTo>
                  <a:pt x="95" y="457"/>
                </a:lnTo>
                <a:lnTo>
                  <a:pt x="90" y="454"/>
                </a:lnTo>
                <a:lnTo>
                  <a:pt x="83" y="447"/>
                </a:lnTo>
                <a:lnTo>
                  <a:pt x="74" y="439"/>
                </a:lnTo>
                <a:lnTo>
                  <a:pt x="70" y="435"/>
                </a:lnTo>
                <a:lnTo>
                  <a:pt x="63" y="432"/>
                </a:lnTo>
                <a:lnTo>
                  <a:pt x="56" y="430"/>
                </a:lnTo>
                <a:lnTo>
                  <a:pt x="49" y="429"/>
                </a:lnTo>
                <a:lnTo>
                  <a:pt x="39" y="429"/>
                </a:lnTo>
                <a:lnTo>
                  <a:pt x="28" y="430"/>
                </a:lnTo>
                <a:lnTo>
                  <a:pt x="15" y="433"/>
                </a:lnTo>
                <a:lnTo>
                  <a:pt x="0" y="43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81" name="Freeform 33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6446838" y="3097213"/>
            <a:ext cx="152400" cy="169862"/>
          </a:xfrm>
          <a:custGeom>
            <a:avLst/>
            <a:gdLst/>
            <a:ahLst/>
            <a:cxnLst>
              <a:cxn ang="0">
                <a:pos x="326" y="324"/>
              </a:cxn>
              <a:cxn ang="0">
                <a:pos x="331" y="321"/>
              </a:cxn>
              <a:cxn ang="0">
                <a:pos x="337" y="318"/>
              </a:cxn>
              <a:cxn ang="0">
                <a:pos x="346" y="318"/>
              </a:cxn>
              <a:cxn ang="0">
                <a:pos x="356" y="324"/>
              </a:cxn>
              <a:cxn ang="0">
                <a:pos x="319" y="285"/>
              </a:cxn>
              <a:cxn ang="0">
                <a:pos x="278" y="235"/>
              </a:cxn>
              <a:cxn ang="0">
                <a:pos x="253" y="204"/>
              </a:cxn>
              <a:cxn ang="0">
                <a:pos x="232" y="186"/>
              </a:cxn>
              <a:cxn ang="0">
                <a:pos x="219" y="181"/>
              </a:cxn>
              <a:cxn ang="0">
                <a:pos x="208" y="180"/>
              </a:cxn>
              <a:cxn ang="0">
                <a:pos x="201" y="179"/>
              </a:cxn>
              <a:cxn ang="0">
                <a:pos x="199" y="174"/>
              </a:cxn>
              <a:cxn ang="0">
                <a:pos x="198" y="170"/>
              </a:cxn>
              <a:cxn ang="0">
                <a:pos x="195" y="169"/>
              </a:cxn>
              <a:cxn ang="0">
                <a:pos x="184" y="172"/>
              </a:cxn>
              <a:cxn ang="0">
                <a:pos x="171" y="172"/>
              </a:cxn>
              <a:cxn ang="0">
                <a:pos x="165" y="168"/>
              </a:cxn>
              <a:cxn ang="0">
                <a:pos x="160" y="161"/>
              </a:cxn>
              <a:cxn ang="0">
                <a:pos x="152" y="144"/>
              </a:cxn>
              <a:cxn ang="0">
                <a:pos x="143" y="131"/>
              </a:cxn>
              <a:cxn ang="0">
                <a:pos x="133" y="119"/>
              </a:cxn>
              <a:cxn ang="0">
                <a:pos x="127" y="105"/>
              </a:cxn>
              <a:cxn ang="0">
                <a:pos x="122" y="84"/>
              </a:cxn>
              <a:cxn ang="0">
                <a:pos x="119" y="53"/>
              </a:cxn>
              <a:cxn ang="0">
                <a:pos x="117" y="23"/>
              </a:cxn>
              <a:cxn ang="0">
                <a:pos x="112" y="0"/>
              </a:cxn>
              <a:cxn ang="0">
                <a:pos x="73" y="26"/>
              </a:cxn>
              <a:cxn ang="0">
                <a:pos x="61" y="33"/>
              </a:cxn>
              <a:cxn ang="0">
                <a:pos x="33" y="50"/>
              </a:cxn>
              <a:cxn ang="0">
                <a:pos x="21" y="61"/>
              </a:cxn>
              <a:cxn ang="0">
                <a:pos x="17" y="72"/>
              </a:cxn>
              <a:cxn ang="0">
                <a:pos x="16" y="83"/>
              </a:cxn>
              <a:cxn ang="0">
                <a:pos x="20" y="93"/>
              </a:cxn>
              <a:cxn ang="0">
                <a:pos x="22" y="100"/>
              </a:cxn>
              <a:cxn ang="0">
                <a:pos x="20" y="110"/>
              </a:cxn>
              <a:cxn ang="0">
                <a:pos x="15" y="123"/>
              </a:cxn>
              <a:cxn ang="0">
                <a:pos x="7" y="136"/>
              </a:cxn>
              <a:cxn ang="0">
                <a:pos x="0" y="155"/>
              </a:cxn>
              <a:cxn ang="0">
                <a:pos x="0" y="174"/>
              </a:cxn>
              <a:cxn ang="0">
                <a:pos x="5" y="182"/>
              </a:cxn>
              <a:cxn ang="0">
                <a:pos x="11" y="187"/>
              </a:cxn>
              <a:cxn ang="0">
                <a:pos x="20" y="186"/>
              </a:cxn>
              <a:cxn ang="0">
                <a:pos x="44" y="168"/>
              </a:cxn>
              <a:cxn ang="0">
                <a:pos x="60" y="161"/>
              </a:cxn>
              <a:cxn ang="0">
                <a:pos x="76" y="150"/>
              </a:cxn>
              <a:cxn ang="0">
                <a:pos x="93" y="159"/>
              </a:cxn>
              <a:cxn ang="0">
                <a:pos x="110" y="164"/>
              </a:cxn>
              <a:cxn ang="0">
                <a:pos x="142" y="180"/>
              </a:cxn>
              <a:cxn ang="0">
                <a:pos x="163" y="190"/>
              </a:cxn>
              <a:cxn ang="0">
                <a:pos x="196" y="209"/>
              </a:cxn>
              <a:cxn ang="0">
                <a:pos x="219" y="225"/>
              </a:cxn>
              <a:cxn ang="0">
                <a:pos x="245" y="244"/>
              </a:cxn>
              <a:cxn ang="0">
                <a:pos x="256" y="254"/>
              </a:cxn>
              <a:cxn ang="0">
                <a:pos x="267" y="270"/>
              </a:cxn>
              <a:cxn ang="0">
                <a:pos x="269" y="279"/>
              </a:cxn>
              <a:cxn ang="0">
                <a:pos x="269" y="286"/>
              </a:cxn>
              <a:cxn ang="0">
                <a:pos x="270" y="290"/>
              </a:cxn>
              <a:cxn ang="0">
                <a:pos x="276" y="292"/>
              </a:cxn>
              <a:cxn ang="0">
                <a:pos x="292" y="302"/>
              </a:cxn>
              <a:cxn ang="0">
                <a:pos x="318" y="321"/>
              </a:cxn>
            </a:cxnLst>
            <a:rect l="0" t="0" r="r" b="b"/>
            <a:pathLst>
              <a:path w="358" h="327">
                <a:moveTo>
                  <a:pt x="325" y="327"/>
                </a:moveTo>
                <a:lnTo>
                  <a:pt x="326" y="324"/>
                </a:lnTo>
                <a:lnTo>
                  <a:pt x="329" y="322"/>
                </a:lnTo>
                <a:lnTo>
                  <a:pt x="331" y="321"/>
                </a:lnTo>
                <a:lnTo>
                  <a:pt x="332" y="321"/>
                </a:lnTo>
                <a:lnTo>
                  <a:pt x="337" y="318"/>
                </a:lnTo>
                <a:lnTo>
                  <a:pt x="342" y="317"/>
                </a:lnTo>
                <a:lnTo>
                  <a:pt x="346" y="318"/>
                </a:lnTo>
                <a:lnTo>
                  <a:pt x="351" y="319"/>
                </a:lnTo>
                <a:lnTo>
                  <a:pt x="356" y="324"/>
                </a:lnTo>
                <a:lnTo>
                  <a:pt x="358" y="327"/>
                </a:lnTo>
                <a:lnTo>
                  <a:pt x="319" y="285"/>
                </a:lnTo>
                <a:lnTo>
                  <a:pt x="302" y="265"/>
                </a:lnTo>
                <a:lnTo>
                  <a:pt x="278" y="235"/>
                </a:lnTo>
                <a:lnTo>
                  <a:pt x="265" y="219"/>
                </a:lnTo>
                <a:lnTo>
                  <a:pt x="253" y="204"/>
                </a:lnTo>
                <a:lnTo>
                  <a:pt x="241" y="193"/>
                </a:lnTo>
                <a:lnTo>
                  <a:pt x="232" y="186"/>
                </a:lnTo>
                <a:lnTo>
                  <a:pt x="225" y="182"/>
                </a:lnTo>
                <a:lnTo>
                  <a:pt x="219" y="181"/>
                </a:lnTo>
                <a:lnTo>
                  <a:pt x="213" y="180"/>
                </a:lnTo>
                <a:lnTo>
                  <a:pt x="208" y="180"/>
                </a:lnTo>
                <a:lnTo>
                  <a:pt x="205" y="180"/>
                </a:lnTo>
                <a:lnTo>
                  <a:pt x="201" y="179"/>
                </a:lnTo>
                <a:lnTo>
                  <a:pt x="200" y="177"/>
                </a:lnTo>
                <a:lnTo>
                  <a:pt x="199" y="174"/>
                </a:lnTo>
                <a:lnTo>
                  <a:pt x="199" y="172"/>
                </a:lnTo>
                <a:lnTo>
                  <a:pt x="198" y="170"/>
                </a:lnTo>
                <a:lnTo>
                  <a:pt x="197" y="169"/>
                </a:lnTo>
                <a:lnTo>
                  <a:pt x="195" y="169"/>
                </a:lnTo>
                <a:lnTo>
                  <a:pt x="190" y="170"/>
                </a:lnTo>
                <a:lnTo>
                  <a:pt x="184" y="172"/>
                </a:lnTo>
                <a:lnTo>
                  <a:pt x="178" y="173"/>
                </a:lnTo>
                <a:lnTo>
                  <a:pt x="171" y="172"/>
                </a:lnTo>
                <a:lnTo>
                  <a:pt x="168" y="170"/>
                </a:lnTo>
                <a:lnTo>
                  <a:pt x="165" y="168"/>
                </a:lnTo>
                <a:lnTo>
                  <a:pt x="162" y="165"/>
                </a:lnTo>
                <a:lnTo>
                  <a:pt x="160" y="161"/>
                </a:lnTo>
                <a:lnTo>
                  <a:pt x="156" y="152"/>
                </a:lnTo>
                <a:lnTo>
                  <a:pt x="152" y="144"/>
                </a:lnTo>
                <a:lnTo>
                  <a:pt x="147" y="138"/>
                </a:lnTo>
                <a:lnTo>
                  <a:pt x="143" y="131"/>
                </a:lnTo>
                <a:lnTo>
                  <a:pt x="138" y="125"/>
                </a:lnTo>
                <a:lnTo>
                  <a:pt x="133" y="119"/>
                </a:lnTo>
                <a:lnTo>
                  <a:pt x="129" y="112"/>
                </a:lnTo>
                <a:lnTo>
                  <a:pt x="127" y="105"/>
                </a:lnTo>
                <a:lnTo>
                  <a:pt x="123" y="96"/>
                </a:lnTo>
                <a:lnTo>
                  <a:pt x="122" y="84"/>
                </a:lnTo>
                <a:lnTo>
                  <a:pt x="121" y="69"/>
                </a:lnTo>
                <a:lnTo>
                  <a:pt x="119" y="53"/>
                </a:lnTo>
                <a:lnTo>
                  <a:pt x="118" y="37"/>
                </a:lnTo>
                <a:lnTo>
                  <a:pt x="117" y="23"/>
                </a:lnTo>
                <a:lnTo>
                  <a:pt x="115" y="10"/>
                </a:lnTo>
                <a:lnTo>
                  <a:pt x="112" y="0"/>
                </a:lnTo>
                <a:lnTo>
                  <a:pt x="93" y="0"/>
                </a:lnTo>
                <a:lnTo>
                  <a:pt x="73" y="26"/>
                </a:lnTo>
                <a:lnTo>
                  <a:pt x="70" y="28"/>
                </a:lnTo>
                <a:lnTo>
                  <a:pt x="61" y="33"/>
                </a:lnTo>
                <a:lnTo>
                  <a:pt x="48" y="41"/>
                </a:lnTo>
                <a:lnTo>
                  <a:pt x="33" y="50"/>
                </a:lnTo>
                <a:lnTo>
                  <a:pt x="27" y="55"/>
                </a:lnTo>
                <a:lnTo>
                  <a:pt x="21" y="61"/>
                </a:lnTo>
                <a:lnTo>
                  <a:pt x="18" y="66"/>
                </a:lnTo>
                <a:lnTo>
                  <a:pt x="17" y="72"/>
                </a:lnTo>
                <a:lnTo>
                  <a:pt x="16" y="78"/>
                </a:lnTo>
                <a:lnTo>
                  <a:pt x="16" y="83"/>
                </a:lnTo>
                <a:lnTo>
                  <a:pt x="18" y="88"/>
                </a:lnTo>
                <a:lnTo>
                  <a:pt x="20" y="93"/>
                </a:lnTo>
                <a:lnTo>
                  <a:pt x="21" y="96"/>
                </a:lnTo>
                <a:lnTo>
                  <a:pt x="22" y="100"/>
                </a:lnTo>
                <a:lnTo>
                  <a:pt x="22" y="104"/>
                </a:lnTo>
                <a:lnTo>
                  <a:pt x="20" y="110"/>
                </a:lnTo>
                <a:lnTo>
                  <a:pt x="18" y="117"/>
                </a:lnTo>
                <a:lnTo>
                  <a:pt x="15" y="123"/>
                </a:lnTo>
                <a:lnTo>
                  <a:pt x="11" y="130"/>
                </a:lnTo>
                <a:lnTo>
                  <a:pt x="7" y="136"/>
                </a:lnTo>
                <a:lnTo>
                  <a:pt x="3" y="146"/>
                </a:lnTo>
                <a:lnTo>
                  <a:pt x="0" y="155"/>
                </a:lnTo>
                <a:lnTo>
                  <a:pt x="0" y="164"/>
                </a:lnTo>
                <a:lnTo>
                  <a:pt x="0" y="174"/>
                </a:lnTo>
                <a:lnTo>
                  <a:pt x="1" y="176"/>
                </a:lnTo>
                <a:lnTo>
                  <a:pt x="5" y="182"/>
                </a:lnTo>
                <a:lnTo>
                  <a:pt x="8" y="185"/>
                </a:lnTo>
                <a:lnTo>
                  <a:pt x="11" y="187"/>
                </a:lnTo>
                <a:lnTo>
                  <a:pt x="15" y="187"/>
                </a:lnTo>
                <a:lnTo>
                  <a:pt x="20" y="186"/>
                </a:lnTo>
                <a:lnTo>
                  <a:pt x="31" y="177"/>
                </a:lnTo>
                <a:lnTo>
                  <a:pt x="44" y="168"/>
                </a:lnTo>
                <a:lnTo>
                  <a:pt x="55" y="163"/>
                </a:lnTo>
                <a:lnTo>
                  <a:pt x="60" y="161"/>
                </a:lnTo>
                <a:lnTo>
                  <a:pt x="73" y="149"/>
                </a:lnTo>
                <a:lnTo>
                  <a:pt x="76" y="150"/>
                </a:lnTo>
                <a:lnTo>
                  <a:pt x="84" y="155"/>
                </a:lnTo>
                <a:lnTo>
                  <a:pt x="93" y="159"/>
                </a:lnTo>
                <a:lnTo>
                  <a:pt x="99" y="161"/>
                </a:lnTo>
                <a:lnTo>
                  <a:pt x="110" y="164"/>
                </a:lnTo>
                <a:lnTo>
                  <a:pt x="126" y="170"/>
                </a:lnTo>
                <a:lnTo>
                  <a:pt x="142" y="180"/>
                </a:lnTo>
                <a:lnTo>
                  <a:pt x="153" y="186"/>
                </a:lnTo>
                <a:lnTo>
                  <a:pt x="163" y="190"/>
                </a:lnTo>
                <a:lnTo>
                  <a:pt x="179" y="199"/>
                </a:lnTo>
                <a:lnTo>
                  <a:pt x="196" y="209"/>
                </a:lnTo>
                <a:lnTo>
                  <a:pt x="206" y="216"/>
                </a:lnTo>
                <a:lnTo>
                  <a:pt x="219" y="225"/>
                </a:lnTo>
                <a:lnTo>
                  <a:pt x="232" y="235"/>
                </a:lnTo>
                <a:lnTo>
                  <a:pt x="245" y="244"/>
                </a:lnTo>
                <a:lnTo>
                  <a:pt x="252" y="247"/>
                </a:lnTo>
                <a:lnTo>
                  <a:pt x="256" y="254"/>
                </a:lnTo>
                <a:lnTo>
                  <a:pt x="266" y="265"/>
                </a:lnTo>
                <a:lnTo>
                  <a:pt x="267" y="270"/>
                </a:lnTo>
                <a:lnTo>
                  <a:pt x="268" y="274"/>
                </a:lnTo>
                <a:lnTo>
                  <a:pt x="269" y="279"/>
                </a:lnTo>
                <a:lnTo>
                  <a:pt x="269" y="283"/>
                </a:lnTo>
                <a:lnTo>
                  <a:pt x="269" y="286"/>
                </a:lnTo>
                <a:lnTo>
                  <a:pt x="269" y="289"/>
                </a:lnTo>
                <a:lnTo>
                  <a:pt x="270" y="290"/>
                </a:lnTo>
                <a:lnTo>
                  <a:pt x="273" y="291"/>
                </a:lnTo>
                <a:lnTo>
                  <a:pt x="276" y="292"/>
                </a:lnTo>
                <a:lnTo>
                  <a:pt x="284" y="296"/>
                </a:lnTo>
                <a:lnTo>
                  <a:pt x="292" y="302"/>
                </a:lnTo>
                <a:lnTo>
                  <a:pt x="301" y="309"/>
                </a:lnTo>
                <a:lnTo>
                  <a:pt x="318" y="321"/>
                </a:lnTo>
                <a:lnTo>
                  <a:pt x="325" y="32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82" name="Freeform 34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5908676" y="2101850"/>
            <a:ext cx="125413" cy="57150"/>
          </a:xfrm>
          <a:custGeom>
            <a:avLst/>
            <a:gdLst/>
            <a:ahLst/>
            <a:cxnLst>
              <a:cxn ang="0">
                <a:pos x="126" y="0"/>
              </a:cxn>
              <a:cxn ang="0">
                <a:pos x="153" y="0"/>
              </a:cxn>
              <a:cxn ang="0">
                <a:pos x="198" y="1"/>
              </a:cxn>
              <a:cxn ang="0">
                <a:pos x="250" y="6"/>
              </a:cxn>
              <a:cxn ang="0">
                <a:pos x="292" y="7"/>
              </a:cxn>
              <a:cxn ang="0">
                <a:pos x="290" y="20"/>
              </a:cxn>
              <a:cxn ang="0">
                <a:pos x="285" y="33"/>
              </a:cxn>
              <a:cxn ang="0">
                <a:pos x="279" y="55"/>
              </a:cxn>
              <a:cxn ang="0">
                <a:pos x="135" y="70"/>
              </a:cxn>
              <a:cxn ang="0">
                <a:pos x="99" y="89"/>
              </a:cxn>
              <a:cxn ang="0">
                <a:pos x="79" y="96"/>
              </a:cxn>
              <a:cxn ang="0">
                <a:pos x="66" y="98"/>
              </a:cxn>
              <a:cxn ang="0">
                <a:pos x="55" y="98"/>
              </a:cxn>
              <a:cxn ang="0">
                <a:pos x="45" y="94"/>
              </a:cxn>
              <a:cxn ang="0">
                <a:pos x="33" y="86"/>
              </a:cxn>
              <a:cxn ang="0">
                <a:pos x="20" y="77"/>
              </a:cxn>
              <a:cxn ang="0">
                <a:pos x="7" y="69"/>
              </a:cxn>
              <a:cxn ang="0">
                <a:pos x="1" y="57"/>
              </a:cxn>
              <a:cxn ang="0">
                <a:pos x="0" y="42"/>
              </a:cxn>
              <a:cxn ang="0">
                <a:pos x="1" y="25"/>
              </a:cxn>
              <a:cxn ang="0">
                <a:pos x="3" y="20"/>
              </a:cxn>
              <a:cxn ang="0">
                <a:pos x="9" y="18"/>
              </a:cxn>
              <a:cxn ang="0">
                <a:pos x="15" y="21"/>
              </a:cxn>
              <a:cxn ang="0">
                <a:pos x="25" y="28"/>
              </a:cxn>
              <a:cxn ang="0">
                <a:pos x="35" y="32"/>
              </a:cxn>
              <a:cxn ang="0">
                <a:pos x="45" y="34"/>
              </a:cxn>
              <a:cxn ang="0">
                <a:pos x="54" y="33"/>
              </a:cxn>
              <a:cxn ang="0">
                <a:pos x="67" y="29"/>
              </a:cxn>
              <a:cxn ang="0">
                <a:pos x="81" y="19"/>
              </a:cxn>
              <a:cxn ang="0">
                <a:pos x="88" y="11"/>
              </a:cxn>
              <a:cxn ang="0">
                <a:pos x="94" y="6"/>
              </a:cxn>
              <a:cxn ang="0">
                <a:pos x="109" y="1"/>
              </a:cxn>
            </a:cxnLst>
            <a:rect l="0" t="0" r="r" b="b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83" name="Freeform 35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6772275" y="2822575"/>
            <a:ext cx="19050" cy="57150"/>
          </a:xfrm>
          <a:custGeom>
            <a:avLst/>
            <a:gdLst/>
            <a:ahLst/>
            <a:cxnLst>
              <a:cxn ang="0">
                <a:pos x="39" y="93"/>
              </a:cxn>
              <a:cxn ang="0">
                <a:pos x="31" y="91"/>
              </a:cxn>
              <a:cxn ang="0">
                <a:pos x="26" y="89"/>
              </a:cxn>
              <a:cxn ang="0">
                <a:pos x="21" y="87"/>
              </a:cxn>
              <a:cxn ang="0">
                <a:pos x="18" y="84"/>
              </a:cxn>
              <a:cxn ang="0">
                <a:pos x="15" y="79"/>
              </a:cxn>
              <a:cxn ang="0">
                <a:pos x="14" y="73"/>
              </a:cxn>
              <a:cxn ang="0">
                <a:pos x="13" y="65"/>
              </a:cxn>
              <a:cxn ang="0">
                <a:pos x="11" y="55"/>
              </a:cxn>
              <a:cxn ang="0">
                <a:pos x="11" y="48"/>
              </a:cxn>
              <a:cxn ang="0">
                <a:pos x="9" y="42"/>
              </a:cxn>
              <a:cxn ang="0">
                <a:pos x="6" y="38"/>
              </a:cxn>
              <a:cxn ang="0">
                <a:pos x="4" y="36"/>
              </a:cxn>
              <a:cxn ang="0">
                <a:pos x="2" y="34"/>
              </a:cxn>
              <a:cxn ang="0">
                <a:pos x="0" y="32"/>
              </a:cxn>
              <a:cxn ang="0">
                <a:pos x="2" y="29"/>
              </a:cxn>
              <a:cxn ang="0">
                <a:pos x="5" y="24"/>
              </a:cxn>
              <a:cxn ang="0">
                <a:pos x="6" y="28"/>
              </a:cxn>
              <a:cxn ang="0">
                <a:pos x="7" y="29"/>
              </a:cxn>
              <a:cxn ang="0">
                <a:pos x="8" y="30"/>
              </a:cxn>
              <a:cxn ang="0">
                <a:pos x="9" y="29"/>
              </a:cxn>
              <a:cxn ang="0">
                <a:pos x="11" y="25"/>
              </a:cxn>
              <a:cxn ang="0">
                <a:pos x="14" y="19"/>
              </a:cxn>
              <a:cxn ang="0">
                <a:pos x="16" y="12"/>
              </a:cxn>
              <a:cxn ang="0">
                <a:pos x="20" y="6"/>
              </a:cxn>
              <a:cxn ang="0">
                <a:pos x="22" y="4"/>
              </a:cxn>
              <a:cxn ang="0">
                <a:pos x="25" y="2"/>
              </a:cxn>
              <a:cxn ang="0">
                <a:pos x="28" y="0"/>
              </a:cxn>
              <a:cxn ang="0">
                <a:pos x="32" y="0"/>
              </a:cxn>
              <a:cxn ang="0">
                <a:pos x="33" y="10"/>
              </a:cxn>
              <a:cxn ang="0">
                <a:pos x="33" y="16"/>
              </a:cxn>
              <a:cxn ang="0">
                <a:pos x="33" y="20"/>
              </a:cxn>
              <a:cxn ang="0">
                <a:pos x="32" y="23"/>
              </a:cxn>
              <a:cxn ang="0">
                <a:pos x="32" y="27"/>
              </a:cxn>
              <a:cxn ang="0">
                <a:pos x="32" y="31"/>
              </a:cxn>
              <a:cxn ang="0">
                <a:pos x="35" y="36"/>
              </a:cxn>
              <a:cxn ang="0">
                <a:pos x="39" y="43"/>
              </a:cxn>
              <a:cxn ang="0">
                <a:pos x="38" y="44"/>
              </a:cxn>
              <a:cxn ang="0">
                <a:pos x="37" y="45"/>
              </a:cxn>
              <a:cxn ang="0">
                <a:pos x="37" y="48"/>
              </a:cxn>
              <a:cxn ang="0">
                <a:pos x="38" y="51"/>
              </a:cxn>
              <a:cxn ang="0">
                <a:pos x="39" y="59"/>
              </a:cxn>
              <a:cxn ang="0">
                <a:pos x="41" y="68"/>
              </a:cxn>
              <a:cxn ang="0">
                <a:pos x="42" y="76"/>
              </a:cxn>
              <a:cxn ang="0">
                <a:pos x="43" y="85"/>
              </a:cxn>
              <a:cxn ang="0">
                <a:pos x="43" y="88"/>
              </a:cxn>
              <a:cxn ang="0">
                <a:pos x="42" y="91"/>
              </a:cxn>
              <a:cxn ang="0">
                <a:pos x="40" y="92"/>
              </a:cxn>
              <a:cxn ang="0">
                <a:pos x="39" y="93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84" name="Freeform 36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6891339" y="2827338"/>
            <a:ext cx="14287" cy="57150"/>
          </a:xfrm>
          <a:custGeom>
            <a:avLst/>
            <a:gdLst/>
            <a:ahLst/>
            <a:cxnLst>
              <a:cxn ang="0">
                <a:pos x="40" y="56"/>
              </a:cxn>
              <a:cxn ang="0">
                <a:pos x="37" y="46"/>
              </a:cxn>
              <a:cxn ang="0">
                <a:pos x="33" y="38"/>
              </a:cxn>
              <a:cxn ang="0">
                <a:pos x="28" y="32"/>
              </a:cxn>
              <a:cxn ang="0">
                <a:pos x="23" y="28"/>
              </a:cxn>
              <a:cxn ang="0">
                <a:pos x="11" y="21"/>
              </a:cxn>
              <a:cxn ang="0">
                <a:pos x="0" y="12"/>
              </a:cxn>
              <a:cxn ang="0">
                <a:pos x="13" y="4"/>
              </a:cxn>
              <a:cxn ang="0">
                <a:pos x="20" y="0"/>
              </a:cxn>
              <a:cxn ang="0">
                <a:pos x="28" y="12"/>
              </a:cxn>
              <a:cxn ang="0">
                <a:pos x="35" y="22"/>
              </a:cxn>
              <a:cxn ang="0">
                <a:pos x="37" y="25"/>
              </a:cxn>
              <a:cxn ang="0">
                <a:pos x="39" y="29"/>
              </a:cxn>
              <a:cxn ang="0">
                <a:pos x="39" y="33"/>
              </a:cxn>
              <a:cxn ang="0">
                <a:pos x="40" y="37"/>
              </a:cxn>
              <a:cxn ang="0">
                <a:pos x="40" y="44"/>
              </a:cxn>
              <a:cxn ang="0">
                <a:pos x="40" y="46"/>
              </a:cxn>
              <a:cxn ang="0">
                <a:pos x="40" y="49"/>
              </a:cxn>
              <a:cxn ang="0">
                <a:pos x="40" y="56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85" name="Freeform 37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8378825" y="3487738"/>
            <a:ext cx="4445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2" y="10"/>
              </a:cxn>
              <a:cxn ang="0">
                <a:pos x="24" y="12"/>
              </a:cxn>
              <a:cxn ang="0">
                <a:pos x="35" y="13"/>
              </a:cxn>
              <a:cxn ang="0">
                <a:pos x="45" y="13"/>
              </a:cxn>
              <a:cxn ang="0">
                <a:pos x="54" y="11"/>
              </a:cxn>
              <a:cxn ang="0">
                <a:pos x="61" y="8"/>
              </a:cxn>
              <a:cxn ang="0">
                <a:pos x="68" y="5"/>
              </a:cxn>
              <a:cxn ang="0">
                <a:pos x="74" y="0"/>
              </a:cxn>
              <a:cxn ang="0">
                <a:pos x="84" y="16"/>
              </a:cxn>
              <a:cxn ang="0">
                <a:pos x="94" y="30"/>
              </a:cxn>
              <a:cxn ang="0">
                <a:pos x="101" y="44"/>
              </a:cxn>
              <a:cxn ang="0">
                <a:pos x="105" y="55"/>
              </a:cxn>
              <a:cxn ang="0">
                <a:pos x="106" y="60"/>
              </a:cxn>
              <a:cxn ang="0">
                <a:pos x="106" y="63"/>
              </a:cxn>
              <a:cxn ang="0">
                <a:pos x="105" y="67"/>
              </a:cxn>
              <a:cxn ang="0">
                <a:pos x="103" y="69"/>
              </a:cxn>
              <a:cxn ang="0">
                <a:pos x="101" y="70"/>
              </a:cxn>
              <a:cxn ang="0">
                <a:pos x="98" y="70"/>
              </a:cxn>
              <a:cxn ang="0">
                <a:pos x="92" y="70"/>
              </a:cxn>
              <a:cxn ang="0">
                <a:pos x="87" y="68"/>
              </a:cxn>
              <a:cxn ang="0">
                <a:pos x="74" y="70"/>
              </a:cxn>
              <a:cxn ang="0">
                <a:pos x="63" y="71"/>
              </a:cxn>
              <a:cxn ang="0">
                <a:pos x="53" y="69"/>
              </a:cxn>
              <a:cxn ang="0">
                <a:pos x="45" y="66"/>
              </a:cxn>
              <a:cxn ang="0">
                <a:pos x="37" y="62"/>
              </a:cxn>
              <a:cxn ang="0">
                <a:pos x="32" y="57"/>
              </a:cxn>
              <a:cxn ang="0">
                <a:pos x="27" y="51"/>
              </a:cxn>
              <a:cxn ang="0">
                <a:pos x="24" y="45"/>
              </a:cxn>
              <a:cxn ang="0">
                <a:pos x="21" y="38"/>
              </a:cxn>
              <a:cxn ang="0">
                <a:pos x="20" y="30"/>
              </a:cxn>
              <a:cxn ang="0">
                <a:pos x="19" y="24"/>
              </a:cxn>
              <a:cxn ang="0">
                <a:pos x="18" y="19"/>
              </a:cxn>
              <a:cxn ang="0">
                <a:pos x="18" y="14"/>
              </a:cxn>
              <a:cxn ang="0">
                <a:pos x="19" y="10"/>
              </a:cxn>
              <a:cxn ang="0">
                <a:pos x="20" y="7"/>
              </a:cxn>
              <a:cxn ang="0">
                <a:pos x="21" y="7"/>
              </a:cxn>
              <a:cxn ang="0">
                <a:pos x="20" y="10"/>
              </a:cxn>
              <a:cxn ang="0">
                <a:pos x="19" y="16"/>
              </a:cxn>
              <a:cxn ang="0">
                <a:pos x="19" y="17"/>
              </a:cxn>
              <a:cxn ang="0">
                <a:pos x="19" y="17"/>
              </a:cxn>
              <a:cxn ang="0">
                <a:pos x="20" y="17"/>
              </a:cxn>
              <a:cxn ang="0">
                <a:pos x="21" y="17"/>
              </a:cxn>
              <a:cxn ang="0">
                <a:pos x="23" y="13"/>
              </a:cxn>
              <a:cxn ang="0">
                <a:pos x="27" y="7"/>
              </a:cxn>
              <a:cxn ang="0">
                <a:pos x="0" y="7"/>
              </a:cxn>
            </a:cxnLst>
            <a:rect l="0" t="0" r="r" b="b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086" name="Group 38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4230689" y="5295901"/>
            <a:ext cx="65087" cy="55563"/>
            <a:chOff x="1654" y="3671"/>
            <a:chExt cx="49" cy="17"/>
          </a:xfrm>
        </p:grpSpPr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1654" y="3672"/>
              <a:ext cx="20" cy="14"/>
            </a:xfrm>
            <a:custGeom>
              <a:avLst/>
              <a:gdLst/>
              <a:ahLst/>
              <a:cxnLst>
                <a:cxn ang="0">
                  <a:pos x="26" y="43"/>
                </a:cxn>
                <a:cxn ang="0">
                  <a:pos x="59" y="18"/>
                </a:cxn>
                <a:cxn ang="0">
                  <a:pos x="55" y="14"/>
                </a:cxn>
                <a:cxn ang="0">
                  <a:pos x="51" y="9"/>
                </a:cxn>
                <a:cxn ang="0">
                  <a:pos x="47" y="5"/>
                </a:cxn>
                <a:cxn ang="0">
                  <a:pos x="46" y="0"/>
                </a:cxn>
                <a:cxn ang="0">
                  <a:pos x="41" y="1"/>
                </a:cxn>
                <a:cxn ang="0">
                  <a:pos x="34" y="4"/>
                </a:cxn>
                <a:cxn ang="0">
                  <a:pos x="31" y="6"/>
                </a:cxn>
                <a:cxn ang="0">
                  <a:pos x="29" y="8"/>
                </a:cxn>
                <a:cxn ang="0">
                  <a:pos x="26" y="10"/>
                </a:cxn>
                <a:cxn ang="0">
                  <a:pos x="26" y="12"/>
                </a:cxn>
                <a:cxn ang="0">
                  <a:pos x="20" y="13"/>
                </a:cxn>
                <a:cxn ang="0">
                  <a:pos x="13" y="16"/>
                </a:cxn>
                <a:cxn ang="0">
                  <a:pos x="6" y="20"/>
                </a:cxn>
                <a:cxn ang="0">
                  <a:pos x="0" y="24"/>
                </a:cxn>
                <a:cxn ang="0">
                  <a:pos x="5" y="29"/>
                </a:cxn>
                <a:cxn ang="0">
                  <a:pos x="10" y="34"/>
                </a:cxn>
                <a:cxn ang="0">
                  <a:pos x="18" y="39"/>
                </a:cxn>
                <a:cxn ang="0">
                  <a:pos x="26" y="43"/>
                </a:cxn>
              </a:cxnLst>
              <a:rect l="0" t="0" r="r" b="b"/>
              <a:pathLst>
                <a:path w="59" h="43">
                  <a:moveTo>
                    <a:pt x="26" y="43"/>
                  </a:moveTo>
                  <a:lnTo>
                    <a:pt x="59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3" y="16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8" y="39"/>
                  </a:lnTo>
                  <a:lnTo>
                    <a:pt x="26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auto">
            <a:xfrm>
              <a:off x="1681" y="3671"/>
              <a:ext cx="2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4" y="1"/>
                </a:cxn>
                <a:cxn ang="0">
                  <a:pos x="39" y="0"/>
                </a:cxn>
                <a:cxn ang="0">
                  <a:pos x="45" y="1"/>
                </a:cxn>
                <a:cxn ang="0">
                  <a:pos x="51" y="2"/>
                </a:cxn>
                <a:cxn ang="0">
                  <a:pos x="58" y="4"/>
                </a:cxn>
                <a:cxn ang="0">
                  <a:pos x="67" y="8"/>
                </a:cxn>
                <a:cxn ang="0">
                  <a:pos x="55" y="13"/>
                </a:cxn>
                <a:cxn ang="0">
                  <a:pos x="46" y="19"/>
                </a:cxn>
                <a:cxn ang="0">
                  <a:pos x="42" y="22"/>
                </a:cxn>
                <a:cxn ang="0">
                  <a:pos x="36" y="24"/>
                </a:cxn>
                <a:cxn ang="0">
                  <a:pos x="29" y="26"/>
                </a:cxn>
                <a:cxn ang="0">
                  <a:pos x="20" y="26"/>
                </a:cxn>
                <a:cxn ang="0">
                  <a:pos x="24" y="26"/>
                </a:cxn>
                <a:cxn ang="0">
                  <a:pos x="34" y="26"/>
                </a:cxn>
                <a:cxn ang="0">
                  <a:pos x="29" y="34"/>
                </a:cxn>
                <a:cxn ang="0">
                  <a:pos x="25" y="40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2" y="48"/>
                </a:cxn>
                <a:cxn ang="0">
                  <a:pos x="0" y="51"/>
                </a:cxn>
                <a:cxn ang="0">
                  <a:pos x="0" y="2"/>
                </a:cxn>
              </a:cxnLst>
              <a:rect l="0" t="0" r="r" b="b"/>
              <a:pathLst>
                <a:path w="67" h="51">
                  <a:moveTo>
                    <a:pt x="0" y="2"/>
                  </a:moveTo>
                  <a:lnTo>
                    <a:pt x="24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2"/>
                  </a:lnTo>
                  <a:lnTo>
                    <a:pt x="58" y="4"/>
                  </a:lnTo>
                  <a:lnTo>
                    <a:pt x="67" y="8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6" y="24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34" y="26"/>
                  </a:lnTo>
                  <a:lnTo>
                    <a:pt x="29" y="34"/>
                  </a:lnTo>
                  <a:lnTo>
                    <a:pt x="25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2" y="48"/>
                  </a:lnTo>
                  <a:lnTo>
                    <a:pt x="0" y="51"/>
                  </a:lnTo>
                  <a:lnTo>
                    <a:pt x="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089" name="Freeform 41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3878263" y="3090864"/>
            <a:ext cx="31750" cy="587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" y="19"/>
              </a:cxn>
              <a:cxn ang="0">
                <a:pos x="2" y="21"/>
              </a:cxn>
              <a:cxn ang="0">
                <a:pos x="4" y="24"/>
              </a:cxn>
              <a:cxn ang="0">
                <a:pos x="7" y="26"/>
              </a:cxn>
              <a:cxn ang="0">
                <a:pos x="13" y="29"/>
              </a:cxn>
              <a:cxn ang="0">
                <a:pos x="22" y="31"/>
              </a:cxn>
              <a:cxn ang="0">
                <a:pos x="40" y="33"/>
              </a:cxn>
              <a:cxn ang="0">
                <a:pos x="54" y="34"/>
              </a:cxn>
              <a:cxn ang="0">
                <a:pos x="58" y="33"/>
              </a:cxn>
              <a:cxn ang="0">
                <a:pos x="62" y="32"/>
              </a:cxn>
              <a:cxn ang="0">
                <a:pos x="65" y="29"/>
              </a:cxn>
              <a:cxn ang="0">
                <a:pos x="67" y="27"/>
              </a:cxn>
              <a:cxn ang="0">
                <a:pos x="73" y="21"/>
              </a:cxn>
              <a:cxn ang="0">
                <a:pos x="80" y="15"/>
              </a:cxn>
              <a:cxn ang="0">
                <a:pos x="75" y="10"/>
              </a:cxn>
              <a:cxn ang="0">
                <a:pos x="70" y="7"/>
              </a:cxn>
              <a:cxn ang="0">
                <a:pos x="65" y="4"/>
              </a:cxn>
              <a:cxn ang="0">
                <a:pos x="60" y="2"/>
              </a:cxn>
              <a:cxn ang="0">
                <a:pos x="55" y="0"/>
              </a:cxn>
              <a:cxn ang="0">
                <a:pos x="51" y="0"/>
              </a:cxn>
              <a:cxn ang="0">
                <a:pos x="45" y="1"/>
              </a:cxn>
              <a:cxn ang="0">
                <a:pos x="41" y="2"/>
              </a:cxn>
              <a:cxn ang="0">
                <a:pos x="34" y="2"/>
              </a:cxn>
              <a:cxn ang="0">
                <a:pos x="21" y="2"/>
              </a:cxn>
              <a:cxn ang="0">
                <a:pos x="13" y="3"/>
              </a:cxn>
              <a:cxn ang="0">
                <a:pos x="7" y="5"/>
              </a:cxn>
              <a:cxn ang="0">
                <a:pos x="4" y="7"/>
              </a:cxn>
              <a:cxn ang="0">
                <a:pos x="2" y="9"/>
              </a:cxn>
              <a:cxn ang="0">
                <a:pos x="1" y="11"/>
              </a:cxn>
              <a:cxn ang="0">
                <a:pos x="0" y="15"/>
              </a:cxn>
            </a:cxnLst>
            <a:rect l="0" t="0" r="r" b="b"/>
            <a:pathLst>
              <a:path w="80" h="34">
                <a:moveTo>
                  <a:pt x="0" y="15"/>
                </a:moveTo>
                <a:lnTo>
                  <a:pt x="1" y="19"/>
                </a:lnTo>
                <a:lnTo>
                  <a:pt x="2" y="21"/>
                </a:lnTo>
                <a:lnTo>
                  <a:pt x="4" y="24"/>
                </a:lnTo>
                <a:lnTo>
                  <a:pt x="7" y="26"/>
                </a:lnTo>
                <a:lnTo>
                  <a:pt x="13" y="29"/>
                </a:lnTo>
                <a:lnTo>
                  <a:pt x="22" y="31"/>
                </a:lnTo>
                <a:lnTo>
                  <a:pt x="40" y="33"/>
                </a:lnTo>
                <a:lnTo>
                  <a:pt x="54" y="34"/>
                </a:lnTo>
                <a:lnTo>
                  <a:pt x="58" y="33"/>
                </a:lnTo>
                <a:lnTo>
                  <a:pt x="62" y="32"/>
                </a:lnTo>
                <a:lnTo>
                  <a:pt x="65" y="29"/>
                </a:lnTo>
                <a:lnTo>
                  <a:pt x="67" y="27"/>
                </a:lnTo>
                <a:lnTo>
                  <a:pt x="73" y="21"/>
                </a:lnTo>
                <a:lnTo>
                  <a:pt x="80" y="15"/>
                </a:lnTo>
                <a:lnTo>
                  <a:pt x="75" y="10"/>
                </a:lnTo>
                <a:lnTo>
                  <a:pt x="70" y="7"/>
                </a:lnTo>
                <a:lnTo>
                  <a:pt x="65" y="4"/>
                </a:lnTo>
                <a:lnTo>
                  <a:pt x="60" y="2"/>
                </a:lnTo>
                <a:lnTo>
                  <a:pt x="55" y="0"/>
                </a:lnTo>
                <a:lnTo>
                  <a:pt x="51" y="0"/>
                </a:lnTo>
                <a:lnTo>
                  <a:pt x="45" y="1"/>
                </a:lnTo>
                <a:lnTo>
                  <a:pt x="41" y="2"/>
                </a:lnTo>
                <a:lnTo>
                  <a:pt x="34" y="2"/>
                </a:lnTo>
                <a:lnTo>
                  <a:pt x="21" y="2"/>
                </a:lnTo>
                <a:lnTo>
                  <a:pt x="13" y="3"/>
                </a:lnTo>
                <a:lnTo>
                  <a:pt x="7" y="5"/>
                </a:lnTo>
                <a:lnTo>
                  <a:pt x="4" y="7"/>
                </a:lnTo>
                <a:lnTo>
                  <a:pt x="2" y="9"/>
                </a:lnTo>
                <a:lnTo>
                  <a:pt x="1" y="11"/>
                </a:lnTo>
                <a:lnTo>
                  <a:pt x="0" y="1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0" name="Freeform 42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3933825" y="3097214"/>
            <a:ext cx="15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13"/>
              </a:cxn>
              <a:cxn ang="0">
                <a:pos x="7" y="7"/>
              </a:cxn>
            </a:cxnLst>
            <a:rect l="0" t="0" r="r" b="b"/>
            <a:pathLst>
              <a:path w="7" h="13">
                <a:moveTo>
                  <a:pt x="0" y="0"/>
                </a:moveTo>
                <a:lnTo>
                  <a:pt x="7" y="13"/>
                </a:lnTo>
                <a:lnTo>
                  <a:pt x="7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1" name="Freeform 43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3946525" y="3098800"/>
            <a:ext cx="6350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3"/>
              </a:cxn>
              <a:cxn ang="0">
                <a:pos x="20" y="6"/>
              </a:cxn>
              <a:cxn ang="0">
                <a:pos x="0" y="0"/>
              </a:cxn>
            </a:cxnLst>
            <a:rect l="0" t="0" r="r" b="b"/>
            <a:pathLst>
              <a:path w="20" h="6">
                <a:moveTo>
                  <a:pt x="0" y="0"/>
                </a:moveTo>
                <a:lnTo>
                  <a:pt x="7" y="3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2" name="Freeform 44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3960814" y="3089275"/>
            <a:ext cx="7937" cy="57150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4" y="0"/>
              </a:cxn>
              <a:cxn ang="0">
                <a:pos x="0" y="12"/>
              </a:cxn>
            </a:cxnLst>
            <a:rect l="0" t="0" r="r" b="b"/>
            <a:pathLst>
              <a:path w="14" h="12">
                <a:moveTo>
                  <a:pt x="0" y="12"/>
                </a:moveTo>
                <a:lnTo>
                  <a:pt x="14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3" name="Freeform 45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3940176" y="3081339"/>
            <a:ext cx="11113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2" y="6"/>
              </a:cxn>
              <a:cxn ang="0">
                <a:pos x="7" y="7"/>
              </a:cxn>
              <a:cxn ang="0">
                <a:pos x="10" y="7"/>
              </a:cxn>
              <a:cxn ang="0">
                <a:pos x="15" y="6"/>
              </a:cxn>
              <a:cxn ang="0">
                <a:pos x="19" y="4"/>
              </a:cxn>
              <a:cxn ang="0">
                <a:pos x="23" y="2"/>
              </a:cxn>
              <a:cxn ang="0">
                <a:pos x="27" y="0"/>
              </a:cxn>
              <a:cxn ang="0">
                <a:pos x="0" y="0"/>
              </a:cxn>
            </a:cxnLst>
            <a:rect l="0" t="0" r="r" b="b"/>
            <a:pathLst>
              <a:path w="27" h="7">
                <a:moveTo>
                  <a:pt x="0" y="0"/>
                </a:moveTo>
                <a:lnTo>
                  <a:pt x="0" y="4"/>
                </a:lnTo>
                <a:lnTo>
                  <a:pt x="2" y="6"/>
                </a:lnTo>
                <a:lnTo>
                  <a:pt x="7" y="7"/>
                </a:lnTo>
                <a:lnTo>
                  <a:pt x="10" y="7"/>
                </a:lnTo>
                <a:lnTo>
                  <a:pt x="15" y="6"/>
                </a:lnTo>
                <a:lnTo>
                  <a:pt x="19" y="4"/>
                </a:lnTo>
                <a:lnTo>
                  <a:pt x="23" y="2"/>
                </a:ln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4" name="Freeform 46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3989389" y="3109914"/>
            <a:ext cx="14287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3"/>
              </a:cxn>
              <a:cxn ang="0">
                <a:pos x="27" y="6"/>
              </a:cxn>
            </a:cxnLst>
            <a:rect l="0" t="0" r="r" b="b"/>
            <a:pathLst>
              <a:path w="27" h="6">
                <a:moveTo>
                  <a:pt x="0" y="0"/>
                </a:moveTo>
                <a:lnTo>
                  <a:pt x="11" y="3"/>
                </a:lnTo>
                <a:lnTo>
                  <a:pt x="27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5" name="Line 47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 flipV="1">
            <a:off x="3997325" y="3106739"/>
            <a:ext cx="6350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6" name="Line 48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>
            <a:off x="3997325" y="3132138"/>
            <a:ext cx="6350" cy="111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7" name="Freeform 49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3997326" y="3127375"/>
            <a:ext cx="11113" cy="5873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" y="24"/>
              </a:cxn>
              <a:cxn ang="0">
                <a:pos x="6" y="22"/>
              </a:cxn>
              <a:cxn ang="0">
                <a:pos x="9" y="20"/>
              </a:cxn>
              <a:cxn ang="0">
                <a:pos x="12" y="16"/>
              </a:cxn>
              <a:cxn ang="0">
                <a:pos x="15" y="13"/>
              </a:cxn>
              <a:cxn ang="0">
                <a:pos x="18" y="9"/>
              </a:cxn>
              <a:cxn ang="0">
                <a:pos x="19" y="4"/>
              </a:cxn>
              <a:cxn ang="0">
                <a:pos x="20" y="0"/>
              </a:cxn>
            </a:cxnLst>
            <a:rect l="0" t="0" r="r" b="b"/>
            <a:pathLst>
              <a:path w="20" h="24">
                <a:moveTo>
                  <a:pt x="0" y="24"/>
                </a:moveTo>
                <a:lnTo>
                  <a:pt x="2" y="24"/>
                </a:lnTo>
                <a:lnTo>
                  <a:pt x="6" y="22"/>
                </a:lnTo>
                <a:lnTo>
                  <a:pt x="9" y="20"/>
                </a:lnTo>
                <a:lnTo>
                  <a:pt x="12" y="16"/>
                </a:lnTo>
                <a:lnTo>
                  <a:pt x="15" y="13"/>
                </a:lnTo>
                <a:lnTo>
                  <a:pt x="18" y="9"/>
                </a:lnTo>
                <a:lnTo>
                  <a:pt x="19" y="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8" name="Freeform 50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4003676" y="3155951"/>
            <a:ext cx="17463" cy="55563"/>
          </a:xfrm>
          <a:custGeom>
            <a:avLst/>
            <a:gdLst/>
            <a:ahLst/>
            <a:cxnLst>
              <a:cxn ang="0">
                <a:pos x="13" y="7"/>
              </a:cxn>
              <a:cxn ang="0">
                <a:pos x="0" y="19"/>
              </a:cxn>
              <a:cxn ang="0">
                <a:pos x="10" y="20"/>
              </a:cxn>
              <a:cxn ang="0">
                <a:pos x="19" y="22"/>
              </a:cxn>
              <a:cxn ang="0">
                <a:pos x="27" y="25"/>
              </a:cxn>
              <a:cxn ang="0">
                <a:pos x="33" y="25"/>
              </a:cxn>
              <a:cxn ang="0">
                <a:pos x="33" y="0"/>
              </a:cxn>
              <a:cxn ang="0">
                <a:pos x="27" y="0"/>
              </a:cxn>
              <a:cxn ang="0">
                <a:pos x="13" y="7"/>
              </a:cxn>
            </a:cxnLst>
            <a:rect l="0" t="0" r="r" b="b"/>
            <a:pathLst>
              <a:path w="33" h="25">
                <a:moveTo>
                  <a:pt x="13" y="7"/>
                </a:moveTo>
                <a:lnTo>
                  <a:pt x="0" y="19"/>
                </a:lnTo>
                <a:lnTo>
                  <a:pt x="10" y="20"/>
                </a:lnTo>
                <a:lnTo>
                  <a:pt x="19" y="22"/>
                </a:lnTo>
                <a:lnTo>
                  <a:pt x="27" y="25"/>
                </a:lnTo>
                <a:lnTo>
                  <a:pt x="33" y="25"/>
                </a:lnTo>
                <a:lnTo>
                  <a:pt x="33" y="0"/>
                </a:lnTo>
                <a:lnTo>
                  <a:pt x="27" y="0"/>
                </a:lnTo>
                <a:lnTo>
                  <a:pt x="13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99" name="Freeform 51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4010026" y="3203575"/>
            <a:ext cx="1587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6"/>
              </a:cxn>
              <a:cxn ang="0">
                <a:pos x="6" y="11"/>
              </a:cxn>
              <a:cxn ang="0">
                <a:pos x="10" y="14"/>
              </a:cxn>
              <a:cxn ang="0">
                <a:pos x="15" y="16"/>
              </a:cxn>
              <a:cxn ang="0">
                <a:pos x="27" y="18"/>
              </a:cxn>
              <a:cxn ang="0">
                <a:pos x="40" y="18"/>
              </a:cxn>
              <a:cxn ang="0">
                <a:pos x="40" y="0"/>
              </a:cxn>
              <a:cxn ang="0">
                <a:pos x="30" y="0"/>
              </a:cxn>
              <a:cxn ang="0">
                <a:pos x="20" y="0"/>
              </a:cxn>
              <a:cxn ang="0">
                <a:pos x="10" y="0"/>
              </a:cxn>
              <a:cxn ang="0">
                <a:pos x="0" y="0"/>
              </a:cxn>
            </a:cxnLst>
            <a:rect l="0" t="0" r="r" b="b"/>
            <a:pathLst>
              <a:path w="40" h="18">
                <a:moveTo>
                  <a:pt x="0" y="0"/>
                </a:moveTo>
                <a:lnTo>
                  <a:pt x="3" y="6"/>
                </a:lnTo>
                <a:lnTo>
                  <a:pt x="6" y="11"/>
                </a:lnTo>
                <a:lnTo>
                  <a:pt x="10" y="14"/>
                </a:lnTo>
                <a:lnTo>
                  <a:pt x="15" y="16"/>
                </a:lnTo>
                <a:lnTo>
                  <a:pt x="27" y="18"/>
                </a:lnTo>
                <a:lnTo>
                  <a:pt x="40" y="18"/>
                </a:lnTo>
                <a:lnTo>
                  <a:pt x="40" y="0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0" name="Freeform 52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4019551" y="3228975"/>
            <a:ext cx="3175" cy="57150"/>
          </a:xfrm>
          <a:custGeom>
            <a:avLst/>
            <a:gdLst/>
            <a:ahLst/>
            <a:cxnLst>
              <a:cxn ang="0">
                <a:pos x="4" y="32"/>
              </a:cxn>
              <a:cxn ang="0">
                <a:pos x="6" y="28"/>
              </a:cxn>
              <a:cxn ang="0">
                <a:pos x="8" y="25"/>
              </a:cxn>
              <a:cxn ang="0">
                <a:pos x="9" y="22"/>
              </a:cxn>
              <a:cxn ang="0">
                <a:pos x="10" y="18"/>
              </a:cxn>
              <a:cxn ang="0">
                <a:pos x="11" y="9"/>
              </a:cxn>
              <a:cxn ang="0">
                <a:pos x="11" y="0"/>
              </a:cxn>
              <a:cxn ang="0">
                <a:pos x="6" y="3"/>
              </a:cxn>
              <a:cxn ang="0">
                <a:pos x="3" y="7"/>
              </a:cxn>
              <a:cxn ang="0">
                <a:pos x="1" y="11"/>
              </a:cxn>
              <a:cxn ang="0">
                <a:pos x="0" y="16"/>
              </a:cxn>
              <a:cxn ang="0">
                <a:pos x="0" y="20"/>
              </a:cxn>
              <a:cxn ang="0">
                <a:pos x="1" y="24"/>
              </a:cxn>
              <a:cxn ang="0">
                <a:pos x="2" y="28"/>
              </a:cxn>
              <a:cxn ang="0">
                <a:pos x="4" y="32"/>
              </a:cxn>
            </a:cxnLst>
            <a:rect l="0" t="0" r="r" b="b"/>
            <a:pathLst>
              <a:path w="11" h="32">
                <a:moveTo>
                  <a:pt x="4" y="32"/>
                </a:moveTo>
                <a:lnTo>
                  <a:pt x="6" y="28"/>
                </a:lnTo>
                <a:lnTo>
                  <a:pt x="8" y="25"/>
                </a:lnTo>
                <a:lnTo>
                  <a:pt x="9" y="22"/>
                </a:lnTo>
                <a:lnTo>
                  <a:pt x="10" y="18"/>
                </a:lnTo>
                <a:lnTo>
                  <a:pt x="11" y="9"/>
                </a:lnTo>
                <a:lnTo>
                  <a:pt x="11" y="0"/>
                </a:lnTo>
                <a:lnTo>
                  <a:pt x="6" y="3"/>
                </a:lnTo>
                <a:lnTo>
                  <a:pt x="3" y="7"/>
                </a:lnTo>
                <a:lnTo>
                  <a:pt x="1" y="11"/>
                </a:lnTo>
                <a:lnTo>
                  <a:pt x="0" y="16"/>
                </a:lnTo>
                <a:lnTo>
                  <a:pt x="0" y="20"/>
                </a:lnTo>
                <a:lnTo>
                  <a:pt x="1" y="24"/>
                </a:lnTo>
                <a:lnTo>
                  <a:pt x="2" y="28"/>
                </a:lnTo>
                <a:lnTo>
                  <a:pt x="4" y="3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1" name="Freeform 53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4041775" y="3259138"/>
            <a:ext cx="1588" cy="555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4"/>
              </a:cxn>
              <a:cxn ang="0">
                <a:pos x="14" y="12"/>
              </a:cxn>
              <a:cxn ang="0">
                <a:pos x="0" y="0"/>
              </a:cxn>
            </a:cxnLst>
            <a:rect l="0" t="0" r="r" b="b"/>
            <a:pathLst>
              <a:path w="14" h="24">
                <a:moveTo>
                  <a:pt x="0" y="0"/>
                </a:moveTo>
                <a:lnTo>
                  <a:pt x="0" y="24"/>
                </a:lnTo>
                <a:lnTo>
                  <a:pt x="14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2" name="Freeform 54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4003676" y="3271839"/>
            <a:ext cx="15875" cy="587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7" y="15"/>
              </a:cxn>
              <a:cxn ang="0">
                <a:pos x="13" y="18"/>
              </a:cxn>
              <a:cxn ang="0">
                <a:pos x="22" y="7"/>
              </a:cxn>
              <a:cxn ang="0">
                <a:pos x="27" y="0"/>
              </a:cxn>
              <a:cxn ang="0">
                <a:pos x="22" y="0"/>
              </a:cxn>
              <a:cxn ang="0">
                <a:pos x="18" y="1"/>
              </a:cxn>
              <a:cxn ang="0">
                <a:pos x="13" y="2"/>
              </a:cxn>
              <a:cxn ang="0">
                <a:pos x="10" y="4"/>
              </a:cxn>
              <a:cxn ang="0">
                <a:pos x="5" y="8"/>
              </a:cxn>
              <a:cxn ang="0">
                <a:pos x="0" y="12"/>
              </a:cxn>
            </a:cxnLst>
            <a:rect l="0" t="0" r="r" b="b"/>
            <a:pathLst>
              <a:path w="27" h="18">
                <a:moveTo>
                  <a:pt x="0" y="12"/>
                </a:moveTo>
                <a:lnTo>
                  <a:pt x="7" y="15"/>
                </a:lnTo>
                <a:lnTo>
                  <a:pt x="13" y="18"/>
                </a:lnTo>
                <a:lnTo>
                  <a:pt x="22" y="7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3" y="2"/>
                </a:lnTo>
                <a:lnTo>
                  <a:pt x="10" y="4"/>
                </a:lnTo>
                <a:lnTo>
                  <a:pt x="5" y="8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3" name="Freeform 55"/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3989388" y="3336925"/>
            <a:ext cx="23812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1" y="39"/>
              </a:cxn>
              <a:cxn ang="0">
                <a:pos x="2" y="41"/>
              </a:cxn>
              <a:cxn ang="0">
                <a:pos x="4" y="43"/>
              </a:cxn>
              <a:cxn ang="0">
                <a:pos x="6" y="45"/>
              </a:cxn>
              <a:cxn ang="0">
                <a:pos x="12" y="48"/>
              </a:cxn>
              <a:cxn ang="0">
                <a:pos x="14" y="49"/>
              </a:cxn>
              <a:cxn ang="0">
                <a:pos x="18" y="49"/>
              </a:cxn>
              <a:cxn ang="0">
                <a:pos x="24" y="46"/>
              </a:cxn>
              <a:cxn ang="0">
                <a:pos x="29" y="42"/>
              </a:cxn>
              <a:cxn ang="0">
                <a:pos x="35" y="39"/>
              </a:cxn>
              <a:cxn ang="0">
                <a:pos x="39" y="35"/>
              </a:cxn>
              <a:cxn ang="0">
                <a:pos x="44" y="31"/>
              </a:cxn>
              <a:cxn ang="0">
                <a:pos x="46" y="27"/>
              </a:cxn>
              <a:cxn ang="0">
                <a:pos x="47" y="24"/>
              </a:cxn>
              <a:cxn ang="0">
                <a:pos x="47" y="12"/>
              </a:cxn>
              <a:cxn ang="0">
                <a:pos x="47" y="0"/>
              </a:cxn>
              <a:cxn ang="0">
                <a:pos x="27" y="0"/>
              </a:cxn>
              <a:cxn ang="0">
                <a:pos x="17" y="8"/>
              </a:cxn>
              <a:cxn ang="0">
                <a:pos x="9" y="16"/>
              </a:cxn>
              <a:cxn ang="0">
                <a:pos x="5" y="20"/>
              </a:cxn>
              <a:cxn ang="0">
                <a:pos x="2" y="25"/>
              </a:cxn>
              <a:cxn ang="0">
                <a:pos x="1" y="30"/>
              </a:cxn>
              <a:cxn ang="0">
                <a:pos x="0" y="36"/>
              </a:cxn>
            </a:cxnLst>
            <a:rect l="0" t="0" r="r" b="b"/>
            <a:pathLst>
              <a:path w="47" h="49">
                <a:moveTo>
                  <a:pt x="0" y="36"/>
                </a:moveTo>
                <a:lnTo>
                  <a:pt x="1" y="39"/>
                </a:lnTo>
                <a:lnTo>
                  <a:pt x="2" y="41"/>
                </a:lnTo>
                <a:lnTo>
                  <a:pt x="4" y="43"/>
                </a:lnTo>
                <a:lnTo>
                  <a:pt x="6" y="45"/>
                </a:lnTo>
                <a:lnTo>
                  <a:pt x="12" y="48"/>
                </a:lnTo>
                <a:lnTo>
                  <a:pt x="14" y="49"/>
                </a:lnTo>
                <a:lnTo>
                  <a:pt x="18" y="49"/>
                </a:lnTo>
                <a:lnTo>
                  <a:pt x="24" y="46"/>
                </a:lnTo>
                <a:lnTo>
                  <a:pt x="29" y="42"/>
                </a:lnTo>
                <a:lnTo>
                  <a:pt x="35" y="39"/>
                </a:lnTo>
                <a:lnTo>
                  <a:pt x="39" y="35"/>
                </a:lnTo>
                <a:lnTo>
                  <a:pt x="44" y="31"/>
                </a:lnTo>
                <a:lnTo>
                  <a:pt x="46" y="27"/>
                </a:lnTo>
                <a:lnTo>
                  <a:pt x="47" y="24"/>
                </a:lnTo>
                <a:lnTo>
                  <a:pt x="47" y="12"/>
                </a:lnTo>
                <a:lnTo>
                  <a:pt x="47" y="0"/>
                </a:lnTo>
                <a:lnTo>
                  <a:pt x="27" y="0"/>
                </a:lnTo>
                <a:lnTo>
                  <a:pt x="17" y="8"/>
                </a:lnTo>
                <a:lnTo>
                  <a:pt x="9" y="16"/>
                </a:lnTo>
                <a:lnTo>
                  <a:pt x="5" y="20"/>
                </a:lnTo>
                <a:lnTo>
                  <a:pt x="2" y="25"/>
                </a:lnTo>
                <a:lnTo>
                  <a:pt x="1" y="3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4" name="Freeform 56"/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4008438" y="3313113"/>
            <a:ext cx="1270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3" y="7"/>
              </a:cxn>
              <a:cxn ang="0">
                <a:pos x="6" y="8"/>
              </a:cxn>
              <a:cxn ang="0">
                <a:pos x="11" y="9"/>
              </a:cxn>
              <a:cxn ang="0">
                <a:pos x="15" y="8"/>
              </a:cxn>
              <a:cxn ang="0">
                <a:pos x="20" y="7"/>
              </a:cxn>
              <a:cxn ang="0">
                <a:pos x="23" y="4"/>
              </a:cxn>
              <a:cxn ang="0">
                <a:pos x="26" y="0"/>
              </a:cxn>
              <a:cxn ang="0">
                <a:pos x="0" y="0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6" y="8"/>
                </a:lnTo>
                <a:lnTo>
                  <a:pt x="11" y="9"/>
                </a:lnTo>
                <a:lnTo>
                  <a:pt x="15" y="8"/>
                </a:lnTo>
                <a:lnTo>
                  <a:pt x="20" y="7"/>
                </a:lnTo>
                <a:lnTo>
                  <a:pt x="23" y="4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05" name="Freeform 57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3490914" y="2984500"/>
            <a:ext cx="1587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6" y="18"/>
              </a:cxn>
              <a:cxn ang="0">
                <a:pos x="13" y="18"/>
              </a:cxn>
              <a:cxn ang="0">
                <a:pos x="23" y="17"/>
              </a:cxn>
              <a:cxn ang="0">
                <a:pos x="30" y="14"/>
              </a:cxn>
              <a:cxn ang="0">
                <a:pos x="34" y="12"/>
              </a:cxn>
              <a:cxn ang="0">
                <a:pos x="37" y="10"/>
              </a:cxn>
              <a:cxn ang="0">
                <a:pos x="38" y="8"/>
              </a:cxn>
              <a:cxn ang="0">
                <a:pos x="39" y="6"/>
              </a:cxn>
              <a:cxn ang="0">
                <a:pos x="29" y="5"/>
              </a:cxn>
              <a:cxn ang="0">
                <a:pos x="19" y="3"/>
              </a:cxn>
              <a:cxn ang="0">
                <a:pos x="10" y="0"/>
              </a:cxn>
              <a:cxn ang="0">
                <a:pos x="0" y="0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0" y="18"/>
                </a:lnTo>
                <a:lnTo>
                  <a:pt x="6" y="18"/>
                </a:lnTo>
                <a:lnTo>
                  <a:pt x="13" y="18"/>
                </a:lnTo>
                <a:lnTo>
                  <a:pt x="23" y="17"/>
                </a:lnTo>
                <a:lnTo>
                  <a:pt x="30" y="14"/>
                </a:lnTo>
                <a:lnTo>
                  <a:pt x="34" y="12"/>
                </a:lnTo>
                <a:lnTo>
                  <a:pt x="37" y="10"/>
                </a:lnTo>
                <a:lnTo>
                  <a:pt x="38" y="8"/>
                </a:lnTo>
                <a:lnTo>
                  <a:pt x="39" y="6"/>
                </a:lnTo>
                <a:lnTo>
                  <a:pt x="29" y="5"/>
                </a:lnTo>
                <a:lnTo>
                  <a:pt x="19" y="3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106" name="Group 58"/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>
            <a:off x="3616326" y="2817813"/>
            <a:ext cx="131763" cy="195262"/>
            <a:chOff x="1199" y="2121"/>
            <a:chExt cx="97" cy="123"/>
          </a:xfrm>
        </p:grpSpPr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1274" y="2236"/>
              <a:ext cx="16" cy="8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25"/>
                </a:cxn>
                <a:cxn ang="0">
                  <a:pos x="15" y="24"/>
                </a:cxn>
                <a:cxn ang="0">
                  <a:pos x="23" y="22"/>
                </a:cxn>
                <a:cxn ang="0">
                  <a:pos x="30" y="19"/>
                </a:cxn>
                <a:cxn ang="0">
                  <a:pos x="38" y="15"/>
                </a:cxn>
                <a:cxn ang="0">
                  <a:pos x="43" y="11"/>
                </a:cxn>
                <a:cxn ang="0">
                  <a:pos x="49" y="6"/>
                </a:cxn>
                <a:cxn ang="0">
                  <a:pos x="52" y="0"/>
                </a:cxn>
                <a:cxn ang="0">
                  <a:pos x="40" y="0"/>
                </a:cxn>
                <a:cxn ang="0">
                  <a:pos x="31" y="0"/>
                </a:cxn>
                <a:cxn ang="0">
                  <a:pos x="23" y="1"/>
                </a:cxn>
                <a:cxn ang="0">
                  <a:pos x="16" y="3"/>
                </a:cxn>
                <a:cxn ang="0">
                  <a:pos x="11" y="6"/>
                </a:cxn>
                <a:cxn ang="0">
                  <a:pos x="5" y="10"/>
                </a:cxn>
                <a:cxn ang="0">
                  <a:pos x="2" y="16"/>
                </a:cxn>
                <a:cxn ang="0">
                  <a:pos x="0" y="25"/>
                </a:cxn>
              </a:cxnLst>
              <a:rect l="0" t="0" r="r" b="b"/>
              <a:pathLst>
                <a:path w="52" h="25">
                  <a:moveTo>
                    <a:pt x="0" y="25"/>
                  </a:moveTo>
                  <a:lnTo>
                    <a:pt x="7" y="25"/>
                  </a:lnTo>
                  <a:lnTo>
                    <a:pt x="15" y="24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2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5" y="10"/>
                  </a:lnTo>
                  <a:lnTo>
                    <a:pt x="2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1199" y="2131"/>
              <a:ext cx="1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9" y="13"/>
                </a:cxn>
                <a:cxn ang="0">
                  <a:pos x="16" y="13"/>
                </a:cxn>
                <a:cxn ang="0">
                  <a:pos x="24" y="11"/>
                </a:cxn>
                <a:cxn ang="0">
                  <a:pos x="33" y="6"/>
                </a:cxn>
                <a:cxn ang="0">
                  <a:pos x="24" y="3"/>
                </a:cxn>
                <a:cxn ang="0">
                  <a:pos x="16" y="1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33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1210" y="2121"/>
              <a:ext cx="20" cy="28"/>
            </a:xfrm>
            <a:custGeom>
              <a:avLst/>
              <a:gdLst/>
              <a:ahLst/>
              <a:cxnLst>
                <a:cxn ang="0">
                  <a:pos x="26" y="18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9" y="4"/>
                </a:cxn>
                <a:cxn ang="0">
                  <a:pos x="33" y="8"/>
                </a:cxn>
                <a:cxn ang="0">
                  <a:pos x="36" y="11"/>
                </a:cxn>
                <a:cxn ang="0">
                  <a:pos x="39" y="14"/>
                </a:cxn>
                <a:cxn ang="0">
                  <a:pos x="47" y="17"/>
                </a:cxn>
                <a:cxn ang="0">
                  <a:pos x="54" y="18"/>
                </a:cxn>
                <a:cxn ang="0">
                  <a:pos x="58" y="30"/>
                </a:cxn>
                <a:cxn ang="0">
                  <a:pos x="62" y="40"/>
                </a:cxn>
                <a:cxn ang="0">
                  <a:pos x="63" y="45"/>
                </a:cxn>
                <a:cxn ang="0">
                  <a:pos x="66" y="50"/>
                </a:cxn>
                <a:cxn ang="0">
                  <a:pos x="66" y="55"/>
                </a:cxn>
                <a:cxn ang="0">
                  <a:pos x="67" y="61"/>
                </a:cxn>
                <a:cxn ang="0">
                  <a:pos x="63" y="74"/>
                </a:cxn>
                <a:cxn ang="0">
                  <a:pos x="60" y="86"/>
                </a:cxn>
                <a:cxn ang="0">
                  <a:pos x="55" y="69"/>
                </a:cxn>
                <a:cxn ang="0">
                  <a:pos x="51" y="54"/>
                </a:cxn>
                <a:cxn ang="0">
                  <a:pos x="50" y="47"/>
                </a:cxn>
                <a:cxn ang="0">
                  <a:pos x="50" y="41"/>
                </a:cxn>
                <a:cxn ang="0">
                  <a:pos x="51" y="35"/>
                </a:cxn>
                <a:cxn ang="0">
                  <a:pos x="54" y="30"/>
                </a:cxn>
                <a:cxn ang="0">
                  <a:pos x="44" y="30"/>
                </a:cxn>
                <a:cxn ang="0">
                  <a:pos x="35" y="29"/>
                </a:cxn>
                <a:cxn ang="0">
                  <a:pos x="32" y="27"/>
                </a:cxn>
                <a:cxn ang="0">
                  <a:pos x="28" y="25"/>
                </a:cxn>
                <a:cxn ang="0">
                  <a:pos x="27" y="22"/>
                </a:cxn>
                <a:cxn ang="0">
                  <a:pos x="26" y="18"/>
                </a:cxn>
              </a:cxnLst>
              <a:rect l="0" t="0" r="r" b="b"/>
              <a:pathLst>
                <a:path w="67" h="86">
                  <a:moveTo>
                    <a:pt x="26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9" y="14"/>
                  </a:lnTo>
                  <a:lnTo>
                    <a:pt x="47" y="17"/>
                  </a:lnTo>
                  <a:lnTo>
                    <a:pt x="54" y="18"/>
                  </a:lnTo>
                  <a:lnTo>
                    <a:pt x="58" y="30"/>
                  </a:lnTo>
                  <a:lnTo>
                    <a:pt x="62" y="40"/>
                  </a:lnTo>
                  <a:lnTo>
                    <a:pt x="63" y="45"/>
                  </a:lnTo>
                  <a:lnTo>
                    <a:pt x="66" y="50"/>
                  </a:lnTo>
                  <a:lnTo>
                    <a:pt x="66" y="55"/>
                  </a:lnTo>
                  <a:lnTo>
                    <a:pt x="67" y="61"/>
                  </a:lnTo>
                  <a:lnTo>
                    <a:pt x="63" y="74"/>
                  </a:lnTo>
                  <a:lnTo>
                    <a:pt x="60" y="86"/>
                  </a:lnTo>
                  <a:lnTo>
                    <a:pt x="55" y="69"/>
                  </a:lnTo>
                  <a:lnTo>
                    <a:pt x="51" y="54"/>
                  </a:lnTo>
                  <a:lnTo>
                    <a:pt x="50" y="47"/>
                  </a:lnTo>
                  <a:lnTo>
                    <a:pt x="50" y="41"/>
                  </a:lnTo>
                  <a:lnTo>
                    <a:pt x="51" y="35"/>
                  </a:lnTo>
                  <a:lnTo>
                    <a:pt x="54" y="30"/>
                  </a:lnTo>
                  <a:lnTo>
                    <a:pt x="44" y="30"/>
                  </a:lnTo>
                  <a:lnTo>
                    <a:pt x="35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7" y="2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1201" y="2159"/>
              <a:ext cx="16" cy="28"/>
            </a:xfrm>
            <a:custGeom>
              <a:avLst/>
              <a:gdLst/>
              <a:ahLst/>
              <a:cxnLst>
                <a:cxn ang="0">
                  <a:pos x="27" y="12"/>
                </a:cxn>
                <a:cxn ang="0">
                  <a:pos x="20" y="6"/>
                </a:cxn>
                <a:cxn ang="0">
                  <a:pos x="14" y="0"/>
                </a:cxn>
                <a:cxn ang="0">
                  <a:pos x="9" y="5"/>
                </a:cxn>
                <a:cxn ang="0">
                  <a:pos x="5" y="13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3" y="43"/>
                </a:cxn>
                <a:cxn ang="0">
                  <a:pos x="5" y="50"/>
                </a:cxn>
                <a:cxn ang="0">
                  <a:pos x="8" y="58"/>
                </a:cxn>
                <a:cxn ang="0">
                  <a:pos x="12" y="66"/>
                </a:cxn>
                <a:cxn ang="0">
                  <a:pos x="17" y="74"/>
                </a:cxn>
                <a:cxn ang="0">
                  <a:pos x="22" y="80"/>
                </a:cxn>
                <a:cxn ang="0">
                  <a:pos x="27" y="86"/>
                </a:cxn>
                <a:cxn ang="0">
                  <a:pos x="31" y="79"/>
                </a:cxn>
                <a:cxn ang="0">
                  <a:pos x="37" y="69"/>
                </a:cxn>
                <a:cxn ang="0">
                  <a:pos x="42" y="57"/>
                </a:cxn>
                <a:cxn ang="0">
                  <a:pos x="46" y="45"/>
                </a:cxn>
                <a:cxn ang="0">
                  <a:pos x="49" y="39"/>
                </a:cxn>
                <a:cxn ang="0">
                  <a:pos x="49" y="33"/>
                </a:cxn>
                <a:cxn ang="0">
                  <a:pos x="49" y="26"/>
                </a:cxn>
                <a:cxn ang="0">
                  <a:pos x="48" y="22"/>
                </a:cxn>
                <a:cxn ang="0">
                  <a:pos x="44" y="18"/>
                </a:cxn>
                <a:cxn ang="0">
                  <a:pos x="40" y="15"/>
                </a:cxn>
                <a:cxn ang="0">
                  <a:pos x="34" y="13"/>
                </a:cxn>
                <a:cxn ang="0">
                  <a:pos x="27" y="12"/>
                </a:cxn>
              </a:cxnLst>
              <a:rect l="0" t="0" r="r" b="b"/>
              <a:pathLst>
                <a:path w="49" h="86">
                  <a:moveTo>
                    <a:pt x="27" y="12"/>
                  </a:moveTo>
                  <a:lnTo>
                    <a:pt x="20" y="6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3"/>
                  </a:lnTo>
                  <a:lnTo>
                    <a:pt x="5" y="50"/>
                  </a:lnTo>
                  <a:lnTo>
                    <a:pt x="8" y="58"/>
                  </a:lnTo>
                  <a:lnTo>
                    <a:pt x="12" y="66"/>
                  </a:lnTo>
                  <a:lnTo>
                    <a:pt x="17" y="74"/>
                  </a:lnTo>
                  <a:lnTo>
                    <a:pt x="22" y="80"/>
                  </a:lnTo>
                  <a:lnTo>
                    <a:pt x="27" y="86"/>
                  </a:lnTo>
                  <a:lnTo>
                    <a:pt x="31" y="79"/>
                  </a:lnTo>
                  <a:lnTo>
                    <a:pt x="37" y="69"/>
                  </a:lnTo>
                  <a:lnTo>
                    <a:pt x="42" y="57"/>
                  </a:lnTo>
                  <a:lnTo>
                    <a:pt x="46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2"/>
                  </a:lnTo>
                  <a:lnTo>
                    <a:pt x="44" y="18"/>
                  </a:lnTo>
                  <a:lnTo>
                    <a:pt x="40" y="15"/>
                  </a:lnTo>
                  <a:lnTo>
                    <a:pt x="34" y="13"/>
                  </a:lnTo>
                  <a:lnTo>
                    <a:pt x="27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1226" y="2161"/>
              <a:ext cx="2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1230" y="2154"/>
              <a:ext cx="13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9"/>
                </a:cxn>
                <a:cxn ang="0">
                  <a:pos x="22" y="17"/>
                </a:cxn>
                <a:cxn ang="0">
                  <a:pos x="32" y="24"/>
                </a:cxn>
                <a:cxn ang="0">
                  <a:pos x="39" y="30"/>
                </a:cxn>
                <a:cxn ang="0">
                  <a:pos x="36" y="39"/>
                </a:cxn>
                <a:cxn ang="0">
                  <a:pos x="33" y="48"/>
                </a:cxn>
                <a:cxn ang="0">
                  <a:pos x="18" y="36"/>
                </a:cxn>
                <a:cxn ang="0">
                  <a:pos x="8" y="26"/>
                </a:cxn>
                <a:cxn ang="0">
                  <a:pos x="4" y="21"/>
                </a:cxn>
                <a:cxn ang="0">
                  <a:pos x="2" y="15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w="39" h="48">
                  <a:moveTo>
                    <a:pt x="0" y="0"/>
                  </a:moveTo>
                  <a:lnTo>
                    <a:pt x="11" y="9"/>
                  </a:lnTo>
                  <a:lnTo>
                    <a:pt x="22" y="17"/>
                  </a:lnTo>
                  <a:lnTo>
                    <a:pt x="32" y="24"/>
                  </a:lnTo>
                  <a:lnTo>
                    <a:pt x="39" y="30"/>
                  </a:lnTo>
                  <a:lnTo>
                    <a:pt x="36" y="39"/>
                  </a:lnTo>
                  <a:lnTo>
                    <a:pt x="33" y="48"/>
                  </a:lnTo>
                  <a:lnTo>
                    <a:pt x="18" y="36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1247" y="2167"/>
              <a:ext cx="6" cy="1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9"/>
                </a:cxn>
                <a:cxn ang="0">
                  <a:pos x="15" y="16"/>
                </a:cxn>
                <a:cxn ang="0">
                  <a:pos x="16" y="22"/>
                </a:cxn>
                <a:cxn ang="0">
                  <a:pos x="16" y="27"/>
                </a:cxn>
                <a:cxn ang="0">
                  <a:pos x="15" y="31"/>
                </a:cxn>
                <a:cxn ang="0">
                  <a:pos x="11" y="35"/>
                </a:cxn>
                <a:cxn ang="0">
                  <a:pos x="7" y="39"/>
                </a:cxn>
                <a:cxn ang="0">
                  <a:pos x="0" y="43"/>
                </a:cxn>
                <a:cxn ang="0">
                  <a:pos x="2" y="28"/>
                </a:cxn>
                <a:cxn ang="0">
                  <a:pos x="4" y="18"/>
                </a:cxn>
                <a:cxn ang="0">
                  <a:pos x="6" y="9"/>
                </a:cxn>
                <a:cxn ang="0">
                  <a:pos x="7" y="0"/>
                </a:cxn>
              </a:cxnLst>
              <a:rect l="0" t="0" r="r" b="b"/>
              <a:pathLst>
                <a:path w="16" h="43">
                  <a:moveTo>
                    <a:pt x="7" y="0"/>
                  </a:moveTo>
                  <a:lnTo>
                    <a:pt x="11" y="9"/>
                  </a:lnTo>
                  <a:lnTo>
                    <a:pt x="15" y="16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4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1248" y="2190"/>
              <a:ext cx="8" cy="12"/>
            </a:xfrm>
            <a:custGeom>
              <a:avLst/>
              <a:gdLst/>
              <a:ahLst/>
              <a:cxnLst>
                <a:cxn ang="0">
                  <a:pos x="24" y="36"/>
                </a:cxn>
                <a:cxn ang="0">
                  <a:pos x="19" y="27"/>
                </a:cxn>
                <a:cxn ang="0">
                  <a:pos x="15" y="18"/>
                </a:cxn>
                <a:cxn ang="0">
                  <a:pos x="12" y="9"/>
                </a:cxn>
                <a:cxn ang="0">
                  <a:pos x="11" y="0"/>
                </a:cxn>
                <a:cxn ang="0">
                  <a:pos x="6" y="10"/>
                </a:cxn>
                <a:cxn ang="0">
                  <a:pos x="3" y="19"/>
                </a:cxn>
                <a:cxn ang="0">
                  <a:pos x="1" y="26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7"/>
                </a:cxn>
                <a:cxn ang="0">
                  <a:pos x="14" y="37"/>
                </a:cxn>
                <a:cxn ang="0">
                  <a:pos x="24" y="36"/>
                </a:cxn>
              </a:cxnLst>
              <a:rect l="0" t="0" r="r" b="b"/>
              <a:pathLst>
                <a:path w="24" h="37">
                  <a:moveTo>
                    <a:pt x="24" y="36"/>
                  </a:moveTo>
                  <a:lnTo>
                    <a:pt x="19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11" y="0"/>
                  </a:lnTo>
                  <a:lnTo>
                    <a:pt x="6" y="10"/>
                  </a:lnTo>
                  <a:lnTo>
                    <a:pt x="3" y="19"/>
                  </a:lnTo>
                  <a:lnTo>
                    <a:pt x="1" y="26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4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1265" y="2204"/>
              <a:ext cx="11" cy="17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13"/>
                </a:cxn>
                <a:cxn ang="0">
                  <a:pos x="34" y="25"/>
                </a:cxn>
                <a:cxn ang="0">
                  <a:pos x="33" y="32"/>
                </a:cxn>
                <a:cxn ang="0">
                  <a:pos x="31" y="38"/>
                </a:cxn>
                <a:cxn ang="0">
                  <a:pos x="29" y="43"/>
                </a:cxn>
                <a:cxn ang="0">
                  <a:pos x="24" y="47"/>
                </a:cxn>
                <a:cxn ang="0">
                  <a:pos x="20" y="51"/>
                </a:cxn>
                <a:cxn ang="0">
                  <a:pos x="14" y="53"/>
                </a:cxn>
                <a:cxn ang="0">
                  <a:pos x="8" y="55"/>
                </a:cxn>
                <a:cxn ang="0">
                  <a:pos x="0" y="55"/>
                </a:cxn>
                <a:cxn ang="0">
                  <a:pos x="9" y="36"/>
                </a:cxn>
                <a:cxn ang="0">
                  <a:pos x="14" y="21"/>
                </a:cxn>
                <a:cxn ang="0">
                  <a:pos x="18" y="16"/>
                </a:cxn>
                <a:cxn ang="0">
                  <a:pos x="22" y="10"/>
                </a:cxn>
                <a:cxn ang="0">
                  <a:pos x="28" y="5"/>
                </a:cxn>
                <a:cxn ang="0">
                  <a:pos x="34" y="0"/>
                </a:cxn>
              </a:cxnLst>
              <a:rect l="0" t="0" r="r" b="b"/>
              <a:pathLst>
                <a:path w="34" h="55">
                  <a:moveTo>
                    <a:pt x="34" y="0"/>
                  </a:moveTo>
                  <a:lnTo>
                    <a:pt x="34" y="13"/>
                  </a:lnTo>
                  <a:lnTo>
                    <a:pt x="34" y="25"/>
                  </a:lnTo>
                  <a:lnTo>
                    <a:pt x="33" y="32"/>
                  </a:lnTo>
                  <a:lnTo>
                    <a:pt x="31" y="38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9" y="3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1285" y="2215"/>
              <a:ext cx="1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6" y="7"/>
                </a:cxn>
                <a:cxn ang="0">
                  <a:pos x="10" y="9"/>
                </a:cxn>
                <a:cxn ang="0">
                  <a:pos x="14" y="11"/>
                </a:cxn>
                <a:cxn ang="0">
                  <a:pos x="23" y="12"/>
                </a:cxn>
                <a:cxn ang="0">
                  <a:pos x="33" y="12"/>
                </a:cxn>
                <a:cxn ang="0">
                  <a:pos x="28" y="8"/>
                </a:cxn>
                <a:cxn ang="0">
                  <a:pos x="19" y="4"/>
                </a:cxn>
                <a:cxn ang="0">
                  <a:pos x="10" y="1"/>
                </a:cxn>
                <a:cxn ang="0">
                  <a:pos x="0" y="0"/>
                </a:cxn>
              </a:cxnLst>
              <a:rect l="0" t="0" r="r" b="b"/>
              <a:pathLst>
                <a:path w="33" h="12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4" y="11"/>
                  </a:lnTo>
                  <a:lnTo>
                    <a:pt x="23" y="12"/>
                  </a:lnTo>
                  <a:lnTo>
                    <a:pt x="33" y="12"/>
                  </a:lnTo>
                  <a:lnTo>
                    <a:pt x="28" y="8"/>
                  </a:lnTo>
                  <a:lnTo>
                    <a:pt x="19" y="4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117" name="Freeform 69"/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9429750" y="4244975"/>
            <a:ext cx="12700" cy="57150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0" y="53"/>
              </a:cxn>
              <a:cxn ang="0">
                <a:pos x="0" y="45"/>
              </a:cxn>
              <a:cxn ang="0">
                <a:pos x="0" y="37"/>
              </a:cxn>
              <a:cxn ang="0">
                <a:pos x="0" y="31"/>
              </a:cxn>
              <a:cxn ang="0">
                <a:pos x="0" y="26"/>
              </a:cxn>
              <a:cxn ang="0">
                <a:pos x="2" y="22"/>
              </a:cxn>
              <a:cxn ang="0">
                <a:pos x="4" y="17"/>
              </a:cxn>
              <a:cxn ang="0">
                <a:pos x="8" y="13"/>
              </a:cxn>
              <a:cxn ang="0">
                <a:pos x="14" y="6"/>
              </a:cxn>
              <a:cxn ang="0">
                <a:pos x="20" y="0"/>
              </a:cxn>
              <a:cxn ang="0">
                <a:pos x="26" y="6"/>
              </a:cxn>
              <a:cxn ang="0">
                <a:pos x="33" y="13"/>
              </a:cxn>
            </a:cxnLst>
            <a:rect l="0" t="0" r="r" b="b"/>
            <a:pathLst>
              <a:path w="33" h="62">
                <a:moveTo>
                  <a:pt x="0" y="62"/>
                </a:moveTo>
                <a:lnTo>
                  <a:pt x="0" y="53"/>
                </a:lnTo>
                <a:lnTo>
                  <a:pt x="0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2"/>
                </a:lnTo>
                <a:lnTo>
                  <a:pt x="4" y="17"/>
                </a:lnTo>
                <a:lnTo>
                  <a:pt x="8" y="13"/>
                </a:lnTo>
                <a:lnTo>
                  <a:pt x="14" y="6"/>
                </a:lnTo>
                <a:lnTo>
                  <a:pt x="20" y="0"/>
                </a:lnTo>
                <a:lnTo>
                  <a:pt x="26" y="6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18" name="Freeform 70"/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9439276" y="4335464"/>
            <a:ext cx="9525" cy="587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0"/>
              </a:cxn>
              <a:cxn ang="0">
                <a:pos x="26" y="0"/>
              </a:cxn>
              <a:cxn ang="0">
                <a:pos x="6" y="12"/>
              </a:cxn>
              <a:cxn ang="0">
                <a:pos x="6" y="6"/>
              </a:cxn>
            </a:cxnLst>
            <a:rect l="0" t="0" r="r" b="b"/>
            <a:pathLst>
              <a:path w="26" h="18">
                <a:moveTo>
                  <a:pt x="0" y="18"/>
                </a:moveTo>
                <a:lnTo>
                  <a:pt x="0" y="0"/>
                </a:lnTo>
                <a:lnTo>
                  <a:pt x="26" y="0"/>
                </a:lnTo>
                <a:lnTo>
                  <a:pt x="6" y="12"/>
                </a:lnTo>
                <a:lnTo>
                  <a:pt x="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19" name="Freeform 71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9553575" y="4244976"/>
            <a:ext cx="77788" cy="130175"/>
          </a:xfrm>
          <a:custGeom>
            <a:avLst/>
            <a:gdLst/>
            <a:ahLst/>
            <a:cxnLst>
              <a:cxn ang="0">
                <a:pos x="180" y="222"/>
              </a:cxn>
              <a:cxn ang="0">
                <a:pos x="175" y="223"/>
              </a:cxn>
              <a:cxn ang="0">
                <a:pos x="171" y="223"/>
              </a:cxn>
              <a:cxn ang="0">
                <a:pos x="167" y="225"/>
              </a:cxn>
              <a:cxn ang="0">
                <a:pos x="164" y="227"/>
              </a:cxn>
              <a:cxn ang="0">
                <a:pos x="158" y="232"/>
              </a:cxn>
              <a:cxn ang="0">
                <a:pos x="153" y="240"/>
              </a:cxn>
              <a:cxn ang="0">
                <a:pos x="140" y="232"/>
              </a:cxn>
              <a:cxn ang="0">
                <a:pos x="131" y="223"/>
              </a:cxn>
              <a:cxn ang="0">
                <a:pos x="123" y="214"/>
              </a:cxn>
              <a:cxn ang="0">
                <a:pos x="118" y="206"/>
              </a:cxn>
              <a:cxn ang="0">
                <a:pos x="112" y="195"/>
              </a:cxn>
              <a:cxn ang="0">
                <a:pos x="106" y="185"/>
              </a:cxn>
              <a:cxn ang="0">
                <a:pos x="98" y="174"/>
              </a:cxn>
              <a:cxn ang="0">
                <a:pos x="87" y="161"/>
              </a:cxn>
              <a:cxn ang="0">
                <a:pos x="82" y="153"/>
              </a:cxn>
              <a:cxn ang="0">
                <a:pos x="75" y="146"/>
              </a:cxn>
              <a:cxn ang="0">
                <a:pos x="70" y="139"/>
              </a:cxn>
              <a:cxn ang="0">
                <a:pos x="62" y="133"/>
              </a:cxn>
              <a:cxn ang="0">
                <a:pos x="48" y="121"/>
              </a:cxn>
              <a:cxn ang="0">
                <a:pos x="33" y="110"/>
              </a:cxn>
              <a:cxn ang="0">
                <a:pos x="27" y="104"/>
              </a:cxn>
              <a:cxn ang="0">
                <a:pos x="21" y="98"/>
              </a:cxn>
              <a:cxn ang="0">
                <a:pos x="15" y="92"/>
              </a:cxn>
              <a:cxn ang="0">
                <a:pos x="10" y="84"/>
              </a:cxn>
              <a:cxn ang="0">
                <a:pos x="6" y="77"/>
              </a:cxn>
              <a:cxn ang="0">
                <a:pos x="4" y="68"/>
              </a:cxn>
              <a:cxn ang="0">
                <a:pos x="1" y="60"/>
              </a:cxn>
              <a:cxn ang="0">
                <a:pos x="0" y="50"/>
              </a:cxn>
              <a:cxn ang="0">
                <a:pos x="0" y="35"/>
              </a:cxn>
              <a:cxn ang="0">
                <a:pos x="0" y="25"/>
              </a:cxn>
              <a:cxn ang="0">
                <a:pos x="0" y="15"/>
              </a:cxn>
              <a:cxn ang="0">
                <a:pos x="0" y="0"/>
              </a:cxn>
              <a:cxn ang="0">
                <a:pos x="10" y="8"/>
              </a:cxn>
              <a:cxn ang="0">
                <a:pos x="19" y="17"/>
              </a:cxn>
              <a:cxn ang="0">
                <a:pos x="27" y="27"/>
              </a:cxn>
              <a:cxn ang="0">
                <a:pos x="34" y="38"/>
              </a:cxn>
              <a:cxn ang="0">
                <a:pos x="41" y="48"/>
              </a:cxn>
              <a:cxn ang="0">
                <a:pos x="46" y="58"/>
              </a:cxn>
              <a:cxn ang="0">
                <a:pos x="51" y="66"/>
              </a:cxn>
              <a:cxn ang="0">
                <a:pos x="54" y="74"/>
              </a:cxn>
              <a:cxn ang="0">
                <a:pos x="60" y="86"/>
              </a:cxn>
              <a:cxn ang="0">
                <a:pos x="66" y="98"/>
              </a:cxn>
              <a:cxn ang="0">
                <a:pos x="74" y="107"/>
              </a:cxn>
              <a:cxn ang="0">
                <a:pos x="82" y="116"/>
              </a:cxn>
              <a:cxn ang="0">
                <a:pos x="100" y="133"/>
              </a:cxn>
              <a:cxn ang="0">
                <a:pos x="119" y="149"/>
              </a:cxn>
              <a:cxn ang="0">
                <a:pos x="139" y="164"/>
              </a:cxn>
              <a:cxn ang="0">
                <a:pos x="155" y="180"/>
              </a:cxn>
              <a:cxn ang="0">
                <a:pos x="163" y="189"/>
              </a:cxn>
              <a:cxn ang="0">
                <a:pos x="169" y="199"/>
              </a:cxn>
              <a:cxn ang="0">
                <a:pos x="175" y="210"/>
              </a:cxn>
              <a:cxn ang="0">
                <a:pos x="180" y="222"/>
              </a:cxn>
            </a:cxnLst>
            <a:rect l="0" t="0" r="r" b="b"/>
            <a:pathLst>
              <a:path w="180" h="240">
                <a:moveTo>
                  <a:pt x="180" y="222"/>
                </a:moveTo>
                <a:lnTo>
                  <a:pt x="175" y="223"/>
                </a:lnTo>
                <a:lnTo>
                  <a:pt x="171" y="223"/>
                </a:lnTo>
                <a:lnTo>
                  <a:pt x="167" y="225"/>
                </a:lnTo>
                <a:lnTo>
                  <a:pt x="164" y="227"/>
                </a:lnTo>
                <a:lnTo>
                  <a:pt x="158" y="232"/>
                </a:lnTo>
                <a:lnTo>
                  <a:pt x="153" y="240"/>
                </a:lnTo>
                <a:lnTo>
                  <a:pt x="140" y="232"/>
                </a:lnTo>
                <a:lnTo>
                  <a:pt x="131" y="223"/>
                </a:lnTo>
                <a:lnTo>
                  <a:pt x="123" y="214"/>
                </a:lnTo>
                <a:lnTo>
                  <a:pt x="118" y="206"/>
                </a:lnTo>
                <a:lnTo>
                  <a:pt x="112" y="195"/>
                </a:lnTo>
                <a:lnTo>
                  <a:pt x="106" y="185"/>
                </a:lnTo>
                <a:lnTo>
                  <a:pt x="98" y="174"/>
                </a:lnTo>
                <a:lnTo>
                  <a:pt x="87" y="161"/>
                </a:lnTo>
                <a:lnTo>
                  <a:pt x="82" y="153"/>
                </a:lnTo>
                <a:lnTo>
                  <a:pt x="75" y="146"/>
                </a:lnTo>
                <a:lnTo>
                  <a:pt x="70" y="139"/>
                </a:lnTo>
                <a:lnTo>
                  <a:pt x="62" y="133"/>
                </a:lnTo>
                <a:lnTo>
                  <a:pt x="48" y="121"/>
                </a:lnTo>
                <a:lnTo>
                  <a:pt x="33" y="110"/>
                </a:lnTo>
                <a:lnTo>
                  <a:pt x="27" y="104"/>
                </a:lnTo>
                <a:lnTo>
                  <a:pt x="21" y="98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4" y="68"/>
                </a:lnTo>
                <a:lnTo>
                  <a:pt x="1" y="60"/>
                </a:lnTo>
                <a:lnTo>
                  <a:pt x="0" y="50"/>
                </a:lnTo>
                <a:lnTo>
                  <a:pt x="0" y="35"/>
                </a:lnTo>
                <a:lnTo>
                  <a:pt x="0" y="25"/>
                </a:lnTo>
                <a:lnTo>
                  <a:pt x="0" y="15"/>
                </a:lnTo>
                <a:lnTo>
                  <a:pt x="0" y="0"/>
                </a:lnTo>
                <a:lnTo>
                  <a:pt x="10" y="8"/>
                </a:lnTo>
                <a:lnTo>
                  <a:pt x="19" y="17"/>
                </a:lnTo>
                <a:lnTo>
                  <a:pt x="27" y="27"/>
                </a:lnTo>
                <a:lnTo>
                  <a:pt x="34" y="38"/>
                </a:lnTo>
                <a:lnTo>
                  <a:pt x="41" y="48"/>
                </a:lnTo>
                <a:lnTo>
                  <a:pt x="46" y="58"/>
                </a:lnTo>
                <a:lnTo>
                  <a:pt x="51" y="66"/>
                </a:lnTo>
                <a:lnTo>
                  <a:pt x="54" y="74"/>
                </a:lnTo>
                <a:lnTo>
                  <a:pt x="60" y="86"/>
                </a:lnTo>
                <a:lnTo>
                  <a:pt x="66" y="98"/>
                </a:lnTo>
                <a:lnTo>
                  <a:pt x="74" y="107"/>
                </a:lnTo>
                <a:lnTo>
                  <a:pt x="82" y="116"/>
                </a:lnTo>
                <a:lnTo>
                  <a:pt x="100" y="133"/>
                </a:lnTo>
                <a:lnTo>
                  <a:pt x="119" y="149"/>
                </a:lnTo>
                <a:lnTo>
                  <a:pt x="139" y="164"/>
                </a:lnTo>
                <a:lnTo>
                  <a:pt x="155" y="180"/>
                </a:lnTo>
                <a:lnTo>
                  <a:pt x="163" y="189"/>
                </a:lnTo>
                <a:lnTo>
                  <a:pt x="169" y="199"/>
                </a:lnTo>
                <a:lnTo>
                  <a:pt x="175" y="210"/>
                </a:lnTo>
                <a:lnTo>
                  <a:pt x="180" y="22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20" name="Freeform 72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9553575" y="4217988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5"/>
              </a:cxn>
              <a:cxn ang="0">
                <a:pos x="3" y="11"/>
              </a:cxn>
              <a:cxn ang="0">
                <a:pos x="4" y="14"/>
              </a:cxn>
              <a:cxn ang="0">
                <a:pos x="4" y="19"/>
              </a:cxn>
              <a:cxn ang="0">
                <a:pos x="3" y="24"/>
              </a:cxn>
              <a:cxn ang="0">
                <a:pos x="0" y="30"/>
              </a:cxn>
              <a:cxn ang="0">
                <a:pos x="17" y="27"/>
              </a:cxn>
              <a:cxn ang="0">
                <a:pos x="27" y="24"/>
              </a:cxn>
              <a:cxn ang="0">
                <a:pos x="23" y="20"/>
              </a:cxn>
              <a:cxn ang="0">
                <a:pos x="17" y="12"/>
              </a:cxn>
              <a:cxn ang="0">
                <a:pos x="11" y="8"/>
              </a:cxn>
              <a:cxn ang="0">
                <a:pos x="7" y="4"/>
              </a:cxn>
              <a:cxn ang="0">
                <a:pos x="4" y="1"/>
              </a:cxn>
              <a:cxn ang="0">
                <a:pos x="0" y="0"/>
              </a:cxn>
            </a:cxnLst>
            <a:rect l="0" t="0" r="r" b="b"/>
            <a:pathLst>
              <a:path w="27" h="30">
                <a:moveTo>
                  <a:pt x="0" y="0"/>
                </a:moveTo>
                <a:lnTo>
                  <a:pt x="1" y="5"/>
                </a:lnTo>
                <a:lnTo>
                  <a:pt x="3" y="11"/>
                </a:lnTo>
                <a:lnTo>
                  <a:pt x="4" y="14"/>
                </a:lnTo>
                <a:lnTo>
                  <a:pt x="4" y="19"/>
                </a:lnTo>
                <a:lnTo>
                  <a:pt x="3" y="24"/>
                </a:lnTo>
                <a:lnTo>
                  <a:pt x="0" y="30"/>
                </a:lnTo>
                <a:lnTo>
                  <a:pt x="17" y="27"/>
                </a:lnTo>
                <a:lnTo>
                  <a:pt x="27" y="24"/>
                </a:lnTo>
                <a:lnTo>
                  <a:pt x="23" y="20"/>
                </a:lnTo>
                <a:lnTo>
                  <a:pt x="17" y="12"/>
                </a:lnTo>
                <a:lnTo>
                  <a:pt x="11" y="8"/>
                </a:lnTo>
                <a:lnTo>
                  <a:pt x="7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121" name="Group 73"/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9244014" y="4738688"/>
            <a:ext cx="458787" cy="404812"/>
            <a:chOff x="5372" y="3323"/>
            <a:chExt cx="341" cy="253"/>
          </a:xfrm>
        </p:grpSpPr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5372" y="3565"/>
              <a:ext cx="16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4" y="26"/>
                </a:cxn>
                <a:cxn ang="0">
                  <a:pos x="8" y="21"/>
                </a:cxn>
                <a:cxn ang="0">
                  <a:pos x="15" y="16"/>
                </a:cxn>
                <a:cxn ang="0">
                  <a:pos x="21" y="11"/>
                </a:cxn>
                <a:cxn ang="0">
                  <a:pos x="29" y="7"/>
                </a:cxn>
                <a:cxn ang="0">
                  <a:pos x="38" y="3"/>
                </a:cxn>
                <a:cxn ang="0">
                  <a:pos x="45" y="1"/>
                </a:cxn>
                <a:cxn ang="0">
                  <a:pos x="53" y="0"/>
                </a:cxn>
                <a:cxn ang="0">
                  <a:pos x="53" y="18"/>
                </a:cxn>
                <a:cxn ang="0">
                  <a:pos x="38" y="24"/>
                </a:cxn>
                <a:cxn ang="0">
                  <a:pos x="27" y="30"/>
                </a:cxn>
                <a:cxn ang="0">
                  <a:pos x="21" y="32"/>
                </a:cxn>
                <a:cxn ang="0">
                  <a:pos x="16" y="33"/>
                </a:cxn>
                <a:cxn ang="0">
                  <a:pos x="9" y="33"/>
                </a:cxn>
                <a:cxn ang="0">
                  <a:pos x="0" y="31"/>
                </a:cxn>
              </a:cxnLst>
              <a:rect l="0" t="0" r="r" b="b"/>
              <a:pathLst>
                <a:path w="53" h="33">
                  <a:moveTo>
                    <a:pt x="0" y="31"/>
                  </a:moveTo>
                  <a:lnTo>
                    <a:pt x="4" y="26"/>
                  </a:lnTo>
                  <a:lnTo>
                    <a:pt x="8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3" y="18"/>
                  </a:lnTo>
                  <a:lnTo>
                    <a:pt x="38" y="24"/>
                  </a:lnTo>
                  <a:lnTo>
                    <a:pt x="27" y="30"/>
                  </a:lnTo>
                  <a:lnTo>
                    <a:pt x="21" y="32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5379" y="3446"/>
              <a:ext cx="202" cy="117"/>
            </a:xfrm>
            <a:custGeom>
              <a:avLst/>
              <a:gdLst/>
              <a:ahLst/>
              <a:cxnLst>
                <a:cxn ang="0">
                  <a:pos x="24" y="296"/>
                </a:cxn>
                <a:cxn ang="0">
                  <a:pos x="50" y="290"/>
                </a:cxn>
                <a:cxn ang="0">
                  <a:pos x="65" y="277"/>
                </a:cxn>
                <a:cxn ang="0">
                  <a:pos x="79" y="253"/>
                </a:cxn>
                <a:cxn ang="0">
                  <a:pos x="100" y="256"/>
                </a:cxn>
                <a:cxn ang="0">
                  <a:pos x="126" y="253"/>
                </a:cxn>
                <a:cxn ang="0">
                  <a:pos x="141" y="247"/>
                </a:cxn>
                <a:cxn ang="0">
                  <a:pos x="162" y="229"/>
                </a:cxn>
                <a:cxn ang="0">
                  <a:pos x="180" y="208"/>
                </a:cxn>
                <a:cxn ang="0">
                  <a:pos x="211" y="192"/>
                </a:cxn>
                <a:cxn ang="0">
                  <a:pos x="260" y="175"/>
                </a:cxn>
                <a:cxn ang="0">
                  <a:pos x="329" y="152"/>
                </a:cxn>
                <a:cxn ang="0">
                  <a:pos x="361" y="137"/>
                </a:cxn>
                <a:cxn ang="0">
                  <a:pos x="392" y="130"/>
                </a:cxn>
                <a:cxn ang="0">
                  <a:pos x="406" y="127"/>
                </a:cxn>
                <a:cxn ang="0">
                  <a:pos x="440" y="107"/>
                </a:cxn>
                <a:cxn ang="0">
                  <a:pos x="469" y="80"/>
                </a:cxn>
                <a:cxn ang="0">
                  <a:pos x="478" y="63"/>
                </a:cxn>
                <a:cxn ang="0">
                  <a:pos x="504" y="58"/>
                </a:cxn>
                <a:cxn ang="0">
                  <a:pos x="537" y="36"/>
                </a:cxn>
                <a:cxn ang="0">
                  <a:pos x="568" y="11"/>
                </a:cxn>
                <a:cxn ang="0">
                  <a:pos x="591" y="0"/>
                </a:cxn>
                <a:cxn ang="0">
                  <a:pos x="602" y="22"/>
                </a:cxn>
                <a:cxn ang="0">
                  <a:pos x="617" y="30"/>
                </a:cxn>
                <a:cxn ang="0">
                  <a:pos x="625" y="46"/>
                </a:cxn>
                <a:cxn ang="0">
                  <a:pos x="601" y="88"/>
                </a:cxn>
                <a:cxn ang="0">
                  <a:pos x="568" y="125"/>
                </a:cxn>
                <a:cxn ang="0">
                  <a:pos x="529" y="154"/>
                </a:cxn>
                <a:cxn ang="0">
                  <a:pos x="487" y="173"/>
                </a:cxn>
                <a:cxn ang="0">
                  <a:pos x="445" y="180"/>
                </a:cxn>
                <a:cxn ang="0">
                  <a:pos x="438" y="197"/>
                </a:cxn>
                <a:cxn ang="0">
                  <a:pos x="433" y="200"/>
                </a:cxn>
                <a:cxn ang="0">
                  <a:pos x="395" y="199"/>
                </a:cxn>
                <a:cxn ang="0">
                  <a:pos x="367" y="210"/>
                </a:cxn>
                <a:cxn ang="0">
                  <a:pos x="347" y="212"/>
                </a:cxn>
                <a:cxn ang="0">
                  <a:pos x="338" y="204"/>
                </a:cxn>
                <a:cxn ang="0">
                  <a:pos x="313" y="241"/>
                </a:cxn>
                <a:cxn ang="0">
                  <a:pos x="272" y="280"/>
                </a:cxn>
                <a:cxn ang="0">
                  <a:pos x="220" y="315"/>
                </a:cxn>
                <a:cxn ang="0">
                  <a:pos x="164" y="343"/>
                </a:cxn>
                <a:cxn ang="0">
                  <a:pos x="110" y="357"/>
                </a:cxn>
                <a:cxn ang="0">
                  <a:pos x="71" y="356"/>
                </a:cxn>
                <a:cxn ang="0">
                  <a:pos x="56" y="348"/>
                </a:cxn>
                <a:cxn ang="0">
                  <a:pos x="33" y="340"/>
                </a:cxn>
              </a:cxnLst>
              <a:rect l="0" t="0" r="r" b="b"/>
              <a:pathLst>
                <a:path w="631" h="358">
                  <a:moveTo>
                    <a:pt x="0" y="327"/>
                  </a:moveTo>
                  <a:lnTo>
                    <a:pt x="7" y="297"/>
                  </a:lnTo>
                  <a:lnTo>
                    <a:pt x="24" y="296"/>
                  </a:lnTo>
                  <a:lnTo>
                    <a:pt x="39" y="293"/>
                  </a:lnTo>
                  <a:lnTo>
                    <a:pt x="44" y="292"/>
                  </a:lnTo>
                  <a:lnTo>
                    <a:pt x="50" y="290"/>
                  </a:lnTo>
                  <a:lnTo>
                    <a:pt x="54" y="287"/>
                  </a:lnTo>
                  <a:lnTo>
                    <a:pt x="58" y="285"/>
                  </a:lnTo>
                  <a:lnTo>
                    <a:pt x="65" y="277"/>
                  </a:lnTo>
                  <a:lnTo>
                    <a:pt x="70" y="270"/>
                  </a:lnTo>
                  <a:lnTo>
                    <a:pt x="75" y="262"/>
                  </a:lnTo>
                  <a:lnTo>
                    <a:pt x="79" y="253"/>
                  </a:lnTo>
                  <a:lnTo>
                    <a:pt x="87" y="255"/>
                  </a:lnTo>
                  <a:lnTo>
                    <a:pt x="93" y="256"/>
                  </a:lnTo>
                  <a:lnTo>
                    <a:pt x="100" y="256"/>
                  </a:lnTo>
                  <a:lnTo>
                    <a:pt x="106" y="256"/>
                  </a:lnTo>
                  <a:lnTo>
                    <a:pt x="116" y="254"/>
                  </a:lnTo>
                  <a:lnTo>
                    <a:pt x="126" y="253"/>
                  </a:lnTo>
                  <a:lnTo>
                    <a:pt x="131" y="252"/>
                  </a:lnTo>
                  <a:lnTo>
                    <a:pt x="136" y="250"/>
                  </a:lnTo>
                  <a:lnTo>
                    <a:pt x="141" y="247"/>
                  </a:lnTo>
                  <a:lnTo>
                    <a:pt x="145" y="244"/>
                  </a:lnTo>
                  <a:lnTo>
                    <a:pt x="153" y="237"/>
                  </a:lnTo>
                  <a:lnTo>
                    <a:pt x="162" y="229"/>
                  </a:lnTo>
                  <a:lnTo>
                    <a:pt x="168" y="220"/>
                  </a:lnTo>
                  <a:lnTo>
                    <a:pt x="175" y="213"/>
                  </a:lnTo>
                  <a:lnTo>
                    <a:pt x="180" y="208"/>
                  </a:lnTo>
                  <a:lnTo>
                    <a:pt x="186" y="204"/>
                  </a:lnTo>
                  <a:lnTo>
                    <a:pt x="199" y="198"/>
                  </a:lnTo>
                  <a:lnTo>
                    <a:pt x="211" y="192"/>
                  </a:lnTo>
                  <a:lnTo>
                    <a:pt x="223" y="187"/>
                  </a:lnTo>
                  <a:lnTo>
                    <a:pt x="235" y="182"/>
                  </a:lnTo>
                  <a:lnTo>
                    <a:pt x="260" y="175"/>
                  </a:lnTo>
                  <a:lnTo>
                    <a:pt x="283" y="167"/>
                  </a:lnTo>
                  <a:lnTo>
                    <a:pt x="308" y="160"/>
                  </a:lnTo>
                  <a:lnTo>
                    <a:pt x="329" y="152"/>
                  </a:lnTo>
                  <a:lnTo>
                    <a:pt x="340" y="147"/>
                  </a:lnTo>
                  <a:lnTo>
                    <a:pt x="351" y="142"/>
                  </a:lnTo>
                  <a:lnTo>
                    <a:pt x="361" y="137"/>
                  </a:lnTo>
                  <a:lnTo>
                    <a:pt x="372" y="130"/>
                  </a:lnTo>
                  <a:lnTo>
                    <a:pt x="382" y="130"/>
                  </a:lnTo>
                  <a:lnTo>
                    <a:pt x="392" y="130"/>
                  </a:lnTo>
                  <a:lnTo>
                    <a:pt x="396" y="130"/>
                  </a:lnTo>
                  <a:lnTo>
                    <a:pt x="401" y="129"/>
                  </a:lnTo>
                  <a:lnTo>
                    <a:pt x="406" y="127"/>
                  </a:lnTo>
                  <a:lnTo>
                    <a:pt x="413" y="124"/>
                  </a:lnTo>
                  <a:lnTo>
                    <a:pt x="426" y="117"/>
                  </a:lnTo>
                  <a:lnTo>
                    <a:pt x="440" y="107"/>
                  </a:lnTo>
                  <a:lnTo>
                    <a:pt x="454" y="97"/>
                  </a:lnTo>
                  <a:lnTo>
                    <a:pt x="465" y="86"/>
                  </a:lnTo>
                  <a:lnTo>
                    <a:pt x="469" y="80"/>
                  </a:lnTo>
                  <a:lnTo>
                    <a:pt x="473" y="74"/>
                  </a:lnTo>
                  <a:lnTo>
                    <a:pt x="477" y="69"/>
                  </a:lnTo>
                  <a:lnTo>
                    <a:pt x="478" y="63"/>
                  </a:lnTo>
                  <a:lnTo>
                    <a:pt x="488" y="62"/>
                  </a:lnTo>
                  <a:lnTo>
                    <a:pt x="496" y="61"/>
                  </a:lnTo>
                  <a:lnTo>
                    <a:pt x="504" y="58"/>
                  </a:lnTo>
                  <a:lnTo>
                    <a:pt x="512" y="54"/>
                  </a:lnTo>
                  <a:lnTo>
                    <a:pt x="525" y="46"/>
                  </a:lnTo>
                  <a:lnTo>
                    <a:pt x="537" y="36"/>
                  </a:lnTo>
                  <a:lnTo>
                    <a:pt x="549" y="26"/>
                  </a:lnTo>
                  <a:lnTo>
                    <a:pt x="561" y="16"/>
                  </a:lnTo>
                  <a:lnTo>
                    <a:pt x="568" y="11"/>
                  </a:lnTo>
                  <a:lnTo>
                    <a:pt x="575" y="7"/>
                  </a:lnTo>
                  <a:lnTo>
                    <a:pt x="583" y="4"/>
                  </a:lnTo>
                  <a:lnTo>
                    <a:pt x="591" y="0"/>
                  </a:lnTo>
                  <a:lnTo>
                    <a:pt x="594" y="10"/>
                  </a:lnTo>
                  <a:lnTo>
                    <a:pt x="597" y="16"/>
                  </a:lnTo>
                  <a:lnTo>
                    <a:pt x="602" y="22"/>
                  </a:lnTo>
                  <a:lnTo>
                    <a:pt x="606" y="25"/>
                  </a:lnTo>
                  <a:lnTo>
                    <a:pt x="612" y="28"/>
                  </a:lnTo>
                  <a:lnTo>
                    <a:pt x="617" y="30"/>
                  </a:lnTo>
                  <a:lnTo>
                    <a:pt x="624" y="31"/>
                  </a:lnTo>
                  <a:lnTo>
                    <a:pt x="631" y="31"/>
                  </a:lnTo>
                  <a:lnTo>
                    <a:pt x="625" y="46"/>
                  </a:lnTo>
                  <a:lnTo>
                    <a:pt x="618" y="61"/>
                  </a:lnTo>
                  <a:lnTo>
                    <a:pt x="611" y="75"/>
                  </a:lnTo>
                  <a:lnTo>
                    <a:pt x="601" y="88"/>
                  </a:lnTo>
                  <a:lnTo>
                    <a:pt x="591" y="101"/>
                  </a:lnTo>
                  <a:lnTo>
                    <a:pt x="580" y="114"/>
                  </a:lnTo>
                  <a:lnTo>
                    <a:pt x="568" y="125"/>
                  </a:lnTo>
                  <a:lnTo>
                    <a:pt x="556" y="136"/>
                  </a:lnTo>
                  <a:lnTo>
                    <a:pt x="543" y="145"/>
                  </a:lnTo>
                  <a:lnTo>
                    <a:pt x="529" y="154"/>
                  </a:lnTo>
                  <a:lnTo>
                    <a:pt x="515" y="161"/>
                  </a:lnTo>
                  <a:lnTo>
                    <a:pt x="501" y="167"/>
                  </a:lnTo>
                  <a:lnTo>
                    <a:pt x="487" y="173"/>
                  </a:lnTo>
                  <a:lnTo>
                    <a:pt x="473" y="177"/>
                  </a:lnTo>
                  <a:lnTo>
                    <a:pt x="459" y="179"/>
                  </a:lnTo>
                  <a:lnTo>
                    <a:pt x="445" y="180"/>
                  </a:lnTo>
                  <a:lnTo>
                    <a:pt x="443" y="189"/>
                  </a:lnTo>
                  <a:lnTo>
                    <a:pt x="439" y="195"/>
                  </a:lnTo>
                  <a:lnTo>
                    <a:pt x="438" y="197"/>
                  </a:lnTo>
                  <a:lnTo>
                    <a:pt x="436" y="199"/>
                  </a:lnTo>
                  <a:lnTo>
                    <a:pt x="435" y="200"/>
                  </a:lnTo>
                  <a:lnTo>
                    <a:pt x="433" y="200"/>
                  </a:lnTo>
                  <a:lnTo>
                    <a:pt x="422" y="199"/>
                  </a:lnTo>
                  <a:lnTo>
                    <a:pt x="405" y="198"/>
                  </a:lnTo>
                  <a:lnTo>
                    <a:pt x="395" y="199"/>
                  </a:lnTo>
                  <a:lnTo>
                    <a:pt x="385" y="202"/>
                  </a:lnTo>
                  <a:lnTo>
                    <a:pt x="376" y="206"/>
                  </a:lnTo>
                  <a:lnTo>
                    <a:pt x="367" y="210"/>
                  </a:lnTo>
                  <a:lnTo>
                    <a:pt x="358" y="213"/>
                  </a:lnTo>
                  <a:lnTo>
                    <a:pt x="351" y="213"/>
                  </a:lnTo>
                  <a:lnTo>
                    <a:pt x="347" y="212"/>
                  </a:lnTo>
                  <a:lnTo>
                    <a:pt x="344" y="211"/>
                  </a:lnTo>
                  <a:lnTo>
                    <a:pt x="342" y="208"/>
                  </a:lnTo>
                  <a:lnTo>
                    <a:pt x="338" y="204"/>
                  </a:lnTo>
                  <a:lnTo>
                    <a:pt x="333" y="216"/>
                  </a:lnTo>
                  <a:lnTo>
                    <a:pt x="324" y="229"/>
                  </a:lnTo>
                  <a:lnTo>
                    <a:pt x="313" y="241"/>
                  </a:lnTo>
                  <a:lnTo>
                    <a:pt x="301" y="254"/>
                  </a:lnTo>
                  <a:lnTo>
                    <a:pt x="288" y="267"/>
                  </a:lnTo>
                  <a:lnTo>
                    <a:pt x="272" y="280"/>
                  </a:lnTo>
                  <a:lnTo>
                    <a:pt x="256" y="293"/>
                  </a:lnTo>
                  <a:lnTo>
                    <a:pt x="238" y="304"/>
                  </a:lnTo>
                  <a:lnTo>
                    <a:pt x="220" y="315"/>
                  </a:lnTo>
                  <a:lnTo>
                    <a:pt x="202" y="325"/>
                  </a:lnTo>
                  <a:lnTo>
                    <a:pt x="182" y="334"/>
                  </a:lnTo>
                  <a:lnTo>
                    <a:pt x="164" y="343"/>
                  </a:lnTo>
                  <a:lnTo>
                    <a:pt x="145" y="349"/>
                  </a:lnTo>
                  <a:lnTo>
                    <a:pt x="127" y="354"/>
                  </a:lnTo>
                  <a:lnTo>
                    <a:pt x="110" y="357"/>
                  </a:lnTo>
                  <a:lnTo>
                    <a:pt x="93" y="358"/>
                  </a:lnTo>
                  <a:lnTo>
                    <a:pt x="80" y="358"/>
                  </a:lnTo>
                  <a:lnTo>
                    <a:pt x="71" y="356"/>
                  </a:lnTo>
                  <a:lnTo>
                    <a:pt x="65" y="354"/>
                  </a:lnTo>
                  <a:lnTo>
                    <a:pt x="60" y="351"/>
                  </a:lnTo>
                  <a:lnTo>
                    <a:pt x="56" y="348"/>
                  </a:lnTo>
                  <a:lnTo>
                    <a:pt x="51" y="345"/>
                  </a:lnTo>
                  <a:lnTo>
                    <a:pt x="44" y="343"/>
                  </a:lnTo>
                  <a:lnTo>
                    <a:pt x="33" y="340"/>
                  </a:lnTo>
                  <a:lnTo>
                    <a:pt x="0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5597" y="3323"/>
              <a:ext cx="116" cy="141"/>
            </a:xfrm>
            <a:custGeom>
              <a:avLst/>
              <a:gdLst/>
              <a:ahLst/>
              <a:cxnLst>
                <a:cxn ang="0">
                  <a:pos x="60" y="288"/>
                </a:cxn>
                <a:cxn ang="0">
                  <a:pos x="95" y="269"/>
                </a:cxn>
                <a:cxn ang="0">
                  <a:pos x="165" y="209"/>
                </a:cxn>
                <a:cxn ang="0">
                  <a:pos x="172" y="168"/>
                </a:cxn>
                <a:cxn ang="0">
                  <a:pos x="180" y="149"/>
                </a:cxn>
                <a:cxn ang="0">
                  <a:pos x="193" y="137"/>
                </a:cxn>
                <a:cxn ang="0">
                  <a:pos x="190" y="126"/>
                </a:cxn>
                <a:cxn ang="0">
                  <a:pos x="179" y="94"/>
                </a:cxn>
                <a:cxn ang="0">
                  <a:pos x="173" y="34"/>
                </a:cxn>
                <a:cxn ang="0">
                  <a:pos x="182" y="0"/>
                </a:cxn>
                <a:cxn ang="0">
                  <a:pos x="194" y="11"/>
                </a:cxn>
                <a:cxn ang="0">
                  <a:pos x="207" y="29"/>
                </a:cxn>
                <a:cxn ang="0">
                  <a:pos x="231" y="56"/>
                </a:cxn>
                <a:cxn ang="0">
                  <a:pos x="238" y="73"/>
                </a:cxn>
                <a:cxn ang="0">
                  <a:pos x="237" y="88"/>
                </a:cxn>
                <a:cxn ang="0">
                  <a:pos x="226" y="102"/>
                </a:cxn>
                <a:cxn ang="0">
                  <a:pos x="205" y="120"/>
                </a:cxn>
                <a:cxn ang="0">
                  <a:pos x="199" y="131"/>
                </a:cxn>
                <a:cxn ang="0">
                  <a:pos x="199" y="149"/>
                </a:cxn>
                <a:cxn ang="0">
                  <a:pos x="205" y="159"/>
                </a:cxn>
                <a:cxn ang="0">
                  <a:pos x="226" y="160"/>
                </a:cxn>
                <a:cxn ang="0">
                  <a:pos x="233" y="153"/>
                </a:cxn>
                <a:cxn ang="0">
                  <a:pos x="232" y="135"/>
                </a:cxn>
                <a:cxn ang="0">
                  <a:pos x="259" y="193"/>
                </a:cxn>
                <a:cxn ang="0">
                  <a:pos x="271" y="208"/>
                </a:cxn>
                <a:cxn ang="0">
                  <a:pos x="291" y="219"/>
                </a:cxn>
                <a:cxn ang="0">
                  <a:pos x="300" y="217"/>
                </a:cxn>
                <a:cxn ang="0">
                  <a:pos x="312" y="206"/>
                </a:cxn>
                <a:cxn ang="0">
                  <a:pos x="341" y="194"/>
                </a:cxn>
                <a:cxn ang="0">
                  <a:pos x="355" y="206"/>
                </a:cxn>
                <a:cxn ang="0">
                  <a:pos x="342" y="240"/>
                </a:cxn>
                <a:cxn ang="0">
                  <a:pos x="321" y="261"/>
                </a:cxn>
                <a:cxn ang="0">
                  <a:pos x="295" y="275"/>
                </a:cxn>
                <a:cxn ang="0">
                  <a:pos x="247" y="288"/>
                </a:cxn>
                <a:cxn ang="0">
                  <a:pos x="208" y="299"/>
                </a:cxn>
                <a:cxn ang="0">
                  <a:pos x="193" y="308"/>
                </a:cxn>
                <a:cxn ang="0">
                  <a:pos x="179" y="339"/>
                </a:cxn>
                <a:cxn ang="0">
                  <a:pos x="163" y="356"/>
                </a:cxn>
                <a:cxn ang="0">
                  <a:pos x="109" y="394"/>
                </a:cxn>
                <a:cxn ang="0">
                  <a:pos x="48" y="424"/>
                </a:cxn>
                <a:cxn ang="0">
                  <a:pos x="19" y="431"/>
                </a:cxn>
                <a:cxn ang="0">
                  <a:pos x="7" y="426"/>
                </a:cxn>
                <a:cxn ang="0">
                  <a:pos x="1" y="415"/>
                </a:cxn>
                <a:cxn ang="0">
                  <a:pos x="1" y="402"/>
                </a:cxn>
                <a:cxn ang="0">
                  <a:pos x="9" y="391"/>
                </a:cxn>
                <a:cxn ang="0">
                  <a:pos x="56" y="374"/>
                </a:cxn>
                <a:cxn ang="0">
                  <a:pos x="73" y="351"/>
                </a:cxn>
                <a:cxn ang="0">
                  <a:pos x="71" y="335"/>
                </a:cxn>
                <a:cxn ang="0">
                  <a:pos x="64" y="326"/>
                </a:cxn>
                <a:cxn ang="0">
                  <a:pos x="51" y="320"/>
                </a:cxn>
                <a:cxn ang="0">
                  <a:pos x="19" y="320"/>
                </a:cxn>
              </a:cxnLst>
              <a:rect l="0" t="0" r="r" b="b"/>
              <a:pathLst>
                <a:path w="359" h="431">
                  <a:moveTo>
                    <a:pt x="39" y="296"/>
                  </a:moveTo>
                  <a:lnTo>
                    <a:pt x="50" y="292"/>
                  </a:lnTo>
                  <a:lnTo>
                    <a:pt x="60" y="288"/>
                  </a:lnTo>
                  <a:lnTo>
                    <a:pt x="70" y="284"/>
                  </a:lnTo>
                  <a:lnTo>
                    <a:pt x="79" y="279"/>
                  </a:lnTo>
                  <a:lnTo>
                    <a:pt x="95" y="269"/>
                  </a:lnTo>
                  <a:lnTo>
                    <a:pt x="110" y="257"/>
                  </a:lnTo>
                  <a:lnTo>
                    <a:pt x="138" y="233"/>
                  </a:lnTo>
                  <a:lnTo>
                    <a:pt x="165" y="209"/>
                  </a:lnTo>
                  <a:lnTo>
                    <a:pt x="166" y="198"/>
                  </a:lnTo>
                  <a:lnTo>
                    <a:pt x="170" y="175"/>
                  </a:lnTo>
                  <a:lnTo>
                    <a:pt x="172" y="168"/>
                  </a:lnTo>
                  <a:lnTo>
                    <a:pt x="174" y="162"/>
                  </a:lnTo>
                  <a:lnTo>
                    <a:pt x="176" y="156"/>
                  </a:lnTo>
                  <a:lnTo>
                    <a:pt x="180" y="149"/>
                  </a:lnTo>
                  <a:lnTo>
                    <a:pt x="183" y="144"/>
                  </a:lnTo>
                  <a:lnTo>
                    <a:pt x="188" y="140"/>
                  </a:lnTo>
                  <a:lnTo>
                    <a:pt x="193" y="137"/>
                  </a:lnTo>
                  <a:lnTo>
                    <a:pt x="199" y="135"/>
                  </a:lnTo>
                  <a:lnTo>
                    <a:pt x="194" y="131"/>
                  </a:lnTo>
                  <a:lnTo>
                    <a:pt x="190" y="126"/>
                  </a:lnTo>
                  <a:lnTo>
                    <a:pt x="186" y="119"/>
                  </a:lnTo>
                  <a:lnTo>
                    <a:pt x="184" y="112"/>
                  </a:lnTo>
                  <a:lnTo>
                    <a:pt x="179" y="94"/>
                  </a:lnTo>
                  <a:lnTo>
                    <a:pt x="175" y="75"/>
                  </a:lnTo>
                  <a:lnTo>
                    <a:pt x="174" y="54"/>
                  </a:lnTo>
                  <a:lnTo>
                    <a:pt x="173" y="34"/>
                  </a:lnTo>
                  <a:lnTo>
                    <a:pt x="172" y="16"/>
                  </a:lnTo>
                  <a:lnTo>
                    <a:pt x="17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193" y="6"/>
                  </a:lnTo>
                  <a:lnTo>
                    <a:pt x="194" y="11"/>
                  </a:lnTo>
                  <a:lnTo>
                    <a:pt x="196" y="16"/>
                  </a:lnTo>
                  <a:lnTo>
                    <a:pt x="199" y="20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5" y="62"/>
                  </a:lnTo>
                  <a:lnTo>
                    <a:pt x="237" y="67"/>
                  </a:lnTo>
                  <a:lnTo>
                    <a:pt x="238" y="73"/>
                  </a:lnTo>
                  <a:lnTo>
                    <a:pt x="239" y="80"/>
                  </a:lnTo>
                  <a:lnTo>
                    <a:pt x="238" y="84"/>
                  </a:lnTo>
                  <a:lnTo>
                    <a:pt x="237" y="88"/>
                  </a:lnTo>
                  <a:lnTo>
                    <a:pt x="235" y="92"/>
                  </a:lnTo>
                  <a:lnTo>
                    <a:pt x="232" y="95"/>
                  </a:lnTo>
                  <a:lnTo>
                    <a:pt x="226" y="102"/>
                  </a:lnTo>
                  <a:lnTo>
                    <a:pt x="219" y="108"/>
                  </a:lnTo>
                  <a:lnTo>
                    <a:pt x="211" y="114"/>
                  </a:lnTo>
                  <a:lnTo>
                    <a:pt x="205" y="120"/>
                  </a:lnTo>
                  <a:lnTo>
                    <a:pt x="203" y="123"/>
                  </a:lnTo>
                  <a:lnTo>
                    <a:pt x="200" y="127"/>
                  </a:lnTo>
                  <a:lnTo>
                    <a:pt x="199" y="131"/>
                  </a:lnTo>
                  <a:lnTo>
                    <a:pt x="199" y="135"/>
                  </a:lnTo>
                  <a:lnTo>
                    <a:pt x="199" y="143"/>
                  </a:lnTo>
                  <a:lnTo>
                    <a:pt x="199" y="149"/>
                  </a:lnTo>
                  <a:lnTo>
                    <a:pt x="200" y="155"/>
                  </a:lnTo>
                  <a:lnTo>
                    <a:pt x="203" y="157"/>
                  </a:lnTo>
                  <a:lnTo>
                    <a:pt x="205" y="159"/>
                  </a:lnTo>
                  <a:lnTo>
                    <a:pt x="210" y="160"/>
                  </a:lnTo>
                  <a:lnTo>
                    <a:pt x="217" y="160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32" y="158"/>
                  </a:lnTo>
                  <a:lnTo>
                    <a:pt x="233" y="153"/>
                  </a:lnTo>
                  <a:lnTo>
                    <a:pt x="233" y="150"/>
                  </a:lnTo>
                  <a:lnTo>
                    <a:pt x="233" y="142"/>
                  </a:lnTo>
                  <a:lnTo>
                    <a:pt x="232" y="135"/>
                  </a:lnTo>
                  <a:lnTo>
                    <a:pt x="244" y="163"/>
                  </a:lnTo>
                  <a:lnTo>
                    <a:pt x="255" y="188"/>
                  </a:lnTo>
                  <a:lnTo>
                    <a:pt x="259" y="193"/>
                  </a:lnTo>
                  <a:lnTo>
                    <a:pt x="262" y="198"/>
                  </a:lnTo>
                  <a:lnTo>
                    <a:pt x="266" y="203"/>
                  </a:lnTo>
                  <a:lnTo>
                    <a:pt x="271" y="208"/>
                  </a:lnTo>
                  <a:lnTo>
                    <a:pt x="276" y="213"/>
                  </a:lnTo>
                  <a:lnTo>
                    <a:pt x="283" y="216"/>
                  </a:lnTo>
                  <a:lnTo>
                    <a:pt x="291" y="219"/>
                  </a:lnTo>
                  <a:lnTo>
                    <a:pt x="298" y="222"/>
                  </a:lnTo>
                  <a:lnTo>
                    <a:pt x="299" y="220"/>
                  </a:lnTo>
                  <a:lnTo>
                    <a:pt x="300" y="217"/>
                  </a:lnTo>
                  <a:lnTo>
                    <a:pt x="303" y="215"/>
                  </a:lnTo>
                  <a:lnTo>
                    <a:pt x="305" y="212"/>
                  </a:lnTo>
                  <a:lnTo>
                    <a:pt x="312" y="206"/>
                  </a:lnTo>
                  <a:lnTo>
                    <a:pt x="321" y="201"/>
                  </a:lnTo>
                  <a:lnTo>
                    <a:pt x="331" y="197"/>
                  </a:lnTo>
                  <a:lnTo>
                    <a:pt x="341" y="194"/>
                  </a:lnTo>
                  <a:lnTo>
                    <a:pt x="350" y="192"/>
                  </a:lnTo>
                  <a:lnTo>
                    <a:pt x="359" y="191"/>
                  </a:lnTo>
                  <a:lnTo>
                    <a:pt x="355" y="206"/>
                  </a:lnTo>
                  <a:lnTo>
                    <a:pt x="352" y="219"/>
                  </a:lnTo>
                  <a:lnTo>
                    <a:pt x="348" y="231"/>
                  </a:lnTo>
                  <a:lnTo>
                    <a:pt x="342" y="240"/>
                  </a:lnTo>
                  <a:lnTo>
                    <a:pt x="336" y="248"/>
                  </a:lnTo>
                  <a:lnTo>
                    <a:pt x="329" y="255"/>
                  </a:lnTo>
                  <a:lnTo>
                    <a:pt x="321" y="261"/>
                  </a:lnTo>
                  <a:lnTo>
                    <a:pt x="314" y="267"/>
                  </a:lnTo>
                  <a:lnTo>
                    <a:pt x="305" y="271"/>
                  </a:lnTo>
                  <a:lnTo>
                    <a:pt x="295" y="275"/>
                  </a:lnTo>
                  <a:lnTo>
                    <a:pt x="284" y="278"/>
                  </a:lnTo>
                  <a:lnTo>
                    <a:pt x="272" y="281"/>
                  </a:lnTo>
                  <a:lnTo>
                    <a:pt x="247" y="288"/>
                  </a:lnTo>
                  <a:lnTo>
                    <a:pt x="219" y="296"/>
                  </a:lnTo>
                  <a:lnTo>
                    <a:pt x="213" y="297"/>
                  </a:lnTo>
                  <a:lnTo>
                    <a:pt x="208" y="299"/>
                  </a:lnTo>
                  <a:lnTo>
                    <a:pt x="204" y="301"/>
                  </a:lnTo>
                  <a:lnTo>
                    <a:pt x="199" y="303"/>
                  </a:lnTo>
                  <a:lnTo>
                    <a:pt x="193" y="308"/>
                  </a:lnTo>
                  <a:lnTo>
                    <a:pt x="188" y="314"/>
                  </a:lnTo>
                  <a:lnTo>
                    <a:pt x="183" y="328"/>
                  </a:lnTo>
                  <a:lnTo>
                    <a:pt x="179" y="339"/>
                  </a:lnTo>
                  <a:lnTo>
                    <a:pt x="175" y="344"/>
                  </a:lnTo>
                  <a:lnTo>
                    <a:pt x="170" y="350"/>
                  </a:lnTo>
                  <a:lnTo>
                    <a:pt x="163" y="356"/>
                  </a:lnTo>
                  <a:lnTo>
                    <a:pt x="154" y="363"/>
                  </a:lnTo>
                  <a:lnTo>
                    <a:pt x="134" y="379"/>
                  </a:lnTo>
                  <a:lnTo>
                    <a:pt x="109" y="394"/>
                  </a:lnTo>
                  <a:lnTo>
                    <a:pt x="84" y="408"/>
                  </a:lnTo>
                  <a:lnTo>
                    <a:pt x="59" y="420"/>
                  </a:lnTo>
                  <a:lnTo>
                    <a:pt x="48" y="424"/>
                  </a:lnTo>
                  <a:lnTo>
                    <a:pt x="37" y="428"/>
                  </a:lnTo>
                  <a:lnTo>
                    <a:pt x="28" y="430"/>
                  </a:lnTo>
                  <a:lnTo>
                    <a:pt x="19" y="431"/>
                  </a:lnTo>
                  <a:lnTo>
                    <a:pt x="15" y="430"/>
                  </a:lnTo>
                  <a:lnTo>
                    <a:pt x="11" y="429"/>
                  </a:lnTo>
                  <a:lnTo>
                    <a:pt x="7" y="426"/>
                  </a:lnTo>
                  <a:lnTo>
                    <a:pt x="5" y="423"/>
                  </a:lnTo>
                  <a:lnTo>
                    <a:pt x="3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2"/>
                  </a:lnTo>
                  <a:lnTo>
                    <a:pt x="2" y="398"/>
                  </a:lnTo>
                  <a:lnTo>
                    <a:pt x="5" y="395"/>
                  </a:lnTo>
                  <a:lnTo>
                    <a:pt x="9" y="391"/>
                  </a:lnTo>
                  <a:lnTo>
                    <a:pt x="19" y="386"/>
                  </a:lnTo>
                  <a:lnTo>
                    <a:pt x="31" y="382"/>
                  </a:lnTo>
                  <a:lnTo>
                    <a:pt x="56" y="374"/>
                  </a:lnTo>
                  <a:lnTo>
                    <a:pt x="73" y="369"/>
                  </a:lnTo>
                  <a:lnTo>
                    <a:pt x="73" y="360"/>
                  </a:lnTo>
                  <a:lnTo>
                    <a:pt x="73" y="351"/>
                  </a:lnTo>
                  <a:lnTo>
                    <a:pt x="72" y="345"/>
                  </a:lnTo>
                  <a:lnTo>
                    <a:pt x="72" y="339"/>
                  </a:lnTo>
                  <a:lnTo>
                    <a:pt x="71" y="335"/>
                  </a:lnTo>
                  <a:lnTo>
                    <a:pt x="69" y="331"/>
                  </a:lnTo>
                  <a:lnTo>
                    <a:pt x="67" y="328"/>
                  </a:lnTo>
                  <a:lnTo>
                    <a:pt x="64" y="326"/>
                  </a:lnTo>
                  <a:lnTo>
                    <a:pt x="62" y="324"/>
                  </a:lnTo>
                  <a:lnTo>
                    <a:pt x="59" y="322"/>
                  </a:lnTo>
                  <a:lnTo>
                    <a:pt x="51" y="320"/>
                  </a:lnTo>
                  <a:lnTo>
                    <a:pt x="41" y="319"/>
                  </a:lnTo>
                  <a:lnTo>
                    <a:pt x="31" y="320"/>
                  </a:lnTo>
                  <a:lnTo>
                    <a:pt x="19" y="320"/>
                  </a:lnTo>
                  <a:lnTo>
                    <a:pt x="39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125" name="Freeform 77"/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8886826" y="3395663"/>
            <a:ext cx="9525" cy="5715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" y="29"/>
              </a:cxn>
              <a:cxn ang="0">
                <a:pos x="3" y="17"/>
              </a:cxn>
              <a:cxn ang="0">
                <a:pos x="4" y="11"/>
              </a:cxn>
              <a:cxn ang="0">
                <a:pos x="6" y="7"/>
              </a:cxn>
              <a:cxn ang="0">
                <a:pos x="9" y="3"/>
              </a:cxn>
              <a:cxn ang="0">
                <a:pos x="15" y="0"/>
              </a:cxn>
              <a:cxn ang="0">
                <a:pos x="15" y="15"/>
              </a:cxn>
              <a:cxn ang="0">
                <a:pos x="18" y="31"/>
              </a:cxn>
              <a:cxn ang="0">
                <a:pos x="20" y="44"/>
              </a:cxn>
              <a:cxn ang="0">
                <a:pos x="21" y="49"/>
              </a:cxn>
              <a:cxn ang="0">
                <a:pos x="10" y="55"/>
              </a:cxn>
              <a:cxn ang="0">
                <a:pos x="0" y="62"/>
              </a:cxn>
              <a:cxn ang="0">
                <a:pos x="0" y="43"/>
              </a:cxn>
            </a:cxnLst>
            <a:rect l="0" t="0" r="r" b="b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26" name="Freeform 78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9613900" y="4297363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5"/>
              </a:cxn>
              <a:cxn ang="0">
                <a:pos x="10" y="10"/>
              </a:cxn>
              <a:cxn ang="0">
                <a:pos x="11" y="13"/>
              </a:cxn>
              <a:cxn ang="0">
                <a:pos x="12" y="16"/>
              </a:cxn>
              <a:cxn ang="0">
                <a:pos x="13" y="20"/>
              </a:cxn>
              <a:cxn ang="0">
                <a:pos x="13" y="24"/>
              </a:cxn>
              <a:cxn ang="0">
                <a:pos x="33" y="0"/>
              </a:cxn>
              <a:cxn ang="0">
                <a:pos x="24" y="0"/>
              </a:cxn>
              <a:cxn ang="0">
                <a:pos x="16" y="0"/>
              </a:cxn>
              <a:cxn ang="0">
                <a:pos x="9" y="0"/>
              </a:cxn>
              <a:cxn ang="0">
                <a:pos x="0" y="0"/>
              </a:cxn>
            </a:cxnLst>
            <a:rect l="0" t="0" r="r" b="b"/>
            <a:pathLst>
              <a:path w="33" h="24">
                <a:moveTo>
                  <a:pt x="0" y="0"/>
                </a:moveTo>
                <a:lnTo>
                  <a:pt x="5" y="5"/>
                </a:lnTo>
                <a:lnTo>
                  <a:pt x="10" y="10"/>
                </a:lnTo>
                <a:lnTo>
                  <a:pt x="11" y="13"/>
                </a:lnTo>
                <a:lnTo>
                  <a:pt x="12" y="16"/>
                </a:lnTo>
                <a:lnTo>
                  <a:pt x="13" y="20"/>
                </a:lnTo>
                <a:lnTo>
                  <a:pt x="13" y="24"/>
                </a:lnTo>
                <a:lnTo>
                  <a:pt x="33" y="0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27" name="Freeform 79"/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9636126" y="4306889"/>
            <a:ext cx="17463" cy="58737"/>
          </a:xfrm>
          <a:custGeom>
            <a:avLst/>
            <a:gdLst/>
            <a:ahLst/>
            <a:cxnLst>
              <a:cxn ang="0">
                <a:pos x="26" y="25"/>
              </a:cxn>
              <a:cxn ang="0">
                <a:pos x="29" y="22"/>
              </a:cxn>
              <a:cxn ang="0">
                <a:pos x="33" y="18"/>
              </a:cxn>
              <a:cxn ang="0">
                <a:pos x="33" y="0"/>
              </a:cxn>
              <a:cxn ang="0">
                <a:pos x="25" y="0"/>
              </a:cxn>
              <a:cxn ang="0">
                <a:pos x="16" y="0"/>
              </a:cxn>
              <a:cxn ang="0">
                <a:pos x="6" y="0"/>
              </a:cxn>
              <a:cxn ang="0">
                <a:pos x="0" y="0"/>
              </a:cxn>
              <a:cxn ang="0">
                <a:pos x="26" y="25"/>
              </a:cxn>
            </a:cxnLst>
            <a:rect l="0" t="0" r="r" b="b"/>
            <a:pathLst>
              <a:path w="33" h="25">
                <a:moveTo>
                  <a:pt x="26" y="25"/>
                </a:moveTo>
                <a:lnTo>
                  <a:pt x="29" y="22"/>
                </a:lnTo>
                <a:lnTo>
                  <a:pt x="33" y="18"/>
                </a:lnTo>
                <a:lnTo>
                  <a:pt x="33" y="0"/>
                </a:lnTo>
                <a:lnTo>
                  <a:pt x="25" y="0"/>
                </a:lnTo>
                <a:lnTo>
                  <a:pt x="16" y="0"/>
                </a:lnTo>
                <a:lnTo>
                  <a:pt x="6" y="0"/>
                </a:lnTo>
                <a:lnTo>
                  <a:pt x="0" y="0"/>
                </a:lnTo>
                <a:lnTo>
                  <a:pt x="26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28" name="Freeform 80"/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8950325" y="3384551"/>
            <a:ext cx="1588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0"/>
              </a:cxn>
              <a:cxn ang="0">
                <a:pos x="0" y="0"/>
              </a:cxn>
            </a:cxnLst>
            <a:rect l="0" t="0" r="r" b="b"/>
            <a:pathLst>
              <a:path w="7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29" name="Freeform 81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9009063" y="3328988"/>
            <a:ext cx="6350" cy="57150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6" y="6"/>
              </a:cxn>
              <a:cxn ang="0">
                <a:pos x="14" y="13"/>
              </a:cxn>
              <a:cxn ang="0">
                <a:pos x="13" y="16"/>
              </a:cxn>
              <a:cxn ang="0">
                <a:pos x="11" y="20"/>
              </a:cxn>
              <a:cxn ang="0">
                <a:pos x="7" y="23"/>
              </a:cxn>
              <a:cxn ang="0">
                <a:pos x="3" y="25"/>
              </a:cxn>
              <a:cxn ang="0">
                <a:pos x="1" y="24"/>
              </a:cxn>
              <a:cxn ang="0">
                <a:pos x="0" y="21"/>
              </a:cxn>
              <a:cxn ang="0">
                <a:pos x="1" y="18"/>
              </a:cxn>
              <a:cxn ang="0">
                <a:pos x="2" y="13"/>
              </a:cxn>
              <a:cxn ang="0">
                <a:pos x="4" y="9"/>
              </a:cxn>
              <a:cxn ang="0">
                <a:pos x="7" y="4"/>
              </a:cxn>
              <a:cxn ang="0">
                <a:pos x="11" y="1"/>
              </a:cxn>
              <a:cxn ang="0">
                <a:pos x="16" y="0"/>
              </a:cxn>
            </a:cxnLst>
            <a:rect l="0" t="0" r="r" b="b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0" name="Freeform 82"/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9121776" y="3217863"/>
            <a:ext cx="476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1"/>
              </a:cxn>
              <a:cxn ang="0">
                <a:pos x="5" y="2"/>
              </a:cxn>
              <a:cxn ang="0">
                <a:pos x="7" y="4"/>
              </a:cxn>
              <a:cxn ang="0">
                <a:pos x="9" y="7"/>
              </a:cxn>
              <a:cxn ang="0">
                <a:pos x="13" y="13"/>
              </a:cxn>
              <a:cxn ang="0">
                <a:pos x="14" y="18"/>
              </a:cxn>
              <a:cxn ang="0">
                <a:pos x="0" y="0"/>
              </a:cxn>
            </a:cxnLst>
            <a:rect l="0" t="0" r="r" b="b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1" name="Freeform 83"/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9274175" y="3916364"/>
            <a:ext cx="269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7"/>
              </a:cxn>
              <a:cxn ang="0">
                <a:pos x="3" y="30"/>
              </a:cxn>
              <a:cxn ang="0">
                <a:pos x="7" y="41"/>
              </a:cxn>
              <a:cxn ang="0">
                <a:pos x="12" y="50"/>
              </a:cxn>
              <a:cxn ang="0">
                <a:pos x="17" y="58"/>
              </a:cxn>
              <a:cxn ang="0">
                <a:pos x="23" y="64"/>
              </a:cxn>
              <a:cxn ang="0">
                <a:pos x="28" y="69"/>
              </a:cxn>
              <a:cxn ang="0">
                <a:pos x="33" y="74"/>
              </a:cxn>
              <a:cxn ang="0">
                <a:pos x="44" y="65"/>
              </a:cxn>
              <a:cxn ang="0">
                <a:pos x="55" y="55"/>
              </a:cxn>
              <a:cxn ang="0">
                <a:pos x="59" y="49"/>
              </a:cxn>
              <a:cxn ang="0">
                <a:pos x="63" y="43"/>
              </a:cxn>
              <a:cxn ang="0">
                <a:pos x="66" y="37"/>
              </a:cxn>
              <a:cxn ang="0">
                <a:pos x="67" y="30"/>
              </a:cxn>
              <a:cxn ang="0">
                <a:pos x="67" y="25"/>
              </a:cxn>
              <a:cxn ang="0">
                <a:pos x="67" y="18"/>
              </a:cxn>
              <a:cxn ang="0">
                <a:pos x="67" y="9"/>
              </a:cxn>
              <a:cxn ang="0">
                <a:pos x="67" y="0"/>
              </a:cxn>
              <a:cxn ang="0">
                <a:pos x="48" y="0"/>
              </a:cxn>
              <a:cxn ang="0">
                <a:pos x="33" y="0"/>
              </a:cxn>
              <a:cxn ang="0">
                <a:pos x="17" y="0"/>
              </a:cxn>
              <a:cxn ang="0">
                <a:pos x="0" y="0"/>
              </a:cxn>
            </a:cxnLst>
            <a:rect l="0" t="0" r="r" b="b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2" name="Freeform 84"/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9337675" y="3930650"/>
            <a:ext cx="1270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3"/>
              </a:cxn>
              <a:cxn ang="0">
                <a:pos x="4" y="7"/>
              </a:cxn>
              <a:cxn ang="0">
                <a:pos x="5" y="11"/>
              </a:cxn>
              <a:cxn ang="0">
                <a:pos x="6" y="16"/>
              </a:cxn>
              <a:cxn ang="0">
                <a:pos x="10" y="28"/>
              </a:cxn>
              <a:cxn ang="0">
                <a:pos x="13" y="38"/>
              </a:cxn>
              <a:cxn ang="0">
                <a:pos x="16" y="37"/>
              </a:cxn>
              <a:cxn ang="0">
                <a:pos x="20" y="36"/>
              </a:cxn>
              <a:cxn ang="0">
                <a:pos x="23" y="34"/>
              </a:cxn>
              <a:cxn ang="0">
                <a:pos x="26" y="31"/>
              </a:cxn>
              <a:cxn ang="0">
                <a:pos x="28" y="28"/>
              </a:cxn>
              <a:cxn ang="0">
                <a:pos x="32" y="24"/>
              </a:cxn>
              <a:cxn ang="0">
                <a:pos x="33" y="21"/>
              </a:cxn>
              <a:cxn ang="0">
                <a:pos x="34" y="19"/>
              </a:cxn>
              <a:cxn ang="0">
                <a:pos x="31" y="18"/>
              </a:cxn>
              <a:cxn ang="0">
                <a:pos x="28" y="17"/>
              </a:cxn>
              <a:cxn ang="0">
                <a:pos x="26" y="14"/>
              </a:cxn>
              <a:cxn ang="0">
                <a:pos x="24" y="12"/>
              </a:cxn>
              <a:cxn ang="0">
                <a:pos x="19" y="6"/>
              </a:cxn>
              <a:cxn ang="0">
                <a:pos x="13" y="0"/>
              </a:cxn>
              <a:cxn ang="0">
                <a:pos x="6" y="0"/>
              </a:cxn>
              <a:cxn ang="0">
                <a:pos x="0" y="0"/>
              </a:cxn>
            </a:cxnLst>
            <a:rect l="0" t="0" r="r" b="b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3" name="Freeform 85"/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9194800" y="3706813"/>
            <a:ext cx="25400" cy="55562"/>
          </a:xfrm>
          <a:custGeom>
            <a:avLst/>
            <a:gdLst/>
            <a:ahLst/>
            <a:cxnLst>
              <a:cxn ang="0">
                <a:pos x="53" y="23"/>
              </a:cxn>
              <a:cxn ang="0">
                <a:pos x="53" y="4"/>
              </a:cxn>
              <a:cxn ang="0">
                <a:pos x="49" y="2"/>
              </a:cxn>
              <a:cxn ang="0">
                <a:pos x="45" y="1"/>
              </a:cxn>
              <a:cxn ang="0">
                <a:pos x="42" y="0"/>
              </a:cxn>
              <a:cxn ang="0">
                <a:pos x="38" y="0"/>
              </a:cxn>
              <a:cxn ang="0">
                <a:pos x="31" y="1"/>
              </a:cxn>
              <a:cxn ang="0">
                <a:pos x="24" y="4"/>
              </a:cxn>
              <a:cxn ang="0">
                <a:pos x="11" y="13"/>
              </a:cxn>
              <a:cxn ang="0">
                <a:pos x="0" y="23"/>
              </a:cxn>
              <a:cxn ang="0">
                <a:pos x="53" y="23"/>
              </a:cxn>
            </a:cxnLst>
            <a:rect l="0" t="0" r="r" b="b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4" name="Freeform 86"/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9137651" y="3681413"/>
            <a:ext cx="111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4"/>
              </a:cxn>
              <a:cxn ang="0">
                <a:pos x="11" y="8"/>
              </a:cxn>
              <a:cxn ang="0">
                <a:pos x="14" y="9"/>
              </a:cxn>
              <a:cxn ang="0">
                <a:pos x="18" y="11"/>
              </a:cxn>
              <a:cxn ang="0">
                <a:pos x="22" y="11"/>
              </a:cxn>
              <a:cxn ang="0">
                <a:pos x="26" y="12"/>
              </a:cxn>
              <a:cxn ang="0">
                <a:pos x="21" y="7"/>
              </a:cxn>
              <a:cxn ang="0">
                <a:pos x="13" y="3"/>
              </a:cxn>
              <a:cxn ang="0">
                <a:pos x="5" y="1"/>
              </a:cxn>
              <a:cxn ang="0">
                <a:pos x="0" y="0"/>
              </a:cxn>
            </a:cxnLst>
            <a:rect l="0" t="0" r="r" b="b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5" name="Freeform 87"/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9337675" y="4013200"/>
            <a:ext cx="317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" y="0"/>
              </a:cxn>
              <a:cxn ang="0">
                <a:pos x="37" y="0"/>
              </a:cxn>
              <a:cxn ang="0">
                <a:pos x="55" y="0"/>
              </a:cxn>
              <a:cxn ang="0">
                <a:pos x="73" y="0"/>
              </a:cxn>
            </a:cxnLst>
            <a:rect l="0" t="0" r="r" b="b"/>
            <a:pathLst>
              <a:path w="73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6" name="Freeform 88"/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9293226" y="4002088"/>
            <a:ext cx="2222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" y="0"/>
              </a:cxn>
              <a:cxn ang="0">
                <a:pos x="27" y="3"/>
              </a:cxn>
              <a:cxn ang="0">
                <a:pos x="32" y="3"/>
              </a:cxn>
              <a:cxn ang="0">
                <a:pos x="39" y="3"/>
              </a:cxn>
              <a:cxn ang="0">
                <a:pos x="45" y="1"/>
              </a:cxn>
              <a:cxn ang="0">
                <a:pos x="53" y="0"/>
              </a:cxn>
            </a:cxnLst>
            <a:rect l="0" t="0" r="r" b="b"/>
            <a:pathLst>
              <a:path w="53" h="3">
                <a:moveTo>
                  <a:pt x="0" y="0"/>
                </a:moveTo>
                <a:lnTo>
                  <a:pt x="14" y="0"/>
                </a:lnTo>
                <a:lnTo>
                  <a:pt x="27" y="3"/>
                </a:lnTo>
                <a:lnTo>
                  <a:pt x="32" y="3"/>
                </a:lnTo>
                <a:lnTo>
                  <a:pt x="39" y="3"/>
                </a:lnTo>
                <a:lnTo>
                  <a:pt x="45" y="1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7" name="Line 8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9326564" y="3987800"/>
            <a:ext cx="20637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8" name="Freeform 90"/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9347200" y="3994150"/>
            <a:ext cx="15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0" y="13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39" name="Freeform 91"/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9301164" y="3987800"/>
            <a:ext cx="14287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26" y="0"/>
              </a:cxn>
            </a:cxnLst>
            <a:rect l="0" t="0" r="r" b="b"/>
            <a:pathLst>
              <a:path w="26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40" name="Freeform 92"/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9294813" y="3968751"/>
            <a:ext cx="6350" cy="603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3"/>
              </a:cxn>
              <a:cxn ang="0">
                <a:pos x="4" y="18"/>
              </a:cxn>
              <a:cxn ang="0">
                <a:pos x="10" y="21"/>
              </a:cxn>
              <a:cxn ang="0">
                <a:pos x="14" y="24"/>
              </a:cxn>
              <a:cxn ang="0">
                <a:pos x="20" y="25"/>
              </a:cxn>
              <a:cxn ang="0">
                <a:pos x="20" y="0"/>
              </a:cxn>
            </a:cxnLst>
            <a:rect l="0" t="0" r="r" b="b"/>
            <a:pathLst>
              <a:path w="20" h="25">
                <a:moveTo>
                  <a:pt x="20" y="0"/>
                </a:moveTo>
                <a:lnTo>
                  <a:pt x="0" y="13"/>
                </a:lnTo>
                <a:lnTo>
                  <a:pt x="4" y="18"/>
                </a:lnTo>
                <a:lnTo>
                  <a:pt x="10" y="21"/>
                </a:lnTo>
                <a:lnTo>
                  <a:pt x="14" y="24"/>
                </a:lnTo>
                <a:lnTo>
                  <a:pt x="20" y="2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41" name="Freeform 93"/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9375775" y="3695700"/>
            <a:ext cx="1588" cy="571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6" y="12"/>
              </a:cxn>
              <a:cxn ang="0">
                <a:pos x="0" y="24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142" name="Group 94"/>
          <p:cNvGrpSpPr>
            <a:grpSpLocks/>
          </p:cNvGrpSpPr>
          <p:nvPr>
            <p:custDataLst>
              <p:tags r:id="rId74"/>
            </p:custDataLst>
          </p:nvPr>
        </p:nvGrpSpPr>
        <p:grpSpPr bwMode="auto">
          <a:xfrm>
            <a:off x="9250363" y="3367088"/>
            <a:ext cx="163512" cy="114300"/>
            <a:chOff x="5379" y="2466"/>
            <a:chExt cx="122" cy="71"/>
          </a:xfrm>
        </p:grpSpPr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/>
              <a:ahLst/>
              <a:cxnLst>
                <a:cxn ang="0">
                  <a:pos x="19" y="25"/>
                </a:cxn>
                <a:cxn ang="0">
                  <a:pos x="18" y="20"/>
                </a:cxn>
                <a:cxn ang="0">
                  <a:pos x="17" y="12"/>
                </a:cxn>
                <a:cxn ang="0">
                  <a:pos x="16" y="9"/>
                </a:cxn>
                <a:cxn ang="0">
                  <a:pos x="17" y="6"/>
                </a:cxn>
                <a:cxn ang="0">
                  <a:pos x="17" y="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5" y="15"/>
                </a:cxn>
                <a:cxn ang="0">
                  <a:pos x="7" y="19"/>
                </a:cxn>
                <a:cxn ang="0">
                  <a:pos x="11" y="23"/>
                </a:cxn>
                <a:cxn ang="0">
                  <a:pos x="15" y="25"/>
                </a:cxn>
                <a:cxn ang="0">
                  <a:pos x="19" y="25"/>
                </a:cxn>
              </a:cxnLst>
              <a:rect l="0" t="0" r="r" b="b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/>
              <a:ahLst/>
              <a:cxnLst>
                <a:cxn ang="0">
                  <a:pos x="26" y="18"/>
                </a:cxn>
                <a:cxn ang="0">
                  <a:pos x="7" y="18"/>
                </a:cxn>
                <a:cxn ang="0">
                  <a:pos x="3" y="9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13" y="6"/>
                </a:cxn>
                <a:cxn ang="0">
                  <a:pos x="20" y="12"/>
                </a:cxn>
                <a:cxn ang="0">
                  <a:pos x="26" y="18"/>
                </a:cxn>
              </a:cxnLst>
              <a:rect l="0" t="0" r="r" b="b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3" y="0"/>
                </a:cxn>
                <a:cxn ang="0">
                  <a:pos x="0" y="18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3" y="23"/>
                </a:cxn>
                <a:cxn ang="0">
                  <a:pos x="7" y="22"/>
                </a:cxn>
                <a:cxn ang="0">
                  <a:pos x="11" y="19"/>
                </a:cxn>
                <a:cxn ang="0">
                  <a:pos x="16" y="16"/>
                </a:cxn>
                <a:cxn ang="0">
                  <a:pos x="20" y="13"/>
                </a:cxn>
                <a:cxn ang="0">
                  <a:pos x="23" y="9"/>
                </a:cxn>
                <a:cxn ang="0">
                  <a:pos x="25" y="4"/>
                </a:cxn>
                <a:cxn ang="0">
                  <a:pos x="26" y="0"/>
                </a:cxn>
                <a:cxn ang="0">
                  <a:pos x="0" y="24"/>
                </a:cxn>
              </a:cxnLst>
              <a:rect l="0" t="0" r="r" b="b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6"/>
                </a:cxn>
                <a:cxn ang="0">
                  <a:pos x="17" y="5"/>
                </a:cxn>
                <a:cxn ang="0">
                  <a:pos x="25" y="4"/>
                </a:cxn>
                <a:cxn ang="0">
                  <a:pos x="34" y="0"/>
                </a:cxn>
              </a:cxnLst>
              <a:rect l="0" t="0" r="r" b="b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8" name="Line 100"/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0" name="Line 102"/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1" name="Freeform 103"/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7" y="3"/>
                </a:cxn>
                <a:cxn ang="0">
                  <a:pos x="0" y="6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152" name="Freeform 104"/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7834313" y="3228975"/>
            <a:ext cx="6350" cy="57150"/>
          </a:xfrm>
          <a:custGeom>
            <a:avLst/>
            <a:gdLst/>
            <a:ahLst/>
            <a:cxnLst>
              <a:cxn ang="0">
                <a:pos x="13" y="111"/>
              </a:cxn>
              <a:cxn ang="0">
                <a:pos x="9" y="103"/>
              </a:cxn>
              <a:cxn ang="0">
                <a:pos x="4" y="95"/>
              </a:cxn>
              <a:cxn ang="0">
                <a:pos x="2" y="91"/>
              </a:cxn>
              <a:cxn ang="0">
                <a:pos x="1" y="87"/>
              </a:cxn>
              <a:cxn ang="0">
                <a:pos x="0" y="80"/>
              </a:cxn>
              <a:cxn ang="0">
                <a:pos x="0" y="74"/>
              </a:cxn>
              <a:cxn ang="0">
                <a:pos x="0" y="61"/>
              </a:cxn>
              <a:cxn ang="0">
                <a:pos x="1" y="51"/>
              </a:cxn>
              <a:cxn ang="0">
                <a:pos x="3" y="41"/>
              </a:cxn>
              <a:cxn ang="0">
                <a:pos x="5" y="33"/>
              </a:cxn>
              <a:cxn ang="0">
                <a:pos x="9" y="24"/>
              </a:cxn>
              <a:cxn ang="0">
                <a:pos x="14" y="17"/>
              </a:cxn>
              <a:cxn ang="0">
                <a:pos x="20" y="9"/>
              </a:cxn>
              <a:cxn ang="0">
                <a:pos x="26" y="0"/>
              </a:cxn>
              <a:cxn ang="0">
                <a:pos x="26" y="6"/>
              </a:cxn>
              <a:cxn ang="0">
                <a:pos x="26" y="13"/>
              </a:cxn>
              <a:cxn ang="0">
                <a:pos x="26" y="22"/>
              </a:cxn>
              <a:cxn ang="0">
                <a:pos x="26" y="32"/>
              </a:cxn>
              <a:cxn ang="0">
                <a:pos x="25" y="44"/>
              </a:cxn>
              <a:cxn ang="0">
                <a:pos x="22" y="56"/>
              </a:cxn>
              <a:cxn ang="0">
                <a:pos x="18" y="67"/>
              </a:cxn>
              <a:cxn ang="0">
                <a:pos x="13" y="80"/>
              </a:cxn>
              <a:cxn ang="0">
                <a:pos x="13" y="111"/>
              </a:cxn>
            </a:cxnLst>
            <a:rect l="0" t="0" r="r" b="b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3" name="Freeform 105"/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4733926" y="5368925"/>
            <a:ext cx="53975" cy="5873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1" y="20"/>
              </a:cxn>
              <a:cxn ang="0">
                <a:pos x="21" y="21"/>
              </a:cxn>
              <a:cxn ang="0">
                <a:pos x="29" y="23"/>
              </a:cxn>
              <a:cxn ang="0">
                <a:pos x="36" y="26"/>
              </a:cxn>
              <a:cxn ang="0">
                <a:pos x="50" y="33"/>
              </a:cxn>
              <a:cxn ang="0">
                <a:pos x="61" y="40"/>
              </a:cxn>
              <a:cxn ang="0">
                <a:pos x="70" y="48"/>
              </a:cxn>
              <a:cxn ang="0">
                <a:pos x="79" y="55"/>
              </a:cxn>
              <a:cxn ang="0">
                <a:pos x="84" y="58"/>
              </a:cxn>
              <a:cxn ang="0">
                <a:pos x="89" y="60"/>
              </a:cxn>
              <a:cxn ang="0">
                <a:pos x="95" y="61"/>
              </a:cxn>
              <a:cxn ang="0">
                <a:pos x="100" y="62"/>
              </a:cxn>
              <a:cxn ang="0">
                <a:pos x="105" y="61"/>
              </a:cxn>
              <a:cxn ang="0">
                <a:pos x="109" y="60"/>
              </a:cxn>
              <a:cxn ang="0">
                <a:pos x="113" y="58"/>
              </a:cxn>
              <a:cxn ang="0">
                <a:pos x="117" y="56"/>
              </a:cxn>
              <a:cxn ang="0">
                <a:pos x="122" y="51"/>
              </a:cxn>
              <a:cxn ang="0">
                <a:pos x="126" y="49"/>
              </a:cxn>
              <a:cxn ang="0">
                <a:pos x="110" y="33"/>
              </a:cxn>
              <a:cxn ang="0">
                <a:pos x="96" y="21"/>
              </a:cxn>
              <a:cxn ang="0">
                <a:pos x="89" y="15"/>
              </a:cxn>
              <a:cxn ang="0">
                <a:pos x="81" y="9"/>
              </a:cxn>
              <a:cxn ang="0">
                <a:pos x="72" y="5"/>
              </a:cxn>
              <a:cxn ang="0">
                <a:pos x="61" y="0"/>
              </a:cxn>
              <a:cxn ang="0">
                <a:pos x="0" y="0"/>
              </a:cxn>
              <a:cxn ang="0">
                <a:pos x="0" y="9"/>
              </a:cxn>
              <a:cxn ang="0">
                <a:pos x="0" y="19"/>
              </a:cxn>
            </a:cxnLst>
            <a:rect l="0" t="0" r="r" b="b"/>
            <a:pathLst>
              <a:path w="126" h="62">
                <a:moveTo>
                  <a:pt x="0" y="19"/>
                </a:moveTo>
                <a:lnTo>
                  <a:pt x="11" y="20"/>
                </a:lnTo>
                <a:lnTo>
                  <a:pt x="21" y="21"/>
                </a:lnTo>
                <a:lnTo>
                  <a:pt x="29" y="23"/>
                </a:lnTo>
                <a:lnTo>
                  <a:pt x="36" y="26"/>
                </a:lnTo>
                <a:lnTo>
                  <a:pt x="50" y="33"/>
                </a:lnTo>
                <a:lnTo>
                  <a:pt x="61" y="40"/>
                </a:lnTo>
                <a:lnTo>
                  <a:pt x="70" y="48"/>
                </a:lnTo>
                <a:lnTo>
                  <a:pt x="79" y="55"/>
                </a:lnTo>
                <a:lnTo>
                  <a:pt x="84" y="58"/>
                </a:lnTo>
                <a:lnTo>
                  <a:pt x="89" y="60"/>
                </a:lnTo>
                <a:lnTo>
                  <a:pt x="95" y="61"/>
                </a:lnTo>
                <a:lnTo>
                  <a:pt x="100" y="62"/>
                </a:lnTo>
                <a:lnTo>
                  <a:pt x="105" y="61"/>
                </a:lnTo>
                <a:lnTo>
                  <a:pt x="109" y="60"/>
                </a:lnTo>
                <a:lnTo>
                  <a:pt x="113" y="58"/>
                </a:lnTo>
                <a:lnTo>
                  <a:pt x="117" y="56"/>
                </a:lnTo>
                <a:lnTo>
                  <a:pt x="122" y="51"/>
                </a:lnTo>
                <a:lnTo>
                  <a:pt x="126" y="49"/>
                </a:lnTo>
                <a:lnTo>
                  <a:pt x="110" y="33"/>
                </a:lnTo>
                <a:lnTo>
                  <a:pt x="96" y="21"/>
                </a:lnTo>
                <a:lnTo>
                  <a:pt x="89" y="15"/>
                </a:lnTo>
                <a:lnTo>
                  <a:pt x="81" y="9"/>
                </a:lnTo>
                <a:lnTo>
                  <a:pt x="72" y="5"/>
                </a:lnTo>
                <a:lnTo>
                  <a:pt x="61" y="0"/>
                </a:lnTo>
                <a:lnTo>
                  <a:pt x="0" y="0"/>
                </a:lnTo>
                <a:lnTo>
                  <a:pt x="0" y="9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4" name="Freeform 106"/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7035801" y="5207001"/>
            <a:ext cx="30163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" y="1"/>
              </a:cxn>
              <a:cxn ang="0">
                <a:pos x="23" y="2"/>
              </a:cxn>
              <a:cxn ang="0">
                <a:pos x="32" y="4"/>
              </a:cxn>
              <a:cxn ang="0">
                <a:pos x="38" y="7"/>
              </a:cxn>
              <a:cxn ang="0">
                <a:pos x="44" y="9"/>
              </a:cxn>
              <a:cxn ang="0">
                <a:pos x="50" y="11"/>
              </a:cxn>
              <a:cxn ang="0">
                <a:pos x="57" y="12"/>
              </a:cxn>
              <a:cxn ang="0">
                <a:pos x="66" y="13"/>
              </a:cxn>
              <a:cxn ang="0">
                <a:pos x="65" y="17"/>
              </a:cxn>
              <a:cxn ang="0">
                <a:pos x="62" y="21"/>
              </a:cxn>
              <a:cxn ang="0">
                <a:pos x="60" y="25"/>
              </a:cxn>
              <a:cxn ang="0">
                <a:pos x="57" y="28"/>
              </a:cxn>
              <a:cxn ang="0">
                <a:pos x="49" y="34"/>
              </a:cxn>
              <a:cxn ang="0">
                <a:pos x="40" y="39"/>
              </a:cxn>
              <a:cxn ang="0">
                <a:pos x="31" y="42"/>
              </a:cxn>
              <a:cxn ang="0">
                <a:pos x="21" y="44"/>
              </a:cxn>
              <a:cxn ang="0">
                <a:pos x="10" y="44"/>
              </a:cxn>
              <a:cxn ang="0">
                <a:pos x="0" y="43"/>
              </a:cxn>
              <a:cxn ang="0">
                <a:pos x="0" y="31"/>
              </a:cxn>
              <a:cxn ang="0">
                <a:pos x="0" y="22"/>
              </a:cxn>
              <a:cxn ang="0">
                <a:pos x="0" y="12"/>
              </a:cxn>
              <a:cxn ang="0">
                <a:pos x="0" y="0"/>
              </a:cxn>
            </a:cxnLst>
            <a:rect l="0" t="0" r="r" b="b"/>
            <a:pathLst>
              <a:path w="66" h="44">
                <a:moveTo>
                  <a:pt x="0" y="0"/>
                </a:moveTo>
                <a:lnTo>
                  <a:pt x="13" y="1"/>
                </a:lnTo>
                <a:lnTo>
                  <a:pt x="23" y="2"/>
                </a:lnTo>
                <a:lnTo>
                  <a:pt x="32" y="4"/>
                </a:lnTo>
                <a:lnTo>
                  <a:pt x="38" y="7"/>
                </a:lnTo>
                <a:lnTo>
                  <a:pt x="44" y="9"/>
                </a:lnTo>
                <a:lnTo>
                  <a:pt x="50" y="11"/>
                </a:lnTo>
                <a:lnTo>
                  <a:pt x="57" y="12"/>
                </a:lnTo>
                <a:lnTo>
                  <a:pt x="66" y="13"/>
                </a:lnTo>
                <a:lnTo>
                  <a:pt x="65" y="17"/>
                </a:lnTo>
                <a:lnTo>
                  <a:pt x="62" y="21"/>
                </a:lnTo>
                <a:lnTo>
                  <a:pt x="60" y="25"/>
                </a:lnTo>
                <a:lnTo>
                  <a:pt x="57" y="28"/>
                </a:lnTo>
                <a:lnTo>
                  <a:pt x="49" y="34"/>
                </a:lnTo>
                <a:lnTo>
                  <a:pt x="40" y="39"/>
                </a:lnTo>
                <a:lnTo>
                  <a:pt x="31" y="42"/>
                </a:lnTo>
                <a:lnTo>
                  <a:pt x="21" y="44"/>
                </a:lnTo>
                <a:lnTo>
                  <a:pt x="10" y="44"/>
                </a:lnTo>
                <a:lnTo>
                  <a:pt x="0" y="43"/>
                </a:lnTo>
                <a:lnTo>
                  <a:pt x="0" y="31"/>
                </a:lnTo>
                <a:lnTo>
                  <a:pt x="0" y="22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5" name="Freeform 107"/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9190039" y="1978025"/>
            <a:ext cx="20637" cy="5715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40" y="7"/>
              </a:cxn>
              <a:cxn ang="0">
                <a:pos x="35" y="13"/>
              </a:cxn>
              <a:cxn ang="0">
                <a:pos x="31" y="14"/>
              </a:cxn>
              <a:cxn ang="0">
                <a:pos x="29" y="15"/>
              </a:cxn>
              <a:cxn ang="0">
                <a:pos x="26" y="16"/>
              </a:cxn>
              <a:cxn ang="0">
                <a:pos x="23" y="16"/>
              </a:cxn>
              <a:cxn ang="0">
                <a:pos x="16" y="14"/>
              </a:cxn>
              <a:cxn ang="0">
                <a:pos x="11" y="11"/>
              </a:cxn>
              <a:cxn ang="0">
                <a:pos x="5" y="6"/>
              </a:cxn>
              <a:cxn ang="0">
                <a:pos x="0" y="0"/>
              </a:cxn>
              <a:cxn ang="0">
                <a:pos x="46" y="0"/>
              </a:cxn>
            </a:cxnLst>
            <a:rect l="0" t="0" r="r" b="b"/>
            <a:pathLst>
              <a:path w="46" h="16">
                <a:moveTo>
                  <a:pt x="46" y="0"/>
                </a:moveTo>
                <a:lnTo>
                  <a:pt x="40" y="7"/>
                </a:lnTo>
                <a:lnTo>
                  <a:pt x="35" y="13"/>
                </a:lnTo>
                <a:lnTo>
                  <a:pt x="31" y="14"/>
                </a:lnTo>
                <a:lnTo>
                  <a:pt x="29" y="15"/>
                </a:lnTo>
                <a:lnTo>
                  <a:pt x="26" y="16"/>
                </a:lnTo>
                <a:lnTo>
                  <a:pt x="23" y="16"/>
                </a:lnTo>
                <a:lnTo>
                  <a:pt x="16" y="14"/>
                </a:lnTo>
                <a:lnTo>
                  <a:pt x="11" y="11"/>
                </a:lnTo>
                <a:lnTo>
                  <a:pt x="5" y="6"/>
                </a:lnTo>
                <a:lnTo>
                  <a:pt x="0" y="0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6" name="Freeform 108"/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9366251" y="2011363"/>
            <a:ext cx="15875" cy="57150"/>
          </a:xfrm>
          <a:custGeom>
            <a:avLst/>
            <a:gdLst/>
            <a:ahLst/>
            <a:cxnLst>
              <a:cxn ang="0">
                <a:pos x="39" y="25"/>
              </a:cxn>
              <a:cxn ang="0">
                <a:pos x="36" y="26"/>
              </a:cxn>
              <a:cxn ang="0">
                <a:pos x="32" y="26"/>
              </a:cxn>
              <a:cxn ang="0">
                <a:pos x="28" y="26"/>
              </a:cxn>
              <a:cxn ang="0">
                <a:pos x="25" y="25"/>
              </a:cxn>
              <a:cxn ang="0">
                <a:pos x="18" y="22"/>
              </a:cxn>
              <a:cxn ang="0">
                <a:pos x="12" y="18"/>
              </a:cxn>
              <a:cxn ang="0">
                <a:pos x="7" y="13"/>
              </a:cxn>
              <a:cxn ang="0">
                <a:pos x="3" y="7"/>
              </a:cxn>
              <a:cxn ang="0">
                <a:pos x="1" y="3"/>
              </a:cxn>
              <a:cxn ang="0">
                <a:pos x="0" y="0"/>
              </a:cxn>
              <a:cxn ang="0">
                <a:pos x="11" y="6"/>
              </a:cxn>
              <a:cxn ang="0">
                <a:pos x="22" y="13"/>
              </a:cxn>
              <a:cxn ang="0">
                <a:pos x="33" y="20"/>
              </a:cxn>
              <a:cxn ang="0">
                <a:pos x="39" y="25"/>
              </a:cxn>
            </a:cxnLst>
            <a:rect l="0" t="0" r="r" b="b"/>
            <a:pathLst>
              <a:path w="39" h="26">
                <a:moveTo>
                  <a:pt x="39" y="25"/>
                </a:moveTo>
                <a:lnTo>
                  <a:pt x="36" y="26"/>
                </a:lnTo>
                <a:lnTo>
                  <a:pt x="32" y="26"/>
                </a:lnTo>
                <a:lnTo>
                  <a:pt x="28" y="26"/>
                </a:lnTo>
                <a:lnTo>
                  <a:pt x="25" y="25"/>
                </a:lnTo>
                <a:lnTo>
                  <a:pt x="18" y="22"/>
                </a:lnTo>
                <a:lnTo>
                  <a:pt x="12" y="18"/>
                </a:lnTo>
                <a:lnTo>
                  <a:pt x="7" y="13"/>
                </a:lnTo>
                <a:lnTo>
                  <a:pt x="3" y="7"/>
                </a:lnTo>
                <a:lnTo>
                  <a:pt x="1" y="3"/>
                </a:lnTo>
                <a:lnTo>
                  <a:pt x="0" y="0"/>
                </a:lnTo>
                <a:lnTo>
                  <a:pt x="11" y="6"/>
                </a:lnTo>
                <a:lnTo>
                  <a:pt x="22" y="13"/>
                </a:lnTo>
                <a:lnTo>
                  <a:pt x="33" y="20"/>
                </a:lnTo>
                <a:lnTo>
                  <a:pt x="39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7" name="Freeform 109"/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8815388" y="2241550"/>
            <a:ext cx="4762" cy="5873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1" y="5"/>
              </a:cxn>
              <a:cxn ang="0">
                <a:pos x="10" y="12"/>
              </a:cxn>
              <a:cxn ang="0">
                <a:pos x="9" y="20"/>
              </a:cxn>
              <a:cxn ang="0">
                <a:pos x="4" y="25"/>
              </a:cxn>
              <a:cxn ang="0">
                <a:pos x="2" y="23"/>
              </a:cxn>
              <a:cxn ang="0">
                <a:pos x="1" y="20"/>
              </a:cxn>
              <a:cxn ang="0">
                <a:pos x="0" y="15"/>
              </a:cxn>
              <a:cxn ang="0">
                <a:pos x="0" y="12"/>
              </a:cxn>
              <a:cxn ang="0">
                <a:pos x="1" y="9"/>
              </a:cxn>
              <a:cxn ang="0">
                <a:pos x="3" y="5"/>
              </a:cxn>
              <a:cxn ang="0">
                <a:pos x="6" y="2"/>
              </a:cxn>
              <a:cxn ang="0">
                <a:pos x="11" y="0"/>
              </a:cxn>
            </a:cxnLst>
            <a:rect l="0" t="0" r="r" b="b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8" name="Freeform 110"/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8629650" y="2803525"/>
            <a:ext cx="14288" cy="58738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16" y="12"/>
              </a:cxn>
              <a:cxn ang="0">
                <a:pos x="10" y="20"/>
              </a:cxn>
              <a:cxn ang="0">
                <a:pos x="5" y="26"/>
              </a:cxn>
              <a:cxn ang="0">
                <a:pos x="0" y="31"/>
              </a:cxn>
              <a:cxn ang="0">
                <a:pos x="0" y="25"/>
              </a:cxn>
              <a:cxn ang="0">
                <a:pos x="1" y="19"/>
              </a:cxn>
              <a:cxn ang="0">
                <a:pos x="2" y="13"/>
              </a:cxn>
              <a:cxn ang="0">
                <a:pos x="5" y="9"/>
              </a:cxn>
              <a:cxn ang="0">
                <a:pos x="8" y="6"/>
              </a:cxn>
              <a:cxn ang="0">
                <a:pos x="11" y="3"/>
              </a:cxn>
              <a:cxn ang="0">
                <a:pos x="16" y="0"/>
              </a:cxn>
              <a:cxn ang="0">
                <a:pos x="20" y="0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9" name="Freeform 111"/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8647114" y="2738438"/>
            <a:ext cx="15875" cy="57150"/>
          </a:xfrm>
          <a:custGeom>
            <a:avLst/>
            <a:gdLst/>
            <a:ahLst/>
            <a:cxnLst>
              <a:cxn ang="0">
                <a:pos x="13" y="37"/>
              </a:cxn>
              <a:cxn ang="0">
                <a:pos x="0" y="12"/>
              </a:cxn>
              <a:cxn ang="0">
                <a:pos x="6" y="7"/>
              </a:cxn>
              <a:cxn ang="0">
                <a:pos x="13" y="4"/>
              </a:cxn>
              <a:cxn ang="0">
                <a:pos x="21" y="1"/>
              </a:cxn>
              <a:cxn ang="0">
                <a:pos x="26" y="0"/>
              </a:cxn>
              <a:cxn ang="0">
                <a:pos x="26" y="6"/>
              </a:cxn>
              <a:cxn ang="0">
                <a:pos x="25" y="11"/>
              </a:cxn>
              <a:cxn ang="0">
                <a:pos x="24" y="17"/>
              </a:cxn>
              <a:cxn ang="0">
                <a:pos x="23" y="21"/>
              </a:cxn>
              <a:cxn ang="0">
                <a:pos x="18" y="29"/>
              </a:cxn>
              <a:cxn ang="0">
                <a:pos x="13" y="37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60" name="Freeform 112"/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8535989" y="2587626"/>
            <a:ext cx="1587" cy="603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0"/>
              </a:cxn>
              <a:cxn ang="0">
                <a:pos x="7" y="12"/>
              </a:cxn>
              <a:cxn ang="0">
                <a:pos x="0" y="18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61" name="Freeform 113"/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5387976" y="1714500"/>
            <a:ext cx="9525" cy="57150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9" y="0"/>
              </a:cxn>
              <a:cxn ang="0">
                <a:pos x="24" y="5"/>
              </a:cxn>
              <a:cxn ang="0">
                <a:pos x="28" y="12"/>
              </a:cxn>
              <a:cxn ang="0">
                <a:pos x="32" y="22"/>
              </a:cxn>
              <a:cxn ang="0">
                <a:pos x="33" y="31"/>
              </a:cxn>
              <a:cxn ang="0">
                <a:pos x="27" y="30"/>
              </a:cxn>
              <a:cxn ang="0">
                <a:pos x="22" y="28"/>
              </a:cxn>
              <a:cxn ang="0">
                <a:pos x="16" y="25"/>
              </a:cxn>
              <a:cxn ang="0">
                <a:pos x="11" y="22"/>
              </a:cxn>
              <a:cxn ang="0">
                <a:pos x="3" y="15"/>
              </a:cxn>
              <a:cxn ang="0">
                <a:pos x="0" y="12"/>
              </a:cxn>
            </a:cxnLst>
            <a:rect l="0" t="0" r="r" b="b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62" name="Freeform 114"/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5373689" y="1482725"/>
            <a:ext cx="3175" cy="571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6"/>
              </a:cxn>
              <a:cxn ang="0">
                <a:pos x="14" y="0"/>
              </a:cxn>
            </a:cxnLst>
            <a:rect l="0" t="0" r="r" b="b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63" name="Freeform 115"/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6854825" y="3260726"/>
            <a:ext cx="25400" cy="55563"/>
          </a:xfrm>
          <a:custGeom>
            <a:avLst/>
            <a:gdLst/>
            <a:ahLst/>
            <a:cxnLst>
              <a:cxn ang="0">
                <a:pos x="59" y="6"/>
              </a:cxn>
              <a:cxn ang="0">
                <a:pos x="57" y="11"/>
              </a:cxn>
              <a:cxn ang="0">
                <a:pos x="53" y="15"/>
              </a:cxn>
              <a:cxn ang="0">
                <a:pos x="49" y="19"/>
              </a:cxn>
              <a:cxn ang="0">
                <a:pos x="45" y="24"/>
              </a:cxn>
              <a:cxn ang="0">
                <a:pos x="40" y="27"/>
              </a:cxn>
              <a:cxn ang="0">
                <a:pos x="36" y="29"/>
              </a:cxn>
              <a:cxn ang="0">
                <a:pos x="30" y="31"/>
              </a:cxn>
              <a:cxn ang="0">
                <a:pos x="26" y="31"/>
              </a:cxn>
              <a:cxn ang="0">
                <a:pos x="21" y="31"/>
              </a:cxn>
              <a:cxn ang="0">
                <a:pos x="17" y="30"/>
              </a:cxn>
              <a:cxn ang="0">
                <a:pos x="14" y="29"/>
              </a:cxn>
              <a:cxn ang="0">
                <a:pos x="11" y="27"/>
              </a:cxn>
              <a:cxn ang="0">
                <a:pos x="4" y="20"/>
              </a:cxn>
              <a:cxn ang="0">
                <a:pos x="0" y="12"/>
              </a:cxn>
              <a:cxn ang="0">
                <a:pos x="1" y="9"/>
              </a:cxn>
              <a:cxn ang="0">
                <a:pos x="3" y="6"/>
              </a:cxn>
              <a:cxn ang="0">
                <a:pos x="5" y="4"/>
              </a:cxn>
              <a:cxn ang="0">
                <a:pos x="8" y="3"/>
              </a:cxn>
              <a:cxn ang="0">
                <a:pos x="16" y="1"/>
              </a:cxn>
              <a:cxn ang="0">
                <a:pos x="24" y="0"/>
              </a:cxn>
              <a:cxn ang="0">
                <a:pos x="34" y="0"/>
              </a:cxn>
              <a:cxn ang="0">
                <a:pos x="42" y="2"/>
              </a:cxn>
              <a:cxn ang="0">
                <a:pos x="51" y="4"/>
              </a:cxn>
              <a:cxn ang="0">
                <a:pos x="59" y="6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64" name="Freeform 116"/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6557963" y="3122614"/>
            <a:ext cx="19050" cy="58737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8" y="10"/>
              </a:cxn>
              <a:cxn ang="0">
                <a:pos x="4" y="19"/>
              </a:cxn>
              <a:cxn ang="0">
                <a:pos x="2" y="28"/>
              </a:cxn>
              <a:cxn ang="0">
                <a:pos x="0" y="37"/>
              </a:cxn>
              <a:cxn ang="0">
                <a:pos x="0" y="42"/>
              </a:cxn>
              <a:cxn ang="0">
                <a:pos x="2" y="47"/>
              </a:cxn>
              <a:cxn ang="0">
                <a:pos x="3" y="51"/>
              </a:cxn>
              <a:cxn ang="0">
                <a:pos x="5" y="55"/>
              </a:cxn>
              <a:cxn ang="0">
                <a:pos x="7" y="58"/>
              </a:cxn>
              <a:cxn ang="0">
                <a:pos x="9" y="60"/>
              </a:cxn>
              <a:cxn ang="0">
                <a:pos x="13" y="62"/>
              </a:cxn>
              <a:cxn ang="0">
                <a:pos x="16" y="64"/>
              </a:cxn>
              <a:cxn ang="0">
                <a:pos x="22" y="67"/>
              </a:cxn>
              <a:cxn ang="0">
                <a:pos x="31" y="68"/>
              </a:cxn>
              <a:cxn ang="0">
                <a:pos x="39" y="68"/>
              </a:cxn>
              <a:cxn ang="0">
                <a:pos x="47" y="68"/>
              </a:cxn>
              <a:cxn ang="0">
                <a:pos x="41" y="58"/>
              </a:cxn>
              <a:cxn ang="0">
                <a:pos x="38" y="48"/>
              </a:cxn>
              <a:cxn ang="0">
                <a:pos x="36" y="43"/>
              </a:cxn>
              <a:cxn ang="0">
                <a:pos x="35" y="38"/>
              </a:cxn>
              <a:cxn ang="0">
                <a:pos x="33" y="31"/>
              </a:cxn>
              <a:cxn ang="0">
                <a:pos x="33" y="25"/>
              </a:cxn>
              <a:cxn ang="0">
                <a:pos x="24" y="13"/>
              </a:cxn>
              <a:cxn ang="0">
                <a:pos x="14" y="0"/>
              </a:cxn>
            </a:cxnLst>
            <a:rect l="0" t="0" r="r" b="b"/>
            <a:pathLst>
              <a:path w="47" h="68">
                <a:moveTo>
                  <a:pt x="14" y="0"/>
                </a:moveTo>
                <a:lnTo>
                  <a:pt x="8" y="10"/>
                </a:lnTo>
                <a:lnTo>
                  <a:pt x="4" y="19"/>
                </a:lnTo>
                <a:lnTo>
                  <a:pt x="2" y="28"/>
                </a:lnTo>
                <a:lnTo>
                  <a:pt x="0" y="37"/>
                </a:lnTo>
                <a:lnTo>
                  <a:pt x="0" y="42"/>
                </a:lnTo>
                <a:lnTo>
                  <a:pt x="2" y="47"/>
                </a:lnTo>
                <a:lnTo>
                  <a:pt x="3" y="51"/>
                </a:lnTo>
                <a:lnTo>
                  <a:pt x="5" y="55"/>
                </a:lnTo>
                <a:lnTo>
                  <a:pt x="7" y="58"/>
                </a:lnTo>
                <a:lnTo>
                  <a:pt x="9" y="60"/>
                </a:lnTo>
                <a:lnTo>
                  <a:pt x="13" y="62"/>
                </a:lnTo>
                <a:lnTo>
                  <a:pt x="16" y="64"/>
                </a:lnTo>
                <a:lnTo>
                  <a:pt x="22" y="67"/>
                </a:lnTo>
                <a:lnTo>
                  <a:pt x="31" y="68"/>
                </a:lnTo>
                <a:lnTo>
                  <a:pt x="39" y="68"/>
                </a:lnTo>
                <a:lnTo>
                  <a:pt x="47" y="68"/>
                </a:lnTo>
                <a:lnTo>
                  <a:pt x="41" y="58"/>
                </a:lnTo>
                <a:lnTo>
                  <a:pt x="38" y="48"/>
                </a:lnTo>
                <a:lnTo>
                  <a:pt x="36" y="43"/>
                </a:lnTo>
                <a:lnTo>
                  <a:pt x="35" y="38"/>
                </a:lnTo>
                <a:lnTo>
                  <a:pt x="33" y="31"/>
                </a:lnTo>
                <a:lnTo>
                  <a:pt x="33" y="25"/>
                </a:lnTo>
                <a:lnTo>
                  <a:pt x="24" y="13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165" name="Group 117"/>
          <p:cNvGrpSpPr>
            <a:grpSpLocks/>
          </p:cNvGrpSpPr>
          <p:nvPr>
            <p:custDataLst>
              <p:tags r:id="rId88"/>
            </p:custDataLst>
          </p:nvPr>
        </p:nvGrpSpPr>
        <p:grpSpPr bwMode="auto">
          <a:xfrm>
            <a:off x="7329489" y="3309938"/>
            <a:ext cx="46037" cy="374650"/>
            <a:chOff x="3950" y="2430"/>
            <a:chExt cx="36" cy="234"/>
          </a:xfrm>
        </p:grpSpPr>
        <p:sp>
          <p:nvSpPr>
            <p:cNvPr id="2166" name="Freeform 118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19" y="14"/>
                </a:cxn>
                <a:cxn ang="0">
                  <a:pos x="14" y="8"/>
                </a:cxn>
                <a:cxn ang="0">
                  <a:pos x="10" y="4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7" name="Freeform 119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8" name="Freeform 120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0" name="Line 122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1" name="Freeform 123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2" name="Freeform 124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3" y="5"/>
                </a:cxn>
                <a:cxn ang="0">
                  <a:pos x="9" y="12"/>
                </a:cxn>
                <a:cxn ang="0">
                  <a:pos x="5" y="19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3" name="Line 125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4" name="Freeform 126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5" name="Freeform 127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6" name="Line 128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7" name="Freeform 129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0" y="18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8" name="Freeform 130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6" y="1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9" name="Freeform 131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28" y="19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0" name="Freeform 132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8" y="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1" name="Freeform 133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19" y="14"/>
                </a:cxn>
                <a:cxn ang="0">
                  <a:pos x="14" y="8"/>
                </a:cxn>
                <a:cxn ang="0">
                  <a:pos x="10" y="4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2" name="Freeform 134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3" name="Freeform 135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4" name="Rectangle 136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5" name="Line 137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6" name="Freeform 138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7" name="Freeform 139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3" y="5"/>
                </a:cxn>
                <a:cxn ang="0">
                  <a:pos x="9" y="12"/>
                </a:cxn>
                <a:cxn ang="0">
                  <a:pos x="5" y="19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8" name="Line 140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9" name="Freeform 141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0" name="Freeform 142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1" name="Line 143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2" name="Freeform 144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0" y="18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3" name="Freeform 145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6" y="1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4" name="Freeform 146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28" y="19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5" name="Freeform 147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8" y="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6" name="Freeform 148"/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13" y="18"/>
                </a:cxn>
              </a:cxnLst>
              <a:rect l="0" t="0" r="r" b="b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197" name="Group 149"/>
          <p:cNvGrpSpPr>
            <a:grpSpLocks/>
          </p:cNvGrpSpPr>
          <p:nvPr>
            <p:custDataLst>
              <p:tags r:id="rId89"/>
            </p:custDataLst>
          </p:nvPr>
        </p:nvGrpSpPr>
        <p:grpSpPr bwMode="auto">
          <a:xfrm>
            <a:off x="9394825" y="3810001"/>
            <a:ext cx="185738" cy="214313"/>
            <a:chOff x="5486" y="2743"/>
            <a:chExt cx="137" cy="132"/>
          </a:xfrm>
        </p:grpSpPr>
        <p:sp>
          <p:nvSpPr>
            <p:cNvPr id="2198" name="Freeform 150"/>
            <p:cNvSpPr>
              <a:spLocks/>
            </p:cNvSpPr>
            <p:nvPr/>
          </p:nvSpPr>
          <p:spPr bwMode="auto">
            <a:xfrm>
              <a:off x="5595" y="2806"/>
              <a:ext cx="13" cy="2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2"/>
                </a:cxn>
                <a:cxn ang="0">
                  <a:pos x="2" y="51"/>
                </a:cxn>
                <a:cxn ang="0">
                  <a:pos x="5" y="59"/>
                </a:cxn>
                <a:cxn ang="0">
                  <a:pos x="10" y="66"/>
                </a:cxn>
                <a:cxn ang="0">
                  <a:pos x="15" y="72"/>
                </a:cxn>
                <a:cxn ang="0">
                  <a:pos x="22" y="77"/>
                </a:cxn>
                <a:cxn ang="0">
                  <a:pos x="31" y="82"/>
                </a:cxn>
                <a:cxn ang="0">
                  <a:pos x="40" y="87"/>
                </a:cxn>
                <a:cxn ang="0">
                  <a:pos x="35" y="82"/>
                </a:cxn>
                <a:cxn ang="0">
                  <a:pos x="32" y="77"/>
                </a:cxn>
                <a:cxn ang="0">
                  <a:pos x="29" y="71"/>
                </a:cxn>
                <a:cxn ang="0">
                  <a:pos x="26" y="65"/>
                </a:cxn>
                <a:cxn ang="0">
                  <a:pos x="22" y="52"/>
                </a:cxn>
                <a:cxn ang="0">
                  <a:pos x="20" y="39"/>
                </a:cxn>
                <a:cxn ang="0">
                  <a:pos x="18" y="27"/>
                </a:cxn>
                <a:cxn ang="0">
                  <a:pos x="13" y="16"/>
                </a:cxn>
                <a:cxn ang="0">
                  <a:pos x="11" y="11"/>
                </a:cxn>
                <a:cxn ang="0">
                  <a:pos x="8" y="6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0" y="31"/>
                </a:cxn>
              </a:cxnLst>
              <a:rect l="0" t="0" r="r" b="b"/>
              <a:pathLst>
                <a:path w="40" h="87">
                  <a:moveTo>
                    <a:pt x="0" y="31"/>
                  </a:moveTo>
                  <a:lnTo>
                    <a:pt x="0" y="42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2"/>
                  </a:lnTo>
                  <a:lnTo>
                    <a:pt x="22" y="77"/>
                  </a:lnTo>
                  <a:lnTo>
                    <a:pt x="31" y="82"/>
                  </a:lnTo>
                  <a:lnTo>
                    <a:pt x="40" y="87"/>
                  </a:lnTo>
                  <a:lnTo>
                    <a:pt x="35" y="82"/>
                  </a:lnTo>
                  <a:lnTo>
                    <a:pt x="32" y="77"/>
                  </a:lnTo>
                  <a:lnTo>
                    <a:pt x="29" y="71"/>
                  </a:lnTo>
                  <a:lnTo>
                    <a:pt x="26" y="65"/>
                  </a:lnTo>
                  <a:lnTo>
                    <a:pt x="22" y="52"/>
                  </a:lnTo>
                  <a:lnTo>
                    <a:pt x="20" y="39"/>
                  </a:lnTo>
                  <a:lnTo>
                    <a:pt x="18" y="27"/>
                  </a:lnTo>
                  <a:lnTo>
                    <a:pt x="13" y="16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9" name="Freeform 151"/>
            <p:cNvSpPr>
              <a:spLocks/>
            </p:cNvSpPr>
            <p:nvPr/>
          </p:nvSpPr>
          <p:spPr bwMode="auto">
            <a:xfrm>
              <a:off x="5603" y="2842"/>
              <a:ext cx="20" cy="1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9" y="32"/>
                </a:cxn>
                <a:cxn ang="0">
                  <a:pos x="35" y="34"/>
                </a:cxn>
                <a:cxn ang="0">
                  <a:pos x="49" y="36"/>
                </a:cxn>
                <a:cxn ang="0">
                  <a:pos x="61" y="37"/>
                </a:cxn>
                <a:cxn ang="0">
                  <a:pos x="55" y="29"/>
                </a:cxn>
                <a:cxn ang="0">
                  <a:pos x="49" y="22"/>
                </a:cxn>
                <a:cxn ang="0">
                  <a:pos x="42" y="17"/>
                </a:cxn>
                <a:cxn ang="0">
                  <a:pos x="35" y="12"/>
                </a:cxn>
                <a:cxn ang="0">
                  <a:pos x="28" y="9"/>
                </a:cxn>
                <a:cxn ang="0">
                  <a:pos x="19" y="5"/>
                </a:cxn>
                <a:cxn ang="0">
                  <a:pos x="10" y="2"/>
                </a:cxn>
                <a:cxn ang="0">
                  <a:pos x="0" y="0"/>
                </a:cxn>
                <a:cxn ang="0">
                  <a:pos x="0" y="31"/>
                </a:cxn>
              </a:cxnLst>
              <a:rect l="0" t="0" r="r" b="b"/>
              <a:pathLst>
                <a:path w="61" h="37">
                  <a:moveTo>
                    <a:pt x="0" y="31"/>
                  </a:moveTo>
                  <a:lnTo>
                    <a:pt x="19" y="32"/>
                  </a:lnTo>
                  <a:lnTo>
                    <a:pt x="35" y="34"/>
                  </a:lnTo>
                  <a:lnTo>
                    <a:pt x="49" y="36"/>
                  </a:lnTo>
                  <a:lnTo>
                    <a:pt x="61" y="37"/>
                  </a:lnTo>
                  <a:lnTo>
                    <a:pt x="55" y="29"/>
                  </a:lnTo>
                  <a:lnTo>
                    <a:pt x="49" y="22"/>
                  </a:lnTo>
                  <a:lnTo>
                    <a:pt x="42" y="17"/>
                  </a:lnTo>
                  <a:lnTo>
                    <a:pt x="35" y="12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0" name="Freeform 152"/>
            <p:cNvSpPr>
              <a:spLocks/>
            </p:cNvSpPr>
            <p:nvPr/>
          </p:nvSpPr>
          <p:spPr bwMode="auto">
            <a:xfrm>
              <a:off x="5568" y="2865"/>
              <a:ext cx="13" cy="10"/>
            </a:xfrm>
            <a:custGeom>
              <a:avLst/>
              <a:gdLst/>
              <a:ahLst/>
              <a:cxnLst>
                <a:cxn ang="0">
                  <a:pos x="40" y="30"/>
                </a:cxn>
                <a:cxn ang="0">
                  <a:pos x="33" y="28"/>
                </a:cxn>
                <a:cxn ang="0">
                  <a:pos x="26" y="25"/>
                </a:cxn>
                <a:cxn ang="0">
                  <a:pos x="21" y="22"/>
                </a:cxn>
                <a:cxn ang="0">
                  <a:pos x="15" y="19"/>
                </a:cxn>
                <a:cxn ang="0">
                  <a:pos x="11" y="16"/>
                </a:cxn>
                <a:cxn ang="0">
                  <a:pos x="6" y="11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15" y="6"/>
                </a:cxn>
                <a:cxn ang="0">
                  <a:pos x="22" y="10"/>
                </a:cxn>
                <a:cxn ang="0">
                  <a:pos x="27" y="15"/>
                </a:cxn>
                <a:cxn ang="0">
                  <a:pos x="33" y="19"/>
                </a:cxn>
                <a:cxn ang="0">
                  <a:pos x="36" y="23"/>
                </a:cxn>
                <a:cxn ang="0">
                  <a:pos x="39" y="27"/>
                </a:cxn>
                <a:cxn ang="0">
                  <a:pos x="40" y="30"/>
                </a:cxn>
              </a:cxnLst>
              <a:rect l="0" t="0" r="r" b="b"/>
              <a:pathLst>
                <a:path w="40" h="30">
                  <a:moveTo>
                    <a:pt x="40" y="30"/>
                  </a:moveTo>
                  <a:lnTo>
                    <a:pt x="33" y="28"/>
                  </a:lnTo>
                  <a:lnTo>
                    <a:pt x="26" y="25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22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6" y="23"/>
                  </a:lnTo>
                  <a:lnTo>
                    <a:pt x="39" y="27"/>
                  </a:lnTo>
                  <a:lnTo>
                    <a:pt x="4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1" name="Freeform 153"/>
            <p:cNvSpPr>
              <a:spLocks/>
            </p:cNvSpPr>
            <p:nvPr/>
          </p:nvSpPr>
          <p:spPr bwMode="auto">
            <a:xfrm>
              <a:off x="5515" y="2789"/>
              <a:ext cx="24" cy="26"/>
            </a:xfrm>
            <a:custGeom>
              <a:avLst/>
              <a:gdLst/>
              <a:ahLst/>
              <a:cxnLst>
                <a:cxn ang="0">
                  <a:pos x="74" y="80"/>
                </a:cxn>
                <a:cxn ang="0">
                  <a:pos x="72" y="73"/>
                </a:cxn>
                <a:cxn ang="0">
                  <a:pos x="71" y="66"/>
                </a:cxn>
                <a:cxn ang="0">
                  <a:pos x="69" y="60"/>
                </a:cxn>
                <a:cxn ang="0">
                  <a:pos x="66" y="53"/>
                </a:cxn>
                <a:cxn ang="0">
                  <a:pos x="58" y="42"/>
                </a:cxn>
                <a:cxn ang="0">
                  <a:pos x="48" y="33"/>
                </a:cxn>
                <a:cxn ang="0">
                  <a:pos x="38" y="25"/>
                </a:cxn>
                <a:cxn ang="0">
                  <a:pos x="29" y="17"/>
                </a:cxn>
                <a:cxn ang="0">
                  <a:pos x="20" y="9"/>
                </a:cxn>
                <a:cxn ang="0">
                  <a:pos x="13" y="0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1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4" y="36"/>
                </a:cxn>
                <a:cxn ang="0">
                  <a:pos x="7" y="41"/>
                </a:cxn>
                <a:cxn ang="0">
                  <a:pos x="10" y="46"/>
                </a:cxn>
                <a:cxn ang="0">
                  <a:pos x="14" y="51"/>
                </a:cxn>
                <a:cxn ang="0">
                  <a:pos x="19" y="56"/>
                </a:cxn>
                <a:cxn ang="0">
                  <a:pos x="24" y="61"/>
                </a:cxn>
                <a:cxn ang="0">
                  <a:pos x="30" y="66"/>
                </a:cxn>
                <a:cxn ang="0">
                  <a:pos x="35" y="69"/>
                </a:cxn>
                <a:cxn ang="0">
                  <a:pos x="42" y="72"/>
                </a:cxn>
                <a:cxn ang="0">
                  <a:pos x="47" y="75"/>
                </a:cxn>
                <a:cxn ang="0">
                  <a:pos x="54" y="77"/>
                </a:cxn>
                <a:cxn ang="0">
                  <a:pos x="60" y="79"/>
                </a:cxn>
                <a:cxn ang="0">
                  <a:pos x="67" y="80"/>
                </a:cxn>
                <a:cxn ang="0">
                  <a:pos x="74" y="80"/>
                </a:cxn>
              </a:cxnLst>
              <a:rect l="0" t="0" r="r" b="b"/>
              <a:pathLst>
                <a:path w="74" h="80">
                  <a:moveTo>
                    <a:pt x="74" y="80"/>
                  </a:moveTo>
                  <a:lnTo>
                    <a:pt x="72" y="73"/>
                  </a:lnTo>
                  <a:lnTo>
                    <a:pt x="71" y="66"/>
                  </a:lnTo>
                  <a:lnTo>
                    <a:pt x="69" y="60"/>
                  </a:lnTo>
                  <a:lnTo>
                    <a:pt x="66" y="53"/>
                  </a:lnTo>
                  <a:lnTo>
                    <a:pt x="58" y="42"/>
                  </a:lnTo>
                  <a:lnTo>
                    <a:pt x="48" y="33"/>
                  </a:lnTo>
                  <a:lnTo>
                    <a:pt x="38" y="25"/>
                  </a:lnTo>
                  <a:lnTo>
                    <a:pt x="29" y="17"/>
                  </a:lnTo>
                  <a:lnTo>
                    <a:pt x="20" y="9"/>
                  </a:lnTo>
                  <a:lnTo>
                    <a:pt x="13" y="0"/>
                  </a:lnTo>
                  <a:lnTo>
                    <a:pt x="9" y="5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4" y="51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30" y="66"/>
                  </a:lnTo>
                  <a:lnTo>
                    <a:pt x="35" y="69"/>
                  </a:lnTo>
                  <a:lnTo>
                    <a:pt x="42" y="72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60" y="79"/>
                  </a:lnTo>
                  <a:lnTo>
                    <a:pt x="67" y="80"/>
                  </a:lnTo>
                  <a:lnTo>
                    <a:pt x="74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2" name="Freeform 154"/>
            <p:cNvSpPr>
              <a:spLocks/>
            </p:cNvSpPr>
            <p:nvPr/>
          </p:nvSpPr>
          <p:spPr bwMode="auto">
            <a:xfrm>
              <a:off x="5555" y="2785"/>
              <a:ext cx="26" cy="27"/>
            </a:xfrm>
            <a:custGeom>
              <a:avLst/>
              <a:gdLst/>
              <a:ahLst/>
              <a:cxnLst>
                <a:cxn ang="0">
                  <a:pos x="52" y="80"/>
                </a:cxn>
                <a:cxn ang="0">
                  <a:pos x="86" y="80"/>
                </a:cxn>
                <a:cxn ang="0">
                  <a:pos x="86" y="61"/>
                </a:cxn>
                <a:cxn ang="0">
                  <a:pos x="79" y="59"/>
                </a:cxn>
                <a:cxn ang="0">
                  <a:pos x="72" y="56"/>
                </a:cxn>
                <a:cxn ang="0">
                  <a:pos x="67" y="53"/>
                </a:cxn>
                <a:cxn ang="0">
                  <a:pos x="61" y="49"/>
                </a:cxn>
                <a:cxn ang="0">
                  <a:pos x="51" y="41"/>
                </a:cxn>
                <a:cxn ang="0">
                  <a:pos x="43" y="33"/>
                </a:cxn>
                <a:cxn ang="0">
                  <a:pos x="34" y="25"/>
                </a:cxn>
                <a:cxn ang="0">
                  <a:pos x="24" y="16"/>
                </a:cxn>
                <a:cxn ang="0">
                  <a:pos x="13" y="7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5" y="20"/>
                </a:cxn>
                <a:cxn ang="0">
                  <a:pos x="11" y="32"/>
                </a:cxn>
                <a:cxn ang="0">
                  <a:pos x="18" y="44"/>
                </a:cxn>
                <a:cxn ang="0">
                  <a:pos x="27" y="57"/>
                </a:cxn>
                <a:cxn ang="0">
                  <a:pos x="36" y="67"/>
                </a:cxn>
                <a:cxn ang="0">
                  <a:pos x="40" y="72"/>
                </a:cxn>
                <a:cxn ang="0">
                  <a:pos x="45" y="76"/>
                </a:cxn>
                <a:cxn ang="0">
                  <a:pos x="49" y="79"/>
                </a:cxn>
                <a:cxn ang="0">
                  <a:pos x="52" y="80"/>
                </a:cxn>
              </a:cxnLst>
              <a:rect l="0" t="0" r="r" b="b"/>
              <a:pathLst>
                <a:path w="86" h="80">
                  <a:moveTo>
                    <a:pt x="52" y="80"/>
                  </a:moveTo>
                  <a:lnTo>
                    <a:pt x="86" y="80"/>
                  </a:lnTo>
                  <a:lnTo>
                    <a:pt x="86" y="61"/>
                  </a:lnTo>
                  <a:lnTo>
                    <a:pt x="79" y="59"/>
                  </a:lnTo>
                  <a:lnTo>
                    <a:pt x="72" y="56"/>
                  </a:lnTo>
                  <a:lnTo>
                    <a:pt x="67" y="53"/>
                  </a:lnTo>
                  <a:lnTo>
                    <a:pt x="61" y="49"/>
                  </a:lnTo>
                  <a:lnTo>
                    <a:pt x="51" y="41"/>
                  </a:lnTo>
                  <a:lnTo>
                    <a:pt x="43" y="33"/>
                  </a:lnTo>
                  <a:lnTo>
                    <a:pt x="34" y="25"/>
                  </a:lnTo>
                  <a:lnTo>
                    <a:pt x="24" y="16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20"/>
                  </a:lnTo>
                  <a:lnTo>
                    <a:pt x="11" y="32"/>
                  </a:lnTo>
                  <a:lnTo>
                    <a:pt x="18" y="44"/>
                  </a:lnTo>
                  <a:lnTo>
                    <a:pt x="27" y="57"/>
                  </a:lnTo>
                  <a:lnTo>
                    <a:pt x="36" y="67"/>
                  </a:lnTo>
                  <a:lnTo>
                    <a:pt x="40" y="72"/>
                  </a:lnTo>
                  <a:lnTo>
                    <a:pt x="45" y="76"/>
                  </a:lnTo>
                  <a:lnTo>
                    <a:pt x="49" y="79"/>
                  </a:lnTo>
                  <a:lnTo>
                    <a:pt x="52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3" name="Freeform 155"/>
            <p:cNvSpPr>
              <a:spLocks/>
            </p:cNvSpPr>
            <p:nvPr/>
          </p:nvSpPr>
          <p:spPr bwMode="auto">
            <a:xfrm>
              <a:off x="5570" y="2825"/>
              <a:ext cx="25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11"/>
                </a:cxn>
                <a:cxn ang="0">
                  <a:pos x="5" y="15"/>
                </a:cxn>
                <a:cxn ang="0">
                  <a:pos x="9" y="18"/>
                </a:cxn>
                <a:cxn ang="0">
                  <a:pos x="14" y="21"/>
                </a:cxn>
                <a:cxn ang="0">
                  <a:pos x="18" y="24"/>
                </a:cxn>
                <a:cxn ang="0">
                  <a:pos x="23" y="26"/>
                </a:cxn>
                <a:cxn ang="0">
                  <a:pos x="29" y="28"/>
                </a:cxn>
                <a:cxn ang="0">
                  <a:pos x="34" y="29"/>
                </a:cxn>
                <a:cxn ang="0">
                  <a:pos x="47" y="31"/>
                </a:cxn>
                <a:cxn ang="0">
                  <a:pos x="58" y="31"/>
                </a:cxn>
                <a:cxn ang="0">
                  <a:pos x="63" y="30"/>
                </a:cxn>
                <a:cxn ang="0">
                  <a:pos x="67" y="29"/>
                </a:cxn>
                <a:cxn ang="0">
                  <a:pos x="71" y="27"/>
                </a:cxn>
                <a:cxn ang="0">
                  <a:pos x="74" y="25"/>
                </a:cxn>
                <a:cxn ang="0">
                  <a:pos x="64" y="18"/>
                </a:cxn>
                <a:cxn ang="0">
                  <a:pos x="55" y="13"/>
                </a:cxn>
                <a:cxn ang="0">
                  <a:pos x="51" y="10"/>
                </a:cxn>
                <a:cxn ang="0">
                  <a:pos x="47" y="8"/>
                </a:cxn>
                <a:cxn ang="0">
                  <a:pos x="43" y="5"/>
                </a:cxn>
                <a:cxn ang="0">
                  <a:pos x="41" y="0"/>
                </a:cxn>
                <a:cxn ang="0">
                  <a:pos x="33" y="1"/>
                </a:cxn>
                <a:cxn ang="0">
                  <a:pos x="28" y="1"/>
                </a:cxn>
                <a:cxn ang="0">
                  <a:pos x="22" y="1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3"/>
                </a:cxn>
                <a:cxn ang="0">
                  <a:pos x="0" y="7"/>
                </a:cxn>
              </a:cxnLst>
              <a:rect l="0" t="0" r="r" b="b"/>
              <a:pathLst>
                <a:path w="74" h="31">
                  <a:moveTo>
                    <a:pt x="0" y="7"/>
                  </a:moveTo>
                  <a:lnTo>
                    <a:pt x="3" y="11"/>
                  </a:lnTo>
                  <a:lnTo>
                    <a:pt x="5" y="15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23" y="26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47" y="31"/>
                  </a:lnTo>
                  <a:lnTo>
                    <a:pt x="58" y="31"/>
                  </a:lnTo>
                  <a:lnTo>
                    <a:pt x="63" y="30"/>
                  </a:lnTo>
                  <a:lnTo>
                    <a:pt x="67" y="29"/>
                  </a:lnTo>
                  <a:lnTo>
                    <a:pt x="71" y="27"/>
                  </a:lnTo>
                  <a:lnTo>
                    <a:pt x="74" y="25"/>
                  </a:lnTo>
                  <a:lnTo>
                    <a:pt x="64" y="18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4" name="Freeform 156"/>
            <p:cNvSpPr>
              <a:spLocks/>
            </p:cNvSpPr>
            <p:nvPr/>
          </p:nvSpPr>
          <p:spPr bwMode="auto">
            <a:xfrm>
              <a:off x="5562" y="2819"/>
              <a:ext cx="6" cy="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0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5" name="Freeform 157"/>
            <p:cNvSpPr>
              <a:spLocks/>
            </p:cNvSpPr>
            <p:nvPr/>
          </p:nvSpPr>
          <p:spPr bwMode="auto">
            <a:xfrm>
              <a:off x="5509" y="2769"/>
              <a:ext cx="32" cy="21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35" y="40"/>
                </a:cxn>
                <a:cxn ang="0">
                  <a:pos x="61" y="55"/>
                </a:cxn>
                <a:cxn ang="0">
                  <a:pos x="72" y="60"/>
                </a:cxn>
                <a:cxn ang="0">
                  <a:pos x="83" y="65"/>
                </a:cxn>
                <a:cxn ang="0">
                  <a:pos x="87" y="65"/>
                </a:cxn>
                <a:cxn ang="0">
                  <a:pos x="91" y="65"/>
                </a:cxn>
                <a:cxn ang="0">
                  <a:pos x="96" y="65"/>
                </a:cxn>
                <a:cxn ang="0">
                  <a:pos x="100" y="62"/>
                </a:cxn>
                <a:cxn ang="0">
                  <a:pos x="94" y="60"/>
                </a:cxn>
                <a:cxn ang="0">
                  <a:pos x="88" y="56"/>
                </a:cxn>
                <a:cxn ang="0">
                  <a:pos x="83" y="52"/>
                </a:cxn>
                <a:cxn ang="0">
                  <a:pos x="78" y="46"/>
                </a:cxn>
                <a:cxn ang="0">
                  <a:pos x="67" y="34"/>
                </a:cxn>
                <a:cxn ang="0">
                  <a:pos x="57" y="21"/>
                </a:cxn>
                <a:cxn ang="0">
                  <a:pos x="52" y="15"/>
                </a:cxn>
                <a:cxn ang="0">
                  <a:pos x="46" y="10"/>
                </a:cxn>
                <a:cxn ang="0">
                  <a:pos x="40" y="4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0" y="2"/>
                </a:cxn>
                <a:cxn ang="0">
                  <a:pos x="0" y="6"/>
                </a:cxn>
                <a:cxn ang="0">
                  <a:pos x="7" y="25"/>
                </a:cxn>
              </a:cxnLst>
              <a:rect l="0" t="0" r="r" b="b"/>
              <a:pathLst>
                <a:path w="100" h="65">
                  <a:moveTo>
                    <a:pt x="7" y="25"/>
                  </a:moveTo>
                  <a:lnTo>
                    <a:pt x="35" y="40"/>
                  </a:lnTo>
                  <a:lnTo>
                    <a:pt x="61" y="55"/>
                  </a:lnTo>
                  <a:lnTo>
                    <a:pt x="72" y="60"/>
                  </a:lnTo>
                  <a:lnTo>
                    <a:pt x="83" y="65"/>
                  </a:lnTo>
                  <a:lnTo>
                    <a:pt x="87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100" y="62"/>
                  </a:lnTo>
                  <a:lnTo>
                    <a:pt x="94" y="60"/>
                  </a:lnTo>
                  <a:lnTo>
                    <a:pt x="88" y="56"/>
                  </a:lnTo>
                  <a:lnTo>
                    <a:pt x="83" y="52"/>
                  </a:lnTo>
                  <a:lnTo>
                    <a:pt x="78" y="46"/>
                  </a:lnTo>
                  <a:lnTo>
                    <a:pt x="67" y="3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6" y="10"/>
                  </a:lnTo>
                  <a:lnTo>
                    <a:pt x="40" y="4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7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6" name="Freeform 158"/>
            <p:cNvSpPr>
              <a:spLocks/>
            </p:cNvSpPr>
            <p:nvPr/>
          </p:nvSpPr>
          <p:spPr bwMode="auto">
            <a:xfrm>
              <a:off x="5486" y="2743"/>
              <a:ext cx="24" cy="34"/>
            </a:xfrm>
            <a:custGeom>
              <a:avLst/>
              <a:gdLst/>
              <a:ahLst/>
              <a:cxnLst>
                <a:cxn ang="0">
                  <a:pos x="72" y="85"/>
                </a:cxn>
                <a:cxn ang="0">
                  <a:pos x="56" y="61"/>
                </a:cxn>
                <a:cxn ang="0">
                  <a:pos x="43" y="41"/>
                </a:cxn>
                <a:cxn ang="0">
                  <a:pos x="29" y="20"/>
                </a:cxn>
                <a:cxn ang="0">
                  <a:pos x="12" y="0"/>
                </a:cxn>
                <a:cxn ang="0">
                  <a:pos x="6" y="16"/>
                </a:cxn>
                <a:cxn ang="0">
                  <a:pos x="2" y="33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55"/>
                </a:cxn>
                <a:cxn ang="0">
                  <a:pos x="0" y="62"/>
                </a:cxn>
                <a:cxn ang="0">
                  <a:pos x="1" y="68"/>
                </a:cxn>
                <a:cxn ang="0">
                  <a:pos x="3" y="74"/>
                </a:cxn>
                <a:cxn ang="0">
                  <a:pos x="6" y="79"/>
                </a:cxn>
                <a:cxn ang="0">
                  <a:pos x="10" y="83"/>
                </a:cxn>
                <a:cxn ang="0">
                  <a:pos x="14" y="88"/>
                </a:cxn>
                <a:cxn ang="0">
                  <a:pos x="20" y="90"/>
                </a:cxn>
                <a:cxn ang="0">
                  <a:pos x="25" y="92"/>
                </a:cxn>
                <a:cxn ang="0">
                  <a:pos x="33" y="92"/>
                </a:cxn>
                <a:cxn ang="0">
                  <a:pos x="43" y="93"/>
                </a:cxn>
                <a:cxn ang="0">
                  <a:pos x="54" y="96"/>
                </a:cxn>
                <a:cxn ang="0">
                  <a:pos x="65" y="100"/>
                </a:cxn>
                <a:cxn ang="0">
                  <a:pos x="79" y="104"/>
                </a:cxn>
                <a:cxn ang="0">
                  <a:pos x="72" y="85"/>
                </a:cxn>
              </a:cxnLst>
              <a:rect l="0" t="0" r="r" b="b"/>
              <a:pathLst>
                <a:path w="79" h="104">
                  <a:moveTo>
                    <a:pt x="72" y="85"/>
                  </a:moveTo>
                  <a:lnTo>
                    <a:pt x="56" y="61"/>
                  </a:lnTo>
                  <a:lnTo>
                    <a:pt x="43" y="41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6" y="16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6" y="79"/>
                  </a:lnTo>
                  <a:lnTo>
                    <a:pt x="10" y="83"/>
                  </a:lnTo>
                  <a:lnTo>
                    <a:pt x="14" y="88"/>
                  </a:lnTo>
                  <a:lnTo>
                    <a:pt x="20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3" y="93"/>
                  </a:lnTo>
                  <a:lnTo>
                    <a:pt x="54" y="96"/>
                  </a:lnTo>
                  <a:lnTo>
                    <a:pt x="65" y="100"/>
                  </a:lnTo>
                  <a:lnTo>
                    <a:pt x="79" y="104"/>
                  </a:lnTo>
                  <a:lnTo>
                    <a:pt x="72" y="8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07" name="Freeform 159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5740401" y="3548063"/>
            <a:ext cx="11113" cy="55562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7" y="12"/>
              </a:cxn>
              <a:cxn ang="0">
                <a:pos x="27" y="19"/>
              </a:cxn>
              <a:cxn ang="0">
                <a:pos x="9" y="19"/>
              </a:cxn>
              <a:cxn ang="0">
                <a:pos x="0" y="19"/>
              </a:cxn>
              <a:cxn ang="0">
                <a:pos x="9" y="12"/>
              </a:cxn>
              <a:cxn ang="0">
                <a:pos x="27" y="0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08" name="Freeform 160"/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5664200" y="3687763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" y="0"/>
              </a:cxn>
              <a:cxn ang="0">
                <a:pos x="36" y="9"/>
              </a:cxn>
              <a:cxn ang="0">
                <a:pos x="33" y="19"/>
              </a:cxn>
              <a:cxn ang="0">
                <a:pos x="27" y="28"/>
              </a:cxn>
              <a:cxn ang="0">
                <a:pos x="22" y="34"/>
              </a:cxn>
              <a:cxn ang="0">
                <a:pos x="19" y="35"/>
              </a:cxn>
              <a:cxn ang="0">
                <a:pos x="16" y="35"/>
              </a:cxn>
              <a:cxn ang="0">
                <a:pos x="13" y="34"/>
              </a:cxn>
              <a:cxn ang="0">
                <a:pos x="11" y="31"/>
              </a:cxn>
              <a:cxn ang="0">
                <a:pos x="7" y="26"/>
              </a:cxn>
              <a:cxn ang="0">
                <a:pos x="5" y="20"/>
              </a:cxn>
              <a:cxn ang="0">
                <a:pos x="2" y="11"/>
              </a:cxn>
              <a:cxn ang="0">
                <a:pos x="0" y="0"/>
              </a:cxn>
            </a:cxnLst>
            <a:rect l="0" t="0" r="r" b="b"/>
            <a:pathLst>
              <a:path w="39" h="35">
                <a:moveTo>
                  <a:pt x="0" y="0"/>
                </a:moveTo>
                <a:lnTo>
                  <a:pt x="39" y="0"/>
                </a:lnTo>
                <a:lnTo>
                  <a:pt x="36" y="9"/>
                </a:lnTo>
                <a:lnTo>
                  <a:pt x="33" y="19"/>
                </a:lnTo>
                <a:lnTo>
                  <a:pt x="27" y="28"/>
                </a:lnTo>
                <a:lnTo>
                  <a:pt x="22" y="34"/>
                </a:lnTo>
                <a:lnTo>
                  <a:pt x="19" y="35"/>
                </a:lnTo>
                <a:lnTo>
                  <a:pt x="16" y="35"/>
                </a:lnTo>
                <a:lnTo>
                  <a:pt x="13" y="34"/>
                </a:lnTo>
                <a:lnTo>
                  <a:pt x="11" y="31"/>
                </a:lnTo>
                <a:lnTo>
                  <a:pt x="7" y="26"/>
                </a:lnTo>
                <a:lnTo>
                  <a:pt x="5" y="20"/>
                </a:lnTo>
                <a:lnTo>
                  <a:pt x="2" y="1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09" name="Freeform 161"/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7462838" y="2014539"/>
            <a:ext cx="728662" cy="331787"/>
          </a:xfrm>
          <a:custGeom>
            <a:avLst/>
            <a:gdLst/>
            <a:ahLst/>
            <a:cxnLst>
              <a:cxn ang="0">
                <a:pos x="32" y="216"/>
              </a:cxn>
              <a:cxn ang="0">
                <a:pos x="86" y="249"/>
              </a:cxn>
              <a:cxn ang="0">
                <a:pos x="155" y="264"/>
              </a:cxn>
              <a:cxn ang="0">
                <a:pos x="191" y="281"/>
              </a:cxn>
              <a:cxn ang="0">
                <a:pos x="238" y="331"/>
              </a:cxn>
              <a:cxn ang="0">
                <a:pos x="253" y="349"/>
              </a:cxn>
              <a:cxn ang="0">
                <a:pos x="254" y="386"/>
              </a:cxn>
              <a:cxn ang="0">
                <a:pos x="273" y="408"/>
              </a:cxn>
              <a:cxn ang="0">
                <a:pos x="341" y="416"/>
              </a:cxn>
              <a:cxn ang="0">
                <a:pos x="463" y="452"/>
              </a:cxn>
              <a:cxn ang="0">
                <a:pos x="546" y="469"/>
              </a:cxn>
              <a:cxn ang="0">
                <a:pos x="575" y="510"/>
              </a:cxn>
              <a:cxn ang="0">
                <a:pos x="622" y="542"/>
              </a:cxn>
              <a:cxn ang="0">
                <a:pos x="670" y="555"/>
              </a:cxn>
              <a:cxn ang="0">
                <a:pos x="917" y="576"/>
              </a:cxn>
              <a:cxn ang="0">
                <a:pos x="1037" y="614"/>
              </a:cxn>
              <a:cxn ang="0">
                <a:pos x="1117" y="630"/>
              </a:cxn>
              <a:cxn ang="0">
                <a:pos x="1157" y="613"/>
              </a:cxn>
              <a:cxn ang="0">
                <a:pos x="1344" y="564"/>
              </a:cxn>
              <a:cxn ang="0">
                <a:pos x="1395" y="510"/>
              </a:cxn>
              <a:cxn ang="0">
                <a:pos x="1403" y="483"/>
              </a:cxn>
              <a:cxn ang="0">
                <a:pos x="1386" y="455"/>
              </a:cxn>
              <a:cxn ang="0">
                <a:pos x="1370" y="415"/>
              </a:cxn>
              <a:cxn ang="0">
                <a:pos x="1499" y="394"/>
              </a:cxn>
              <a:cxn ang="0">
                <a:pos x="1594" y="343"/>
              </a:cxn>
              <a:cxn ang="0">
                <a:pos x="1651" y="325"/>
              </a:cxn>
              <a:cxn ang="0">
                <a:pos x="1688" y="297"/>
              </a:cxn>
              <a:cxn ang="0">
                <a:pos x="1656" y="279"/>
              </a:cxn>
              <a:cxn ang="0">
                <a:pos x="1619" y="252"/>
              </a:cxn>
              <a:cxn ang="0">
                <a:pos x="1583" y="248"/>
              </a:cxn>
              <a:cxn ang="0">
                <a:pos x="1553" y="258"/>
              </a:cxn>
              <a:cxn ang="0">
                <a:pos x="1497" y="256"/>
              </a:cxn>
              <a:cxn ang="0">
                <a:pos x="1457" y="235"/>
              </a:cxn>
              <a:cxn ang="0">
                <a:pos x="1434" y="187"/>
              </a:cxn>
              <a:cxn ang="0">
                <a:pos x="1367" y="124"/>
              </a:cxn>
              <a:cxn ang="0">
                <a:pos x="1286" y="120"/>
              </a:cxn>
              <a:cxn ang="0">
                <a:pos x="1260" y="147"/>
              </a:cxn>
              <a:cxn ang="0">
                <a:pos x="1236" y="165"/>
              </a:cxn>
              <a:cxn ang="0">
                <a:pos x="1168" y="167"/>
              </a:cxn>
              <a:cxn ang="0">
                <a:pos x="1044" y="167"/>
              </a:cxn>
              <a:cxn ang="0">
                <a:pos x="986" y="140"/>
              </a:cxn>
              <a:cxn ang="0">
                <a:pos x="922" y="108"/>
              </a:cxn>
              <a:cxn ang="0">
                <a:pos x="852" y="100"/>
              </a:cxn>
              <a:cxn ang="0">
                <a:pos x="801" y="114"/>
              </a:cxn>
              <a:cxn ang="0">
                <a:pos x="740" y="116"/>
              </a:cxn>
              <a:cxn ang="0">
                <a:pos x="692" y="101"/>
              </a:cxn>
              <a:cxn ang="0">
                <a:pos x="662" y="68"/>
              </a:cxn>
              <a:cxn ang="0">
                <a:pos x="446" y="7"/>
              </a:cxn>
              <a:cxn ang="0">
                <a:pos x="446" y="44"/>
              </a:cxn>
              <a:cxn ang="0">
                <a:pos x="471" y="79"/>
              </a:cxn>
              <a:cxn ang="0">
                <a:pos x="490" y="106"/>
              </a:cxn>
              <a:cxn ang="0">
                <a:pos x="307" y="122"/>
              </a:cxn>
              <a:cxn ang="0">
                <a:pos x="294" y="87"/>
              </a:cxn>
              <a:cxn ang="0">
                <a:pos x="225" y="97"/>
              </a:cxn>
              <a:cxn ang="0">
                <a:pos x="185" y="88"/>
              </a:cxn>
              <a:cxn ang="0">
                <a:pos x="138" y="97"/>
              </a:cxn>
              <a:cxn ang="0">
                <a:pos x="68" y="143"/>
              </a:cxn>
              <a:cxn ang="0">
                <a:pos x="31" y="151"/>
              </a:cxn>
              <a:cxn ang="0">
                <a:pos x="4" y="169"/>
              </a:cxn>
            </a:cxnLst>
            <a:rect l="0" t="0" r="r" b="b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10" name="Freeform 162"/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3789363" y="3981451"/>
            <a:ext cx="328612" cy="415925"/>
          </a:xfrm>
          <a:custGeom>
            <a:avLst/>
            <a:gdLst/>
            <a:ahLst/>
            <a:cxnLst>
              <a:cxn ang="0">
                <a:pos x="26" y="80"/>
              </a:cxn>
              <a:cxn ang="0">
                <a:pos x="49" y="88"/>
              </a:cxn>
              <a:cxn ang="0">
                <a:pos x="72" y="108"/>
              </a:cxn>
              <a:cxn ang="0">
                <a:pos x="88" y="134"/>
              </a:cxn>
              <a:cxn ang="0">
                <a:pos x="93" y="169"/>
              </a:cxn>
              <a:cxn ang="0">
                <a:pos x="84" y="186"/>
              </a:cxn>
              <a:cxn ang="0">
                <a:pos x="81" y="205"/>
              </a:cxn>
              <a:cxn ang="0">
                <a:pos x="88" y="240"/>
              </a:cxn>
              <a:cxn ang="0">
                <a:pos x="95" y="278"/>
              </a:cxn>
              <a:cxn ang="0">
                <a:pos x="83" y="308"/>
              </a:cxn>
              <a:cxn ang="0">
                <a:pos x="81" y="352"/>
              </a:cxn>
              <a:cxn ang="0">
                <a:pos x="93" y="390"/>
              </a:cxn>
              <a:cxn ang="0">
                <a:pos x="99" y="415"/>
              </a:cxn>
              <a:cxn ang="0">
                <a:pos x="78" y="457"/>
              </a:cxn>
              <a:cxn ang="0">
                <a:pos x="113" y="529"/>
              </a:cxn>
              <a:cxn ang="0">
                <a:pos x="138" y="577"/>
              </a:cxn>
              <a:cxn ang="0">
                <a:pos x="146" y="622"/>
              </a:cxn>
              <a:cxn ang="0">
                <a:pos x="152" y="659"/>
              </a:cxn>
              <a:cxn ang="0">
                <a:pos x="187" y="738"/>
              </a:cxn>
              <a:cxn ang="0">
                <a:pos x="214" y="782"/>
              </a:cxn>
              <a:cxn ang="0">
                <a:pos x="230" y="794"/>
              </a:cxn>
              <a:cxn ang="0">
                <a:pos x="251" y="790"/>
              </a:cxn>
              <a:cxn ang="0">
                <a:pos x="289" y="761"/>
              </a:cxn>
              <a:cxn ang="0">
                <a:pos x="324" y="746"/>
              </a:cxn>
              <a:cxn ang="0">
                <a:pos x="355" y="748"/>
              </a:cxn>
              <a:cxn ang="0">
                <a:pos x="388" y="770"/>
              </a:cxn>
              <a:cxn ang="0">
                <a:pos x="418" y="780"/>
              </a:cxn>
              <a:cxn ang="0">
                <a:pos x="437" y="758"/>
              </a:cxn>
              <a:cxn ang="0">
                <a:pos x="478" y="745"/>
              </a:cxn>
              <a:cxn ang="0">
                <a:pos x="525" y="622"/>
              </a:cxn>
              <a:cxn ang="0">
                <a:pos x="539" y="600"/>
              </a:cxn>
              <a:cxn ang="0">
                <a:pos x="575" y="584"/>
              </a:cxn>
              <a:cxn ang="0">
                <a:pos x="665" y="573"/>
              </a:cxn>
              <a:cxn ang="0">
                <a:pos x="687" y="579"/>
              </a:cxn>
              <a:cxn ang="0">
                <a:pos x="704" y="585"/>
              </a:cxn>
              <a:cxn ang="0">
                <a:pos x="744" y="573"/>
              </a:cxn>
              <a:cxn ang="0">
                <a:pos x="757" y="541"/>
              </a:cxn>
              <a:cxn ang="0">
                <a:pos x="752" y="499"/>
              </a:cxn>
              <a:cxn ang="0">
                <a:pos x="726" y="462"/>
              </a:cxn>
              <a:cxn ang="0">
                <a:pos x="710" y="435"/>
              </a:cxn>
              <a:cxn ang="0">
                <a:pos x="671" y="401"/>
              </a:cxn>
              <a:cxn ang="0">
                <a:pos x="633" y="399"/>
              </a:cxn>
              <a:cxn ang="0">
                <a:pos x="605" y="378"/>
              </a:cxn>
              <a:cxn ang="0">
                <a:pos x="590" y="349"/>
              </a:cxn>
              <a:cxn ang="0">
                <a:pos x="585" y="311"/>
              </a:cxn>
              <a:cxn ang="0">
                <a:pos x="583" y="269"/>
              </a:cxn>
              <a:cxn ang="0">
                <a:pos x="560" y="242"/>
              </a:cxn>
              <a:cxn ang="0">
                <a:pos x="503" y="205"/>
              </a:cxn>
              <a:cxn ang="0">
                <a:pos x="440" y="178"/>
              </a:cxn>
              <a:cxn ang="0">
                <a:pos x="392" y="167"/>
              </a:cxn>
              <a:cxn ang="0">
                <a:pos x="359" y="161"/>
              </a:cxn>
              <a:cxn ang="0">
                <a:pos x="330" y="145"/>
              </a:cxn>
              <a:cxn ang="0">
                <a:pos x="307" y="122"/>
              </a:cxn>
              <a:cxn ang="0">
                <a:pos x="292" y="92"/>
              </a:cxn>
              <a:cxn ang="0">
                <a:pos x="279" y="19"/>
              </a:cxn>
              <a:cxn ang="0">
                <a:pos x="261" y="3"/>
              </a:cxn>
              <a:cxn ang="0">
                <a:pos x="227" y="3"/>
              </a:cxn>
              <a:cxn ang="0">
                <a:pos x="173" y="30"/>
              </a:cxn>
              <a:cxn ang="0">
                <a:pos x="119" y="66"/>
              </a:cxn>
              <a:cxn ang="0">
                <a:pos x="0" y="80"/>
              </a:cxn>
            </a:cxnLst>
            <a:rect l="0" t="0" r="r" b="b"/>
            <a:pathLst>
              <a:path w="758" h="795">
                <a:moveTo>
                  <a:pt x="0" y="80"/>
                </a:moveTo>
                <a:lnTo>
                  <a:pt x="10" y="80"/>
                </a:lnTo>
                <a:lnTo>
                  <a:pt x="20" y="80"/>
                </a:lnTo>
                <a:lnTo>
                  <a:pt x="26" y="80"/>
                </a:lnTo>
                <a:lnTo>
                  <a:pt x="31" y="81"/>
                </a:lnTo>
                <a:lnTo>
                  <a:pt x="37" y="83"/>
                </a:lnTo>
                <a:lnTo>
                  <a:pt x="43" y="85"/>
                </a:lnTo>
                <a:lnTo>
                  <a:pt x="49" y="88"/>
                </a:lnTo>
                <a:lnTo>
                  <a:pt x="55" y="92"/>
                </a:lnTo>
                <a:lnTo>
                  <a:pt x="61" y="97"/>
                </a:lnTo>
                <a:lnTo>
                  <a:pt x="66" y="102"/>
                </a:lnTo>
                <a:lnTo>
                  <a:pt x="72" y="108"/>
                </a:lnTo>
                <a:lnTo>
                  <a:pt x="77" y="113"/>
                </a:lnTo>
                <a:lnTo>
                  <a:pt x="82" y="120"/>
                </a:lnTo>
                <a:lnTo>
                  <a:pt x="86" y="127"/>
                </a:lnTo>
                <a:lnTo>
                  <a:pt x="88" y="134"/>
                </a:lnTo>
                <a:lnTo>
                  <a:pt x="92" y="142"/>
                </a:lnTo>
                <a:lnTo>
                  <a:pt x="93" y="152"/>
                </a:lnTo>
                <a:lnTo>
                  <a:pt x="94" y="161"/>
                </a:lnTo>
                <a:lnTo>
                  <a:pt x="93" y="169"/>
                </a:lnTo>
                <a:lnTo>
                  <a:pt x="92" y="175"/>
                </a:lnTo>
                <a:lnTo>
                  <a:pt x="89" y="180"/>
                </a:lnTo>
                <a:lnTo>
                  <a:pt x="87" y="183"/>
                </a:lnTo>
                <a:lnTo>
                  <a:pt x="84" y="186"/>
                </a:lnTo>
                <a:lnTo>
                  <a:pt x="82" y="190"/>
                </a:lnTo>
                <a:lnTo>
                  <a:pt x="81" y="193"/>
                </a:lnTo>
                <a:lnTo>
                  <a:pt x="81" y="197"/>
                </a:lnTo>
                <a:lnTo>
                  <a:pt x="81" y="205"/>
                </a:lnTo>
                <a:lnTo>
                  <a:pt x="82" y="214"/>
                </a:lnTo>
                <a:lnTo>
                  <a:pt x="83" y="221"/>
                </a:lnTo>
                <a:lnTo>
                  <a:pt x="84" y="227"/>
                </a:lnTo>
                <a:lnTo>
                  <a:pt x="88" y="240"/>
                </a:lnTo>
                <a:lnTo>
                  <a:pt x="94" y="252"/>
                </a:lnTo>
                <a:lnTo>
                  <a:pt x="97" y="262"/>
                </a:lnTo>
                <a:lnTo>
                  <a:pt x="100" y="271"/>
                </a:lnTo>
                <a:lnTo>
                  <a:pt x="95" y="278"/>
                </a:lnTo>
                <a:lnTo>
                  <a:pt x="92" y="285"/>
                </a:lnTo>
                <a:lnTo>
                  <a:pt x="88" y="293"/>
                </a:lnTo>
                <a:lnTo>
                  <a:pt x="85" y="300"/>
                </a:lnTo>
                <a:lnTo>
                  <a:pt x="83" y="308"/>
                </a:lnTo>
                <a:lnTo>
                  <a:pt x="82" y="318"/>
                </a:lnTo>
                <a:lnTo>
                  <a:pt x="81" y="328"/>
                </a:lnTo>
                <a:lnTo>
                  <a:pt x="81" y="339"/>
                </a:lnTo>
                <a:lnTo>
                  <a:pt x="81" y="352"/>
                </a:lnTo>
                <a:lnTo>
                  <a:pt x="83" y="363"/>
                </a:lnTo>
                <a:lnTo>
                  <a:pt x="85" y="374"/>
                </a:lnTo>
                <a:lnTo>
                  <a:pt x="88" y="382"/>
                </a:lnTo>
                <a:lnTo>
                  <a:pt x="93" y="390"/>
                </a:lnTo>
                <a:lnTo>
                  <a:pt x="97" y="396"/>
                </a:lnTo>
                <a:lnTo>
                  <a:pt x="101" y="402"/>
                </a:lnTo>
                <a:lnTo>
                  <a:pt x="107" y="407"/>
                </a:lnTo>
                <a:lnTo>
                  <a:pt x="99" y="415"/>
                </a:lnTo>
                <a:lnTo>
                  <a:pt x="94" y="424"/>
                </a:lnTo>
                <a:lnTo>
                  <a:pt x="89" y="433"/>
                </a:lnTo>
                <a:lnTo>
                  <a:pt x="85" y="441"/>
                </a:lnTo>
                <a:lnTo>
                  <a:pt x="78" y="457"/>
                </a:lnTo>
                <a:lnTo>
                  <a:pt x="73" y="474"/>
                </a:lnTo>
                <a:lnTo>
                  <a:pt x="88" y="493"/>
                </a:lnTo>
                <a:lnTo>
                  <a:pt x="101" y="511"/>
                </a:lnTo>
                <a:lnTo>
                  <a:pt x="113" y="529"/>
                </a:lnTo>
                <a:lnTo>
                  <a:pt x="124" y="548"/>
                </a:lnTo>
                <a:lnTo>
                  <a:pt x="130" y="558"/>
                </a:lnTo>
                <a:lnTo>
                  <a:pt x="134" y="567"/>
                </a:lnTo>
                <a:lnTo>
                  <a:pt x="138" y="577"/>
                </a:lnTo>
                <a:lnTo>
                  <a:pt x="141" y="588"/>
                </a:lnTo>
                <a:lnTo>
                  <a:pt x="143" y="599"/>
                </a:lnTo>
                <a:lnTo>
                  <a:pt x="145" y="611"/>
                </a:lnTo>
                <a:lnTo>
                  <a:pt x="146" y="622"/>
                </a:lnTo>
                <a:lnTo>
                  <a:pt x="146" y="634"/>
                </a:lnTo>
                <a:lnTo>
                  <a:pt x="148" y="640"/>
                </a:lnTo>
                <a:lnTo>
                  <a:pt x="149" y="648"/>
                </a:lnTo>
                <a:lnTo>
                  <a:pt x="152" y="659"/>
                </a:lnTo>
                <a:lnTo>
                  <a:pt x="156" y="670"/>
                </a:lnTo>
                <a:lnTo>
                  <a:pt x="166" y="696"/>
                </a:lnTo>
                <a:lnTo>
                  <a:pt x="179" y="724"/>
                </a:lnTo>
                <a:lnTo>
                  <a:pt x="187" y="738"/>
                </a:lnTo>
                <a:lnTo>
                  <a:pt x="194" y="750"/>
                </a:lnTo>
                <a:lnTo>
                  <a:pt x="201" y="763"/>
                </a:lnTo>
                <a:lnTo>
                  <a:pt x="208" y="774"/>
                </a:lnTo>
                <a:lnTo>
                  <a:pt x="214" y="782"/>
                </a:lnTo>
                <a:lnTo>
                  <a:pt x="221" y="789"/>
                </a:lnTo>
                <a:lnTo>
                  <a:pt x="224" y="792"/>
                </a:lnTo>
                <a:lnTo>
                  <a:pt x="228" y="793"/>
                </a:lnTo>
                <a:lnTo>
                  <a:pt x="230" y="794"/>
                </a:lnTo>
                <a:lnTo>
                  <a:pt x="233" y="795"/>
                </a:lnTo>
                <a:lnTo>
                  <a:pt x="239" y="794"/>
                </a:lnTo>
                <a:lnTo>
                  <a:pt x="244" y="793"/>
                </a:lnTo>
                <a:lnTo>
                  <a:pt x="251" y="790"/>
                </a:lnTo>
                <a:lnTo>
                  <a:pt x="256" y="787"/>
                </a:lnTo>
                <a:lnTo>
                  <a:pt x="266" y="780"/>
                </a:lnTo>
                <a:lnTo>
                  <a:pt x="278" y="771"/>
                </a:lnTo>
                <a:lnTo>
                  <a:pt x="289" y="761"/>
                </a:lnTo>
                <a:lnTo>
                  <a:pt x="302" y="753"/>
                </a:lnTo>
                <a:lnTo>
                  <a:pt x="309" y="750"/>
                </a:lnTo>
                <a:lnTo>
                  <a:pt x="317" y="747"/>
                </a:lnTo>
                <a:lnTo>
                  <a:pt x="324" y="746"/>
                </a:lnTo>
                <a:lnTo>
                  <a:pt x="332" y="745"/>
                </a:lnTo>
                <a:lnTo>
                  <a:pt x="341" y="746"/>
                </a:lnTo>
                <a:lnTo>
                  <a:pt x="348" y="747"/>
                </a:lnTo>
                <a:lnTo>
                  <a:pt x="355" y="748"/>
                </a:lnTo>
                <a:lnTo>
                  <a:pt x="361" y="750"/>
                </a:lnTo>
                <a:lnTo>
                  <a:pt x="371" y="756"/>
                </a:lnTo>
                <a:lnTo>
                  <a:pt x="380" y="763"/>
                </a:lnTo>
                <a:lnTo>
                  <a:pt x="388" y="770"/>
                </a:lnTo>
                <a:lnTo>
                  <a:pt x="395" y="777"/>
                </a:lnTo>
                <a:lnTo>
                  <a:pt x="403" y="783"/>
                </a:lnTo>
                <a:lnTo>
                  <a:pt x="412" y="789"/>
                </a:lnTo>
                <a:lnTo>
                  <a:pt x="418" y="780"/>
                </a:lnTo>
                <a:lnTo>
                  <a:pt x="422" y="773"/>
                </a:lnTo>
                <a:lnTo>
                  <a:pt x="427" y="767"/>
                </a:lnTo>
                <a:lnTo>
                  <a:pt x="432" y="761"/>
                </a:lnTo>
                <a:lnTo>
                  <a:pt x="437" y="758"/>
                </a:lnTo>
                <a:lnTo>
                  <a:pt x="443" y="754"/>
                </a:lnTo>
                <a:lnTo>
                  <a:pt x="448" y="752"/>
                </a:lnTo>
                <a:lnTo>
                  <a:pt x="454" y="750"/>
                </a:lnTo>
                <a:lnTo>
                  <a:pt x="478" y="745"/>
                </a:lnTo>
                <a:lnTo>
                  <a:pt x="505" y="739"/>
                </a:lnTo>
                <a:lnTo>
                  <a:pt x="525" y="647"/>
                </a:lnTo>
                <a:lnTo>
                  <a:pt x="525" y="637"/>
                </a:lnTo>
                <a:lnTo>
                  <a:pt x="525" y="622"/>
                </a:lnTo>
                <a:lnTo>
                  <a:pt x="526" y="616"/>
                </a:lnTo>
                <a:lnTo>
                  <a:pt x="529" y="610"/>
                </a:lnTo>
                <a:lnTo>
                  <a:pt x="533" y="604"/>
                </a:lnTo>
                <a:lnTo>
                  <a:pt x="539" y="600"/>
                </a:lnTo>
                <a:lnTo>
                  <a:pt x="547" y="594"/>
                </a:lnTo>
                <a:lnTo>
                  <a:pt x="555" y="590"/>
                </a:lnTo>
                <a:lnTo>
                  <a:pt x="565" y="587"/>
                </a:lnTo>
                <a:lnTo>
                  <a:pt x="575" y="584"/>
                </a:lnTo>
                <a:lnTo>
                  <a:pt x="597" y="579"/>
                </a:lnTo>
                <a:lnTo>
                  <a:pt x="621" y="575"/>
                </a:lnTo>
                <a:lnTo>
                  <a:pt x="644" y="574"/>
                </a:lnTo>
                <a:lnTo>
                  <a:pt x="665" y="573"/>
                </a:lnTo>
                <a:lnTo>
                  <a:pt x="671" y="573"/>
                </a:lnTo>
                <a:lnTo>
                  <a:pt x="678" y="575"/>
                </a:lnTo>
                <a:lnTo>
                  <a:pt x="682" y="577"/>
                </a:lnTo>
                <a:lnTo>
                  <a:pt x="687" y="579"/>
                </a:lnTo>
                <a:lnTo>
                  <a:pt x="691" y="581"/>
                </a:lnTo>
                <a:lnTo>
                  <a:pt x="695" y="583"/>
                </a:lnTo>
                <a:lnTo>
                  <a:pt x="700" y="585"/>
                </a:lnTo>
                <a:lnTo>
                  <a:pt x="704" y="585"/>
                </a:lnTo>
                <a:lnTo>
                  <a:pt x="738" y="598"/>
                </a:lnTo>
                <a:lnTo>
                  <a:pt x="738" y="589"/>
                </a:lnTo>
                <a:lnTo>
                  <a:pt x="740" y="581"/>
                </a:lnTo>
                <a:lnTo>
                  <a:pt x="744" y="573"/>
                </a:lnTo>
                <a:lnTo>
                  <a:pt x="748" y="566"/>
                </a:lnTo>
                <a:lnTo>
                  <a:pt x="751" y="559"/>
                </a:lnTo>
                <a:lnTo>
                  <a:pt x="755" y="550"/>
                </a:lnTo>
                <a:lnTo>
                  <a:pt x="757" y="541"/>
                </a:lnTo>
                <a:lnTo>
                  <a:pt x="758" y="530"/>
                </a:lnTo>
                <a:lnTo>
                  <a:pt x="757" y="518"/>
                </a:lnTo>
                <a:lnTo>
                  <a:pt x="756" y="508"/>
                </a:lnTo>
                <a:lnTo>
                  <a:pt x="752" y="499"/>
                </a:lnTo>
                <a:lnTo>
                  <a:pt x="749" y="492"/>
                </a:lnTo>
                <a:lnTo>
                  <a:pt x="740" y="478"/>
                </a:lnTo>
                <a:lnTo>
                  <a:pt x="731" y="467"/>
                </a:lnTo>
                <a:lnTo>
                  <a:pt x="726" y="462"/>
                </a:lnTo>
                <a:lnTo>
                  <a:pt x="722" y="456"/>
                </a:lnTo>
                <a:lnTo>
                  <a:pt x="716" y="450"/>
                </a:lnTo>
                <a:lnTo>
                  <a:pt x="713" y="443"/>
                </a:lnTo>
                <a:lnTo>
                  <a:pt x="710" y="435"/>
                </a:lnTo>
                <a:lnTo>
                  <a:pt x="706" y="424"/>
                </a:lnTo>
                <a:lnTo>
                  <a:pt x="705" y="413"/>
                </a:lnTo>
                <a:lnTo>
                  <a:pt x="704" y="401"/>
                </a:lnTo>
                <a:lnTo>
                  <a:pt x="671" y="401"/>
                </a:lnTo>
                <a:lnTo>
                  <a:pt x="660" y="403"/>
                </a:lnTo>
                <a:lnTo>
                  <a:pt x="650" y="403"/>
                </a:lnTo>
                <a:lnTo>
                  <a:pt x="641" y="402"/>
                </a:lnTo>
                <a:lnTo>
                  <a:pt x="633" y="399"/>
                </a:lnTo>
                <a:lnTo>
                  <a:pt x="625" y="395"/>
                </a:lnTo>
                <a:lnTo>
                  <a:pt x="617" y="390"/>
                </a:lnTo>
                <a:lnTo>
                  <a:pt x="611" y="384"/>
                </a:lnTo>
                <a:lnTo>
                  <a:pt x="605" y="378"/>
                </a:lnTo>
                <a:lnTo>
                  <a:pt x="601" y="370"/>
                </a:lnTo>
                <a:lnTo>
                  <a:pt x="597" y="363"/>
                </a:lnTo>
                <a:lnTo>
                  <a:pt x="593" y="356"/>
                </a:lnTo>
                <a:lnTo>
                  <a:pt x="590" y="349"/>
                </a:lnTo>
                <a:lnTo>
                  <a:pt x="586" y="336"/>
                </a:lnTo>
                <a:lnTo>
                  <a:pt x="585" y="327"/>
                </a:lnTo>
                <a:lnTo>
                  <a:pt x="585" y="321"/>
                </a:lnTo>
                <a:lnTo>
                  <a:pt x="585" y="311"/>
                </a:lnTo>
                <a:lnTo>
                  <a:pt x="585" y="297"/>
                </a:lnTo>
                <a:lnTo>
                  <a:pt x="585" y="278"/>
                </a:lnTo>
                <a:lnTo>
                  <a:pt x="585" y="274"/>
                </a:lnTo>
                <a:lnTo>
                  <a:pt x="583" y="269"/>
                </a:lnTo>
                <a:lnTo>
                  <a:pt x="581" y="265"/>
                </a:lnTo>
                <a:lnTo>
                  <a:pt x="578" y="260"/>
                </a:lnTo>
                <a:lnTo>
                  <a:pt x="570" y="251"/>
                </a:lnTo>
                <a:lnTo>
                  <a:pt x="560" y="242"/>
                </a:lnTo>
                <a:lnTo>
                  <a:pt x="548" y="233"/>
                </a:lnTo>
                <a:lnTo>
                  <a:pt x="534" y="223"/>
                </a:lnTo>
                <a:lnTo>
                  <a:pt x="520" y="215"/>
                </a:lnTo>
                <a:lnTo>
                  <a:pt x="503" y="205"/>
                </a:lnTo>
                <a:lnTo>
                  <a:pt x="487" y="197"/>
                </a:lnTo>
                <a:lnTo>
                  <a:pt x="470" y="190"/>
                </a:lnTo>
                <a:lnTo>
                  <a:pt x="455" y="183"/>
                </a:lnTo>
                <a:lnTo>
                  <a:pt x="440" y="178"/>
                </a:lnTo>
                <a:lnTo>
                  <a:pt x="425" y="173"/>
                </a:lnTo>
                <a:lnTo>
                  <a:pt x="412" y="170"/>
                </a:lnTo>
                <a:lnTo>
                  <a:pt x="401" y="167"/>
                </a:lnTo>
                <a:lnTo>
                  <a:pt x="392" y="167"/>
                </a:lnTo>
                <a:lnTo>
                  <a:pt x="384" y="166"/>
                </a:lnTo>
                <a:lnTo>
                  <a:pt x="375" y="165"/>
                </a:lnTo>
                <a:lnTo>
                  <a:pt x="367" y="164"/>
                </a:lnTo>
                <a:lnTo>
                  <a:pt x="359" y="161"/>
                </a:lnTo>
                <a:lnTo>
                  <a:pt x="351" y="158"/>
                </a:lnTo>
                <a:lnTo>
                  <a:pt x="344" y="155"/>
                </a:lnTo>
                <a:lnTo>
                  <a:pt x="336" y="151"/>
                </a:lnTo>
                <a:lnTo>
                  <a:pt x="330" y="145"/>
                </a:lnTo>
                <a:lnTo>
                  <a:pt x="323" y="140"/>
                </a:lnTo>
                <a:lnTo>
                  <a:pt x="318" y="135"/>
                </a:lnTo>
                <a:lnTo>
                  <a:pt x="312" y="129"/>
                </a:lnTo>
                <a:lnTo>
                  <a:pt x="307" y="122"/>
                </a:lnTo>
                <a:lnTo>
                  <a:pt x="302" y="115"/>
                </a:lnTo>
                <a:lnTo>
                  <a:pt x="299" y="108"/>
                </a:lnTo>
                <a:lnTo>
                  <a:pt x="296" y="101"/>
                </a:lnTo>
                <a:lnTo>
                  <a:pt x="292" y="92"/>
                </a:lnTo>
                <a:lnTo>
                  <a:pt x="289" y="63"/>
                </a:lnTo>
                <a:lnTo>
                  <a:pt x="285" y="32"/>
                </a:lnTo>
                <a:lnTo>
                  <a:pt x="283" y="25"/>
                </a:lnTo>
                <a:lnTo>
                  <a:pt x="279" y="19"/>
                </a:lnTo>
                <a:lnTo>
                  <a:pt x="276" y="14"/>
                </a:lnTo>
                <a:lnTo>
                  <a:pt x="272" y="9"/>
                </a:lnTo>
                <a:lnTo>
                  <a:pt x="267" y="6"/>
                </a:lnTo>
                <a:lnTo>
                  <a:pt x="261" y="3"/>
                </a:lnTo>
                <a:lnTo>
                  <a:pt x="254" y="1"/>
                </a:lnTo>
                <a:lnTo>
                  <a:pt x="246" y="0"/>
                </a:lnTo>
                <a:lnTo>
                  <a:pt x="236" y="1"/>
                </a:lnTo>
                <a:lnTo>
                  <a:pt x="227" y="3"/>
                </a:lnTo>
                <a:lnTo>
                  <a:pt x="218" y="5"/>
                </a:lnTo>
                <a:lnTo>
                  <a:pt x="208" y="9"/>
                </a:lnTo>
                <a:lnTo>
                  <a:pt x="190" y="18"/>
                </a:lnTo>
                <a:lnTo>
                  <a:pt x="173" y="30"/>
                </a:lnTo>
                <a:lnTo>
                  <a:pt x="155" y="43"/>
                </a:lnTo>
                <a:lnTo>
                  <a:pt x="138" y="55"/>
                </a:lnTo>
                <a:lnTo>
                  <a:pt x="129" y="60"/>
                </a:lnTo>
                <a:lnTo>
                  <a:pt x="119" y="66"/>
                </a:lnTo>
                <a:lnTo>
                  <a:pt x="110" y="70"/>
                </a:lnTo>
                <a:lnTo>
                  <a:pt x="100" y="74"/>
                </a:lnTo>
                <a:lnTo>
                  <a:pt x="20" y="80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11" name="Freeform 163"/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4003676" y="3411538"/>
            <a:ext cx="119063" cy="215900"/>
          </a:xfrm>
          <a:custGeom>
            <a:avLst/>
            <a:gdLst/>
            <a:ahLst/>
            <a:cxnLst>
              <a:cxn ang="0">
                <a:pos x="225" y="140"/>
              </a:cxn>
              <a:cxn ang="0">
                <a:pos x="213" y="133"/>
              </a:cxn>
              <a:cxn ang="0">
                <a:pos x="201" y="121"/>
              </a:cxn>
              <a:cxn ang="0">
                <a:pos x="190" y="105"/>
              </a:cxn>
              <a:cxn ang="0">
                <a:pos x="183" y="96"/>
              </a:cxn>
              <a:cxn ang="0">
                <a:pos x="176" y="93"/>
              </a:cxn>
              <a:cxn ang="0">
                <a:pos x="167" y="94"/>
              </a:cxn>
              <a:cxn ang="0">
                <a:pos x="161" y="101"/>
              </a:cxn>
              <a:cxn ang="0">
                <a:pos x="153" y="86"/>
              </a:cxn>
              <a:cxn ang="0">
                <a:pos x="142" y="54"/>
              </a:cxn>
              <a:cxn ang="0">
                <a:pos x="132" y="36"/>
              </a:cxn>
              <a:cxn ang="0">
                <a:pos x="123" y="25"/>
              </a:cxn>
              <a:cxn ang="0">
                <a:pos x="111" y="14"/>
              </a:cxn>
              <a:cxn ang="0">
                <a:pos x="96" y="5"/>
              </a:cxn>
              <a:cxn ang="0">
                <a:pos x="80" y="7"/>
              </a:cxn>
              <a:cxn ang="0">
                <a:pos x="69" y="19"/>
              </a:cxn>
              <a:cxn ang="0">
                <a:pos x="63" y="25"/>
              </a:cxn>
              <a:cxn ang="0">
                <a:pos x="57" y="32"/>
              </a:cxn>
              <a:cxn ang="0">
                <a:pos x="56" y="42"/>
              </a:cxn>
              <a:cxn ang="0">
                <a:pos x="58" y="59"/>
              </a:cxn>
              <a:cxn ang="0">
                <a:pos x="52" y="78"/>
              </a:cxn>
              <a:cxn ang="0">
                <a:pos x="33" y="90"/>
              </a:cxn>
              <a:cxn ang="0">
                <a:pos x="17" y="104"/>
              </a:cxn>
              <a:cxn ang="0">
                <a:pos x="4" y="118"/>
              </a:cxn>
              <a:cxn ang="0">
                <a:pos x="40" y="198"/>
              </a:cxn>
              <a:cxn ang="0">
                <a:pos x="73" y="205"/>
              </a:cxn>
              <a:cxn ang="0">
                <a:pos x="84" y="210"/>
              </a:cxn>
              <a:cxn ang="0">
                <a:pos x="93" y="218"/>
              </a:cxn>
              <a:cxn ang="0">
                <a:pos x="99" y="226"/>
              </a:cxn>
              <a:cxn ang="0">
                <a:pos x="103" y="237"/>
              </a:cxn>
              <a:cxn ang="0">
                <a:pos x="106" y="265"/>
              </a:cxn>
              <a:cxn ang="0">
                <a:pos x="103" y="279"/>
              </a:cxn>
              <a:cxn ang="0">
                <a:pos x="96" y="293"/>
              </a:cxn>
              <a:cxn ang="0">
                <a:pos x="89" y="307"/>
              </a:cxn>
              <a:cxn ang="0">
                <a:pos x="86" y="321"/>
              </a:cxn>
              <a:cxn ang="0">
                <a:pos x="91" y="343"/>
              </a:cxn>
              <a:cxn ang="0">
                <a:pos x="107" y="374"/>
              </a:cxn>
              <a:cxn ang="0">
                <a:pos x="117" y="389"/>
              </a:cxn>
              <a:cxn ang="0">
                <a:pos x="129" y="401"/>
              </a:cxn>
              <a:cxn ang="0">
                <a:pos x="141" y="411"/>
              </a:cxn>
              <a:cxn ang="0">
                <a:pos x="153" y="414"/>
              </a:cxn>
              <a:cxn ang="0">
                <a:pos x="215" y="398"/>
              </a:cxn>
              <a:cxn ang="0">
                <a:pos x="255" y="385"/>
              </a:cxn>
              <a:cxn ang="0">
                <a:pos x="267" y="377"/>
              </a:cxn>
              <a:cxn ang="0">
                <a:pos x="273" y="370"/>
              </a:cxn>
              <a:cxn ang="0">
                <a:pos x="269" y="352"/>
              </a:cxn>
              <a:cxn ang="0">
                <a:pos x="263" y="335"/>
              </a:cxn>
              <a:cxn ang="0">
                <a:pos x="242" y="309"/>
              </a:cxn>
              <a:cxn ang="0">
                <a:pos x="222" y="282"/>
              </a:cxn>
              <a:cxn ang="0">
                <a:pos x="215" y="266"/>
              </a:cxn>
              <a:cxn ang="0">
                <a:pos x="212" y="247"/>
              </a:cxn>
              <a:cxn ang="0">
                <a:pos x="215" y="215"/>
              </a:cxn>
              <a:cxn ang="0">
                <a:pos x="222" y="190"/>
              </a:cxn>
              <a:cxn ang="0">
                <a:pos x="230" y="167"/>
              </a:cxn>
              <a:cxn ang="0">
                <a:pos x="232" y="142"/>
              </a:cxn>
            </a:cxnLst>
            <a:rect l="0" t="0" r="r" b="b"/>
            <a:pathLst>
              <a:path w="273" h="414">
                <a:moveTo>
                  <a:pt x="232" y="142"/>
                </a:moveTo>
                <a:lnTo>
                  <a:pt x="225" y="140"/>
                </a:lnTo>
                <a:lnTo>
                  <a:pt x="219" y="137"/>
                </a:lnTo>
                <a:lnTo>
                  <a:pt x="213" y="133"/>
                </a:lnTo>
                <a:lnTo>
                  <a:pt x="209" y="130"/>
                </a:lnTo>
                <a:lnTo>
                  <a:pt x="201" y="121"/>
                </a:lnTo>
                <a:lnTo>
                  <a:pt x="195" y="113"/>
                </a:lnTo>
                <a:lnTo>
                  <a:pt x="190" y="105"/>
                </a:lnTo>
                <a:lnTo>
                  <a:pt x="185" y="99"/>
                </a:lnTo>
                <a:lnTo>
                  <a:pt x="183" y="96"/>
                </a:lnTo>
                <a:lnTo>
                  <a:pt x="179" y="95"/>
                </a:lnTo>
                <a:lnTo>
                  <a:pt x="176" y="93"/>
                </a:lnTo>
                <a:lnTo>
                  <a:pt x="173" y="93"/>
                </a:lnTo>
                <a:lnTo>
                  <a:pt x="167" y="94"/>
                </a:lnTo>
                <a:lnTo>
                  <a:pt x="164" y="97"/>
                </a:lnTo>
                <a:lnTo>
                  <a:pt x="161" y="101"/>
                </a:lnTo>
                <a:lnTo>
                  <a:pt x="159" y="105"/>
                </a:lnTo>
                <a:lnTo>
                  <a:pt x="153" y="86"/>
                </a:lnTo>
                <a:lnTo>
                  <a:pt x="147" y="68"/>
                </a:lnTo>
                <a:lnTo>
                  <a:pt x="142" y="54"/>
                </a:lnTo>
                <a:lnTo>
                  <a:pt x="135" y="41"/>
                </a:lnTo>
                <a:lnTo>
                  <a:pt x="132" y="36"/>
                </a:lnTo>
                <a:lnTo>
                  <a:pt x="128" y="30"/>
                </a:lnTo>
                <a:lnTo>
                  <a:pt x="123" y="25"/>
                </a:lnTo>
                <a:lnTo>
                  <a:pt x="118" y="20"/>
                </a:lnTo>
                <a:lnTo>
                  <a:pt x="111" y="14"/>
                </a:lnTo>
                <a:lnTo>
                  <a:pt x="103" y="9"/>
                </a:lnTo>
                <a:lnTo>
                  <a:pt x="96" y="5"/>
                </a:lnTo>
                <a:lnTo>
                  <a:pt x="86" y="0"/>
                </a:lnTo>
                <a:lnTo>
                  <a:pt x="80" y="7"/>
                </a:lnTo>
                <a:lnTo>
                  <a:pt x="73" y="15"/>
                </a:lnTo>
                <a:lnTo>
                  <a:pt x="69" y="19"/>
                </a:lnTo>
                <a:lnTo>
                  <a:pt x="66" y="23"/>
                </a:lnTo>
                <a:lnTo>
                  <a:pt x="63" y="25"/>
                </a:lnTo>
                <a:lnTo>
                  <a:pt x="60" y="25"/>
                </a:lnTo>
                <a:lnTo>
                  <a:pt x="57" y="32"/>
                </a:lnTo>
                <a:lnTo>
                  <a:pt x="57" y="37"/>
                </a:lnTo>
                <a:lnTo>
                  <a:pt x="56" y="42"/>
                </a:lnTo>
                <a:lnTo>
                  <a:pt x="57" y="47"/>
                </a:lnTo>
                <a:lnTo>
                  <a:pt x="58" y="59"/>
                </a:lnTo>
                <a:lnTo>
                  <a:pt x="60" y="75"/>
                </a:lnTo>
                <a:lnTo>
                  <a:pt x="52" y="78"/>
                </a:lnTo>
                <a:lnTo>
                  <a:pt x="43" y="83"/>
                </a:lnTo>
                <a:lnTo>
                  <a:pt x="33" y="90"/>
                </a:lnTo>
                <a:lnTo>
                  <a:pt x="24" y="97"/>
                </a:lnTo>
                <a:lnTo>
                  <a:pt x="17" y="104"/>
                </a:lnTo>
                <a:lnTo>
                  <a:pt x="9" y="111"/>
                </a:lnTo>
                <a:lnTo>
                  <a:pt x="4" y="118"/>
                </a:lnTo>
                <a:lnTo>
                  <a:pt x="0" y="123"/>
                </a:lnTo>
                <a:lnTo>
                  <a:pt x="40" y="198"/>
                </a:lnTo>
                <a:lnTo>
                  <a:pt x="57" y="201"/>
                </a:lnTo>
                <a:lnTo>
                  <a:pt x="73" y="205"/>
                </a:lnTo>
                <a:lnTo>
                  <a:pt x="78" y="207"/>
                </a:lnTo>
                <a:lnTo>
                  <a:pt x="84" y="210"/>
                </a:lnTo>
                <a:lnTo>
                  <a:pt x="89" y="214"/>
                </a:lnTo>
                <a:lnTo>
                  <a:pt x="93" y="218"/>
                </a:lnTo>
                <a:lnTo>
                  <a:pt x="96" y="222"/>
                </a:lnTo>
                <a:lnTo>
                  <a:pt x="99" y="226"/>
                </a:lnTo>
                <a:lnTo>
                  <a:pt x="101" y="231"/>
                </a:lnTo>
                <a:lnTo>
                  <a:pt x="103" y="237"/>
                </a:lnTo>
                <a:lnTo>
                  <a:pt x="106" y="251"/>
                </a:lnTo>
                <a:lnTo>
                  <a:pt x="106" y="265"/>
                </a:lnTo>
                <a:lnTo>
                  <a:pt x="106" y="272"/>
                </a:lnTo>
                <a:lnTo>
                  <a:pt x="103" y="279"/>
                </a:lnTo>
                <a:lnTo>
                  <a:pt x="100" y="286"/>
                </a:lnTo>
                <a:lnTo>
                  <a:pt x="96" y="293"/>
                </a:lnTo>
                <a:lnTo>
                  <a:pt x="93" y="301"/>
                </a:lnTo>
                <a:lnTo>
                  <a:pt x="89" y="307"/>
                </a:lnTo>
                <a:lnTo>
                  <a:pt x="87" y="314"/>
                </a:lnTo>
                <a:lnTo>
                  <a:pt x="86" y="321"/>
                </a:lnTo>
                <a:lnTo>
                  <a:pt x="88" y="330"/>
                </a:lnTo>
                <a:lnTo>
                  <a:pt x="91" y="343"/>
                </a:lnTo>
                <a:lnTo>
                  <a:pt x="98" y="359"/>
                </a:lnTo>
                <a:lnTo>
                  <a:pt x="107" y="374"/>
                </a:lnTo>
                <a:lnTo>
                  <a:pt x="112" y="382"/>
                </a:lnTo>
                <a:lnTo>
                  <a:pt x="117" y="389"/>
                </a:lnTo>
                <a:lnTo>
                  <a:pt x="122" y="395"/>
                </a:lnTo>
                <a:lnTo>
                  <a:pt x="129" y="401"/>
                </a:lnTo>
                <a:lnTo>
                  <a:pt x="134" y="406"/>
                </a:lnTo>
                <a:lnTo>
                  <a:pt x="141" y="411"/>
                </a:lnTo>
                <a:lnTo>
                  <a:pt x="146" y="413"/>
                </a:lnTo>
                <a:lnTo>
                  <a:pt x="153" y="414"/>
                </a:lnTo>
                <a:lnTo>
                  <a:pt x="174" y="410"/>
                </a:lnTo>
                <a:lnTo>
                  <a:pt x="215" y="398"/>
                </a:lnTo>
                <a:lnTo>
                  <a:pt x="236" y="392"/>
                </a:lnTo>
                <a:lnTo>
                  <a:pt x="255" y="385"/>
                </a:lnTo>
                <a:lnTo>
                  <a:pt x="262" y="381"/>
                </a:lnTo>
                <a:lnTo>
                  <a:pt x="267" y="377"/>
                </a:lnTo>
                <a:lnTo>
                  <a:pt x="271" y="374"/>
                </a:lnTo>
                <a:lnTo>
                  <a:pt x="273" y="370"/>
                </a:lnTo>
                <a:lnTo>
                  <a:pt x="271" y="361"/>
                </a:lnTo>
                <a:lnTo>
                  <a:pt x="269" y="352"/>
                </a:lnTo>
                <a:lnTo>
                  <a:pt x="267" y="343"/>
                </a:lnTo>
                <a:lnTo>
                  <a:pt x="263" y="335"/>
                </a:lnTo>
                <a:lnTo>
                  <a:pt x="253" y="321"/>
                </a:lnTo>
                <a:lnTo>
                  <a:pt x="242" y="309"/>
                </a:lnTo>
                <a:lnTo>
                  <a:pt x="231" y="295"/>
                </a:lnTo>
                <a:lnTo>
                  <a:pt x="222" y="282"/>
                </a:lnTo>
                <a:lnTo>
                  <a:pt x="218" y="274"/>
                </a:lnTo>
                <a:lnTo>
                  <a:pt x="215" y="266"/>
                </a:lnTo>
                <a:lnTo>
                  <a:pt x="213" y="257"/>
                </a:lnTo>
                <a:lnTo>
                  <a:pt x="212" y="247"/>
                </a:lnTo>
                <a:lnTo>
                  <a:pt x="213" y="229"/>
                </a:lnTo>
                <a:lnTo>
                  <a:pt x="215" y="215"/>
                </a:lnTo>
                <a:lnTo>
                  <a:pt x="219" y="202"/>
                </a:lnTo>
                <a:lnTo>
                  <a:pt x="222" y="190"/>
                </a:lnTo>
                <a:lnTo>
                  <a:pt x="226" y="178"/>
                </a:lnTo>
                <a:lnTo>
                  <a:pt x="230" y="167"/>
                </a:lnTo>
                <a:lnTo>
                  <a:pt x="232" y="155"/>
                </a:lnTo>
                <a:lnTo>
                  <a:pt x="232" y="1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2212" name="Group 164"/>
          <p:cNvGrpSpPr>
            <a:grpSpLocks/>
          </p:cNvGrpSpPr>
          <p:nvPr>
            <p:custDataLst>
              <p:tags r:id="rId95"/>
            </p:custDataLst>
          </p:nvPr>
        </p:nvGrpSpPr>
        <p:grpSpPr bwMode="auto">
          <a:xfrm>
            <a:off x="3717925" y="3246439"/>
            <a:ext cx="323850" cy="401637"/>
            <a:chOff x="1486" y="2412"/>
            <a:chExt cx="244" cy="256"/>
          </a:xfrm>
        </p:grpSpPr>
        <p:sp>
          <p:nvSpPr>
            <p:cNvPr id="2213" name="Freeform 165"/>
            <p:cNvSpPr>
              <a:spLocks/>
            </p:cNvSpPr>
            <p:nvPr/>
          </p:nvSpPr>
          <p:spPr bwMode="auto">
            <a:xfrm>
              <a:off x="1639" y="2457"/>
              <a:ext cx="18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4" y="22"/>
                </a:cxn>
                <a:cxn ang="0">
                  <a:pos x="20" y="22"/>
                </a:cxn>
                <a:cxn ang="0">
                  <a:pos x="23" y="22"/>
                </a:cxn>
                <a:cxn ang="0">
                  <a:pos x="27" y="21"/>
                </a:cxn>
                <a:cxn ang="0">
                  <a:pos x="31" y="20"/>
                </a:cxn>
                <a:cxn ang="0">
                  <a:pos x="33" y="18"/>
                </a:cxn>
                <a:cxn ang="0">
                  <a:pos x="35" y="16"/>
                </a:cxn>
                <a:cxn ang="0">
                  <a:pos x="41" y="12"/>
                </a:cxn>
                <a:cxn ang="0">
                  <a:pos x="47" y="8"/>
                </a:cxn>
                <a:cxn ang="0">
                  <a:pos x="54" y="6"/>
                </a:cxn>
                <a:cxn ang="0">
                  <a:pos x="36" y="5"/>
                </a:cxn>
                <a:cxn ang="0">
                  <a:pos x="20" y="3"/>
                </a:cxn>
                <a:cxn ang="0">
                  <a:pos x="6" y="1"/>
                </a:cxn>
                <a:cxn ang="0">
                  <a:pos x="0" y="0"/>
                </a:cxn>
              </a:cxnLst>
              <a:rect l="0" t="0" r="r" b="b"/>
              <a:pathLst>
                <a:path w="54" h="22">
                  <a:moveTo>
                    <a:pt x="0" y="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4" y="6"/>
                  </a:lnTo>
                  <a:lnTo>
                    <a:pt x="36" y="5"/>
                  </a:lnTo>
                  <a:lnTo>
                    <a:pt x="20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214" name="Freeform 166"/>
            <p:cNvSpPr>
              <a:spLocks/>
            </p:cNvSpPr>
            <p:nvPr/>
          </p:nvSpPr>
          <p:spPr bwMode="auto">
            <a:xfrm>
              <a:off x="1526" y="2412"/>
              <a:ext cx="2" cy="8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20"/>
                </a:cxn>
                <a:cxn ang="0">
                  <a:pos x="4" y="23"/>
                </a:cxn>
                <a:cxn ang="0">
                  <a:pos x="6" y="24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6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215" name="Freeform 167"/>
            <p:cNvSpPr>
              <a:spLocks/>
            </p:cNvSpPr>
            <p:nvPr/>
          </p:nvSpPr>
          <p:spPr bwMode="auto">
            <a:xfrm>
              <a:off x="1557" y="2438"/>
              <a:ext cx="8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27" y="12"/>
                </a:cxn>
                <a:cxn ang="0">
                  <a:pos x="14" y="0"/>
                </a:cxn>
                <a:cxn ang="0">
                  <a:pos x="0" y="12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27" y="12"/>
                  </a:ln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216" name="Freeform 168"/>
            <p:cNvSpPr>
              <a:spLocks/>
            </p:cNvSpPr>
            <p:nvPr/>
          </p:nvSpPr>
          <p:spPr bwMode="auto">
            <a:xfrm>
              <a:off x="1486" y="2444"/>
              <a:ext cx="244" cy="224"/>
            </a:xfrm>
            <a:custGeom>
              <a:avLst/>
              <a:gdLst/>
              <a:ahLst/>
              <a:cxnLst>
                <a:cxn ang="0">
                  <a:pos x="9" y="208"/>
                </a:cxn>
                <a:cxn ang="0">
                  <a:pos x="50" y="266"/>
                </a:cxn>
                <a:cxn ang="0">
                  <a:pos x="121" y="294"/>
                </a:cxn>
                <a:cxn ang="0">
                  <a:pos x="166" y="316"/>
                </a:cxn>
                <a:cxn ang="0">
                  <a:pos x="198" y="346"/>
                </a:cxn>
                <a:cxn ang="0">
                  <a:pos x="296" y="379"/>
                </a:cxn>
                <a:cxn ang="0">
                  <a:pos x="286" y="420"/>
                </a:cxn>
                <a:cxn ang="0">
                  <a:pos x="311" y="513"/>
                </a:cxn>
                <a:cxn ang="0">
                  <a:pos x="303" y="535"/>
                </a:cxn>
                <a:cxn ang="0">
                  <a:pos x="302" y="566"/>
                </a:cxn>
                <a:cxn ang="0">
                  <a:pos x="328" y="617"/>
                </a:cxn>
                <a:cxn ang="0">
                  <a:pos x="371" y="659"/>
                </a:cxn>
                <a:cxn ang="0">
                  <a:pos x="415" y="671"/>
                </a:cxn>
                <a:cxn ang="0">
                  <a:pos x="465" y="653"/>
                </a:cxn>
                <a:cxn ang="0">
                  <a:pos x="507" y="619"/>
                </a:cxn>
                <a:cxn ang="0">
                  <a:pos x="524" y="586"/>
                </a:cxn>
                <a:cxn ang="0">
                  <a:pos x="477" y="469"/>
                </a:cxn>
                <a:cxn ang="0">
                  <a:pos x="577" y="500"/>
                </a:cxn>
                <a:cxn ang="0">
                  <a:pos x="600" y="477"/>
                </a:cxn>
                <a:cxn ang="0">
                  <a:pos x="652" y="445"/>
                </a:cxn>
                <a:cxn ang="0">
                  <a:pos x="669" y="441"/>
                </a:cxn>
                <a:cxn ang="0">
                  <a:pos x="685" y="435"/>
                </a:cxn>
                <a:cxn ang="0">
                  <a:pos x="666" y="327"/>
                </a:cxn>
                <a:cxn ang="0">
                  <a:pos x="709" y="294"/>
                </a:cxn>
                <a:cxn ang="0">
                  <a:pos x="714" y="253"/>
                </a:cxn>
                <a:cxn ang="0">
                  <a:pos x="726" y="235"/>
                </a:cxn>
                <a:cxn ang="0">
                  <a:pos x="728" y="213"/>
                </a:cxn>
                <a:cxn ang="0">
                  <a:pos x="700" y="196"/>
                </a:cxn>
                <a:cxn ang="0">
                  <a:pos x="686" y="168"/>
                </a:cxn>
                <a:cxn ang="0">
                  <a:pos x="670" y="145"/>
                </a:cxn>
                <a:cxn ang="0">
                  <a:pos x="639" y="152"/>
                </a:cxn>
                <a:cxn ang="0">
                  <a:pos x="630" y="134"/>
                </a:cxn>
                <a:cxn ang="0">
                  <a:pos x="602" y="115"/>
                </a:cxn>
                <a:cxn ang="0">
                  <a:pos x="584" y="97"/>
                </a:cxn>
                <a:cxn ang="0">
                  <a:pos x="536" y="75"/>
                </a:cxn>
                <a:cxn ang="0">
                  <a:pos x="490" y="87"/>
                </a:cxn>
                <a:cxn ang="0">
                  <a:pos x="472" y="101"/>
                </a:cxn>
                <a:cxn ang="0">
                  <a:pos x="434" y="116"/>
                </a:cxn>
                <a:cxn ang="0">
                  <a:pos x="418" y="104"/>
                </a:cxn>
                <a:cxn ang="0">
                  <a:pos x="393" y="102"/>
                </a:cxn>
                <a:cxn ang="0">
                  <a:pos x="359" y="83"/>
                </a:cxn>
                <a:cxn ang="0">
                  <a:pos x="317" y="85"/>
                </a:cxn>
                <a:cxn ang="0">
                  <a:pos x="291" y="92"/>
                </a:cxn>
                <a:cxn ang="0">
                  <a:pos x="252" y="93"/>
                </a:cxn>
                <a:cxn ang="0">
                  <a:pos x="233" y="52"/>
                </a:cxn>
                <a:cxn ang="0">
                  <a:pos x="179" y="22"/>
                </a:cxn>
                <a:cxn ang="0">
                  <a:pos x="148" y="10"/>
                </a:cxn>
                <a:cxn ang="0">
                  <a:pos x="136" y="46"/>
                </a:cxn>
                <a:cxn ang="0">
                  <a:pos x="119" y="69"/>
                </a:cxn>
                <a:cxn ang="0">
                  <a:pos x="119" y="137"/>
                </a:cxn>
                <a:cxn ang="0">
                  <a:pos x="104" y="194"/>
                </a:cxn>
                <a:cxn ang="0">
                  <a:pos x="87" y="190"/>
                </a:cxn>
                <a:cxn ang="0">
                  <a:pos x="70" y="184"/>
                </a:cxn>
                <a:cxn ang="0">
                  <a:pos x="57" y="169"/>
                </a:cxn>
                <a:cxn ang="0">
                  <a:pos x="52" y="119"/>
                </a:cxn>
                <a:cxn ang="0">
                  <a:pos x="73" y="61"/>
                </a:cxn>
                <a:cxn ang="0">
                  <a:pos x="97" y="15"/>
                </a:cxn>
                <a:cxn ang="0">
                  <a:pos x="52" y="30"/>
                </a:cxn>
                <a:cxn ang="0">
                  <a:pos x="16" y="70"/>
                </a:cxn>
                <a:cxn ang="0">
                  <a:pos x="1" y="120"/>
                </a:cxn>
              </a:cxnLst>
              <a:rect l="0" t="0" r="r" b="b"/>
              <a:pathLst>
                <a:path w="743" h="672">
                  <a:moveTo>
                    <a:pt x="0" y="143"/>
                  </a:moveTo>
                  <a:lnTo>
                    <a:pt x="0" y="160"/>
                  </a:lnTo>
                  <a:lnTo>
                    <a:pt x="2" y="177"/>
                  </a:lnTo>
                  <a:lnTo>
                    <a:pt x="5" y="194"/>
                  </a:lnTo>
                  <a:lnTo>
                    <a:pt x="9" y="208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29" y="246"/>
                  </a:lnTo>
                  <a:lnTo>
                    <a:pt x="39" y="257"/>
                  </a:lnTo>
                  <a:lnTo>
                    <a:pt x="50" y="266"/>
                  </a:lnTo>
                  <a:lnTo>
                    <a:pt x="61" y="274"/>
                  </a:lnTo>
                  <a:lnTo>
                    <a:pt x="74" y="280"/>
                  </a:lnTo>
                  <a:lnTo>
                    <a:pt x="89" y="286"/>
                  </a:lnTo>
                  <a:lnTo>
                    <a:pt x="104" y="291"/>
                  </a:lnTo>
                  <a:lnTo>
                    <a:pt x="121" y="294"/>
                  </a:lnTo>
                  <a:lnTo>
                    <a:pt x="139" y="296"/>
                  </a:lnTo>
                  <a:lnTo>
                    <a:pt x="159" y="297"/>
                  </a:lnTo>
                  <a:lnTo>
                    <a:pt x="160" y="302"/>
                  </a:lnTo>
                  <a:lnTo>
                    <a:pt x="162" y="309"/>
                  </a:lnTo>
                  <a:lnTo>
                    <a:pt x="166" y="316"/>
                  </a:lnTo>
                  <a:lnTo>
                    <a:pt x="171" y="323"/>
                  </a:lnTo>
                  <a:lnTo>
                    <a:pt x="177" y="331"/>
                  </a:lnTo>
                  <a:lnTo>
                    <a:pt x="184" y="337"/>
                  </a:lnTo>
                  <a:lnTo>
                    <a:pt x="191" y="342"/>
                  </a:lnTo>
                  <a:lnTo>
                    <a:pt x="198" y="346"/>
                  </a:lnTo>
                  <a:lnTo>
                    <a:pt x="311" y="346"/>
                  </a:lnTo>
                  <a:lnTo>
                    <a:pt x="308" y="357"/>
                  </a:lnTo>
                  <a:lnTo>
                    <a:pt x="305" y="365"/>
                  </a:lnTo>
                  <a:lnTo>
                    <a:pt x="300" y="372"/>
                  </a:lnTo>
                  <a:lnTo>
                    <a:pt x="296" y="379"/>
                  </a:lnTo>
                  <a:lnTo>
                    <a:pt x="292" y="385"/>
                  </a:lnTo>
                  <a:lnTo>
                    <a:pt x="288" y="391"/>
                  </a:lnTo>
                  <a:lnTo>
                    <a:pt x="286" y="399"/>
                  </a:lnTo>
                  <a:lnTo>
                    <a:pt x="285" y="408"/>
                  </a:lnTo>
                  <a:lnTo>
                    <a:pt x="286" y="420"/>
                  </a:lnTo>
                  <a:lnTo>
                    <a:pt x="289" y="435"/>
                  </a:lnTo>
                  <a:lnTo>
                    <a:pt x="293" y="451"/>
                  </a:lnTo>
                  <a:lnTo>
                    <a:pt x="298" y="467"/>
                  </a:lnTo>
                  <a:lnTo>
                    <a:pt x="307" y="495"/>
                  </a:lnTo>
                  <a:lnTo>
                    <a:pt x="311" y="513"/>
                  </a:lnTo>
                  <a:lnTo>
                    <a:pt x="310" y="517"/>
                  </a:lnTo>
                  <a:lnTo>
                    <a:pt x="309" y="522"/>
                  </a:lnTo>
                  <a:lnTo>
                    <a:pt x="307" y="526"/>
                  </a:lnTo>
                  <a:lnTo>
                    <a:pt x="305" y="531"/>
                  </a:lnTo>
                  <a:lnTo>
                    <a:pt x="303" y="535"/>
                  </a:lnTo>
                  <a:lnTo>
                    <a:pt x="300" y="540"/>
                  </a:lnTo>
                  <a:lnTo>
                    <a:pt x="298" y="544"/>
                  </a:lnTo>
                  <a:lnTo>
                    <a:pt x="298" y="549"/>
                  </a:lnTo>
                  <a:lnTo>
                    <a:pt x="299" y="557"/>
                  </a:lnTo>
                  <a:lnTo>
                    <a:pt x="302" y="566"/>
                  </a:lnTo>
                  <a:lnTo>
                    <a:pt x="305" y="577"/>
                  </a:lnTo>
                  <a:lnTo>
                    <a:pt x="309" y="587"/>
                  </a:lnTo>
                  <a:lnTo>
                    <a:pt x="315" y="597"/>
                  </a:lnTo>
                  <a:lnTo>
                    <a:pt x="321" y="607"/>
                  </a:lnTo>
                  <a:lnTo>
                    <a:pt x="328" y="617"/>
                  </a:lnTo>
                  <a:lnTo>
                    <a:pt x="337" y="627"/>
                  </a:lnTo>
                  <a:lnTo>
                    <a:pt x="344" y="637"/>
                  </a:lnTo>
                  <a:lnTo>
                    <a:pt x="353" y="645"/>
                  </a:lnTo>
                  <a:lnTo>
                    <a:pt x="362" y="653"/>
                  </a:lnTo>
                  <a:lnTo>
                    <a:pt x="371" y="659"/>
                  </a:lnTo>
                  <a:lnTo>
                    <a:pt x="379" y="664"/>
                  </a:lnTo>
                  <a:lnTo>
                    <a:pt x="388" y="669"/>
                  </a:lnTo>
                  <a:lnTo>
                    <a:pt x="397" y="671"/>
                  </a:lnTo>
                  <a:lnTo>
                    <a:pt x="405" y="672"/>
                  </a:lnTo>
                  <a:lnTo>
                    <a:pt x="415" y="671"/>
                  </a:lnTo>
                  <a:lnTo>
                    <a:pt x="424" y="670"/>
                  </a:lnTo>
                  <a:lnTo>
                    <a:pt x="435" y="667"/>
                  </a:lnTo>
                  <a:lnTo>
                    <a:pt x="445" y="663"/>
                  </a:lnTo>
                  <a:lnTo>
                    <a:pt x="455" y="658"/>
                  </a:lnTo>
                  <a:lnTo>
                    <a:pt x="465" y="653"/>
                  </a:lnTo>
                  <a:lnTo>
                    <a:pt x="475" y="647"/>
                  </a:lnTo>
                  <a:lnTo>
                    <a:pt x="484" y="641"/>
                  </a:lnTo>
                  <a:lnTo>
                    <a:pt x="493" y="634"/>
                  </a:lnTo>
                  <a:lnTo>
                    <a:pt x="500" y="627"/>
                  </a:lnTo>
                  <a:lnTo>
                    <a:pt x="507" y="619"/>
                  </a:lnTo>
                  <a:lnTo>
                    <a:pt x="512" y="612"/>
                  </a:lnTo>
                  <a:lnTo>
                    <a:pt x="518" y="605"/>
                  </a:lnTo>
                  <a:lnTo>
                    <a:pt x="521" y="599"/>
                  </a:lnTo>
                  <a:lnTo>
                    <a:pt x="523" y="592"/>
                  </a:lnTo>
                  <a:lnTo>
                    <a:pt x="524" y="586"/>
                  </a:lnTo>
                  <a:lnTo>
                    <a:pt x="518" y="574"/>
                  </a:lnTo>
                  <a:lnTo>
                    <a:pt x="504" y="551"/>
                  </a:lnTo>
                  <a:lnTo>
                    <a:pt x="487" y="528"/>
                  </a:lnTo>
                  <a:lnTo>
                    <a:pt x="477" y="513"/>
                  </a:lnTo>
                  <a:lnTo>
                    <a:pt x="477" y="469"/>
                  </a:lnTo>
                  <a:lnTo>
                    <a:pt x="504" y="469"/>
                  </a:lnTo>
                  <a:lnTo>
                    <a:pt x="518" y="476"/>
                  </a:lnTo>
                  <a:lnTo>
                    <a:pt x="541" y="484"/>
                  </a:lnTo>
                  <a:lnTo>
                    <a:pt x="564" y="493"/>
                  </a:lnTo>
                  <a:lnTo>
                    <a:pt x="577" y="500"/>
                  </a:lnTo>
                  <a:lnTo>
                    <a:pt x="578" y="496"/>
                  </a:lnTo>
                  <a:lnTo>
                    <a:pt x="580" y="493"/>
                  </a:lnTo>
                  <a:lnTo>
                    <a:pt x="584" y="489"/>
                  </a:lnTo>
                  <a:lnTo>
                    <a:pt x="589" y="485"/>
                  </a:lnTo>
                  <a:lnTo>
                    <a:pt x="600" y="477"/>
                  </a:lnTo>
                  <a:lnTo>
                    <a:pt x="614" y="469"/>
                  </a:lnTo>
                  <a:lnTo>
                    <a:pt x="629" y="461"/>
                  </a:lnTo>
                  <a:lnTo>
                    <a:pt x="642" y="453"/>
                  </a:lnTo>
                  <a:lnTo>
                    <a:pt x="647" y="449"/>
                  </a:lnTo>
                  <a:lnTo>
                    <a:pt x="652" y="445"/>
                  </a:lnTo>
                  <a:lnTo>
                    <a:pt x="655" y="442"/>
                  </a:lnTo>
                  <a:lnTo>
                    <a:pt x="657" y="438"/>
                  </a:lnTo>
                  <a:lnTo>
                    <a:pt x="662" y="440"/>
                  </a:lnTo>
                  <a:lnTo>
                    <a:pt x="666" y="441"/>
                  </a:lnTo>
                  <a:lnTo>
                    <a:pt x="669" y="441"/>
                  </a:lnTo>
                  <a:lnTo>
                    <a:pt x="674" y="441"/>
                  </a:lnTo>
                  <a:lnTo>
                    <a:pt x="677" y="440"/>
                  </a:lnTo>
                  <a:lnTo>
                    <a:pt x="679" y="439"/>
                  </a:lnTo>
                  <a:lnTo>
                    <a:pt x="681" y="437"/>
                  </a:lnTo>
                  <a:lnTo>
                    <a:pt x="685" y="435"/>
                  </a:lnTo>
                  <a:lnTo>
                    <a:pt x="691" y="424"/>
                  </a:lnTo>
                  <a:lnTo>
                    <a:pt x="697" y="414"/>
                  </a:lnTo>
                  <a:lnTo>
                    <a:pt x="657" y="339"/>
                  </a:lnTo>
                  <a:lnTo>
                    <a:pt x="661" y="334"/>
                  </a:lnTo>
                  <a:lnTo>
                    <a:pt x="666" y="327"/>
                  </a:lnTo>
                  <a:lnTo>
                    <a:pt x="674" y="320"/>
                  </a:lnTo>
                  <a:lnTo>
                    <a:pt x="681" y="313"/>
                  </a:lnTo>
                  <a:lnTo>
                    <a:pt x="690" y="306"/>
                  </a:lnTo>
                  <a:lnTo>
                    <a:pt x="700" y="299"/>
                  </a:lnTo>
                  <a:lnTo>
                    <a:pt x="709" y="294"/>
                  </a:lnTo>
                  <a:lnTo>
                    <a:pt x="717" y="291"/>
                  </a:lnTo>
                  <a:lnTo>
                    <a:pt x="715" y="275"/>
                  </a:lnTo>
                  <a:lnTo>
                    <a:pt x="714" y="263"/>
                  </a:lnTo>
                  <a:lnTo>
                    <a:pt x="713" y="258"/>
                  </a:lnTo>
                  <a:lnTo>
                    <a:pt x="714" y="253"/>
                  </a:lnTo>
                  <a:lnTo>
                    <a:pt x="714" y="248"/>
                  </a:lnTo>
                  <a:lnTo>
                    <a:pt x="717" y="241"/>
                  </a:lnTo>
                  <a:lnTo>
                    <a:pt x="720" y="241"/>
                  </a:lnTo>
                  <a:lnTo>
                    <a:pt x="723" y="239"/>
                  </a:lnTo>
                  <a:lnTo>
                    <a:pt x="726" y="235"/>
                  </a:lnTo>
                  <a:lnTo>
                    <a:pt x="730" y="231"/>
                  </a:lnTo>
                  <a:lnTo>
                    <a:pt x="737" y="223"/>
                  </a:lnTo>
                  <a:lnTo>
                    <a:pt x="743" y="216"/>
                  </a:lnTo>
                  <a:lnTo>
                    <a:pt x="735" y="215"/>
                  </a:lnTo>
                  <a:lnTo>
                    <a:pt x="728" y="213"/>
                  </a:lnTo>
                  <a:lnTo>
                    <a:pt x="721" y="210"/>
                  </a:lnTo>
                  <a:lnTo>
                    <a:pt x="714" y="207"/>
                  </a:lnTo>
                  <a:lnTo>
                    <a:pt x="709" y="204"/>
                  </a:lnTo>
                  <a:lnTo>
                    <a:pt x="703" y="200"/>
                  </a:lnTo>
                  <a:lnTo>
                    <a:pt x="700" y="196"/>
                  </a:lnTo>
                  <a:lnTo>
                    <a:pt x="696" y="191"/>
                  </a:lnTo>
                  <a:lnTo>
                    <a:pt x="692" y="186"/>
                  </a:lnTo>
                  <a:lnTo>
                    <a:pt x="690" y="181"/>
                  </a:lnTo>
                  <a:lnTo>
                    <a:pt x="688" y="174"/>
                  </a:lnTo>
                  <a:lnTo>
                    <a:pt x="686" y="168"/>
                  </a:lnTo>
                  <a:lnTo>
                    <a:pt x="684" y="156"/>
                  </a:lnTo>
                  <a:lnTo>
                    <a:pt x="684" y="143"/>
                  </a:lnTo>
                  <a:lnTo>
                    <a:pt x="679" y="143"/>
                  </a:lnTo>
                  <a:lnTo>
                    <a:pt x="675" y="144"/>
                  </a:lnTo>
                  <a:lnTo>
                    <a:pt x="670" y="145"/>
                  </a:lnTo>
                  <a:lnTo>
                    <a:pt x="667" y="146"/>
                  </a:lnTo>
                  <a:lnTo>
                    <a:pt x="662" y="150"/>
                  </a:lnTo>
                  <a:lnTo>
                    <a:pt x="657" y="155"/>
                  </a:lnTo>
                  <a:lnTo>
                    <a:pt x="646" y="154"/>
                  </a:lnTo>
                  <a:lnTo>
                    <a:pt x="639" y="152"/>
                  </a:lnTo>
                  <a:lnTo>
                    <a:pt x="636" y="150"/>
                  </a:lnTo>
                  <a:lnTo>
                    <a:pt x="634" y="148"/>
                  </a:lnTo>
                  <a:lnTo>
                    <a:pt x="632" y="146"/>
                  </a:lnTo>
                  <a:lnTo>
                    <a:pt x="631" y="144"/>
                  </a:lnTo>
                  <a:lnTo>
                    <a:pt x="630" y="134"/>
                  </a:lnTo>
                  <a:lnTo>
                    <a:pt x="630" y="124"/>
                  </a:lnTo>
                  <a:lnTo>
                    <a:pt x="624" y="124"/>
                  </a:lnTo>
                  <a:lnTo>
                    <a:pt x="618" y="121"/>
                  </a:lnTo>
                  <a:lnTo>
                    <a:pt x="610" y="119"/>
                  </a:lnTo>
                  <a:lnTo>
                    <a:pt x="602" y="115"/>
                  </a:lnTo>
                  <a:lnTo>
                    <a:pt x="595" y="111"/>
                  </a:lnTo>
                  <a:lnTo>
                    <a:pt x="589" y="106"/>
                  </a:lnTo>
                  <a:lnTo>
                    <a:pt x="587" y="103"/>
                  </a:lnTo>
                  <a:lnTo>
                    <a:pt x="585" y="100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7" y="83"/>
                  </a:lnTo>
                  <a:lnTo>
                    <a:pt x="590" y="69"/>
                  </a:lnTo>
                  <a:lnTo>
                    <a:pt x="544" y="69"/>
                  </a:lnTo>
                  <a:lnTo>
                    <a:pt x="536" y="75"/>
                  </a:lnTo>
                  <a:lnTo>
                    <a:pt x="530" y="80"/>
                  </a:lnTo>
                  <a:lnTo>
                    <a:pt x="523" y="83"/>
                  </a:lnTo>
                  <a:lnTo>
                    <a:pt x="518" y="85"/>
                  </a:lnTo>
                  <a:lnTo>
                    <a:pt x="505" y="87"/>
                  </a:lnTo>
                  <a:lnTo>
                    <a:pt x="490" y="87"/>
                  </a:lnTo>
                  <a:lnTo>
                    <a:pt x="485" y="88"/>
                  </a:lnTo>
                  <a:lnTo>
                    <a:pt x="478" y="92"/>
                  </a:lnTo>
                  <a:lnTo>
                    <a:pt x="475" y="94"/>
                  </a:lnTo>
                  <a:lnTo>
                    <a:pt x="473" y="97"/>
                  </a:lnTo>
                  <a:lnTo>
                    <a:pt x="472" y="101"/>
                  </a:lnTo>
                  <a:lnTo>
                    <a:pt x="471" y="105"/>
                  </a:lnTo>
                  <a:lnTo>
                    <a:pt x="457" y="111"/>
                  </a:lnTo>
                  <a:lnTo>
                    <a:pt x="444" y="117"/>
                  </a:lnTo>
                  <a:lnTo>
                    <a:pt x="439" y="117"/>
                  </a:lnTo>
                  <a:lnTo>
                    <a:pt x="434" y="116"/>
                  </a:lnTo>
                  <a:lnTo>
                    <a:pt x="430" y="115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20" y="107"/>
                  </a:lnTo>
                  <a:lnTo>
                    <a:pt x="418" y="104"/>
                  </a:lnTo>
                  <a:lnTo>
                    <a:pt x="418" y="99"/>
                  </a:lnTo>
                  <a:lnTo>
                    <a:pt x="410" y="103"/>
                  </a:lnTo>
                  <a:lnTo>
                    <a:pt x="404" y="104"/>
                  </a:lnTo>
                  <a:lnTo>
                    <a:pt x="398" y="104"/>
                  </a:lnTo>
                  <a:lnTo>
                    <a:pt x="393" y="102"/>
                  </a:lnTo>
                  <a:lnTo>
                    <a:pt x="388" y="98"/>
                  </a:lnTo>
                  <a:lnTo>
                    <a:pt x="384" y="93"/>
                  </a:lnTo>
                  <a:lnTo>
                    <a:pt x="381" y="88"/>
                  </a:lnTo>
                  <a:lnTo>
                    <a:pt x="378" y="81"/>
                  </a:lnTo>
                  <a:lnTo>
                    <a:pt x="359" y="83"/>
                  </a:lnTo>
                  <a:lnTo>
                    <a:pt x="340" y="86"/>
                  </a:lnTo>
                  <a:lnTo>
                    <a:pt x="331" y="86"/>
                  </a:lnTo>
                  <a:lnTo>
                    <a:pt x="323" y="86"/>
                  </a:lnTo>
                  <a:lnTo>
                    <a:pt x="320" y="86"/>
                  </a:lnTo>
                  <a:lnTo>
                    <a:pt x="317" y="85"/>
                  </a:lnTo>
                  <a:lnTo>
                    <a:pt x="314" y="83"/>
                  </a:lnTo>
                  <a:lnTo>
                    <a:pt x="311" y="81"/>
                  </a:lnTo>
                  <a:lnTo>
                    <a:pt x="305" y="86"/>
                  </a:lnTo>
                  <a:lnTo>
                    <a:pt x="298" y="89"/>
                  </a:lnTo>
                  <a:lnTo>
                    <a:pt x="291" y="92"/>
                  </a:lnTo>
                  <a:lnTo>
                    <a:pt x="285" y="93"/>
                  </a:lnTo>
                  <a:lnTo>
                    <a:pt x="275" y="93"/>
                  </a:lnTo>
                  <a:lnTo>
                    <a:pt x="265" y="93"/>
                  </a:lnTo>
                  <a:lnTo>
                    <a:pt x="258" y="93"/>
                  </a:lnTo>
                  <a:lnTo>
                    <a:pt x="252" y="93"/>
                  </a:lnTo>
                  <a:lnTo>
                    <a:pt x="251" y="83"/>
                  </a:lnTo>
                  <a:lnTo>
                    <a:pt x="249" y="73"/>
                  </a:lnTo>
                  <a:lnTo>
                    <a:pt x="244" y="65"/>
                  </a:lnTo>
                  <a:lnTo>
                    <a:pt x="240" y="58"/>
                  </a:lnTo>
                  <a:lnTo>
                    <a:pt x="233" y="52"/>
                  </a:lnTo>
                  <a:lnTo>
                    <a:pt x="227" y="47"/>
                  </a:lnTo>
                  <a:lnTo>
                    <a:pt x="219" y="42"/>
                  </a:lnTo>
                  <a:lnTo>
                    <a:pt x="211" y="38"/>
                  </a:lnTo>
                  <a:lnTo>
                    <a:pt x="195" y="30"/>
                  </a:lnTo>
                  <a:lnTo>
                    <a:pt x="179" y="22"/>
                  </a:lnTo>
                  <a:lnTo>
                    <a:pt x="171" y="18"/>
                  </a:lnTo>
                  <a:lnTo>
                    <a:pt x="164" y="13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8" y="10"/>
                  </a:lnTo>
                  <a:lnTo>
                    <a:pt x="146" y="20"/>
                  </a:lnTo>
                  <a:lnTo>
                    <a:pt x="146" y="31"/>
                  </a:lnTo>
                  <a:lnTo>
                    <a:pt x="146" y="44"/>
                  </a:lnTo>
                  <a:lnTo>
                    <a:pt x="140" y="44"/>
                  </a:lnTo>
                  <a:lnTo>
                    <a:pt x="136" y="46"/>
                  </a:lnTo>
                  <a:lnTo>
                    <a:pt x="131" y="49"/>
                  </a:lnTo>
                  <a:lnTo>
                    <a:pt x="127" y="52"/>
                  </a:lnTo>
                  <a:lnTo>
                    <a:pt x="124" y="57"/>
                  </a:lnTo>
                  <a:lnTo>
                    <a:pt x="121" y="62"/>
                  </a:lnTo>
                  <a:lnTo>
                    <a:pt x="119" y="69"/>
                  </a:lnTo>
                  <a:lnTo>
                    <a:pt x="119" y="75"/>
                  </a:lnTo>
                  <a:lnTo>
                    <a:pt x="119" y="96"/>
                  </a:lnTo>
                  <a:lnTo>
                    <a:pt x="119" y="108"/>
                  </a:lnTo>
                  <a:lnTo>
                    <a:pt x="119" y="118"/>
                  </a:lnTo>
                  <a:lnTo>
                    <a:pt x="119" y="137"/>
                  </a:lnTo>
                  <a:lnTo>
                    <a:pt x="116" y="150"/>
                  </a:lnTo>
                  <a:lnTo>
                    <a:pt x="109" y="169"/>
                  </a:lnTo>
                  <a:lnTo>
                    <a:pt x="107" y="180"/>
                  </a:lnTo>
                  <a:lnTo>
                    <a:pt x="105" y="188"/>
                  </a:lnTo>
                  <a:lnTo>
                    <a:pt x="104" y="194"/>
                  </a:lnTo>
                  <a:lnTo>
                    <a:pt x="105" y="198"/>
                  </a:lnTo>
                  <a:lnTo>
                    <a:pt x="99" y="197"/>
                  </a:lnTo>
                  <a:lnTo>
                    <a:pt x="93" y="194"/>
                  </a:lnTo>
                  <a:lnTo>
                    <a:pt x="90" y="193"/>
                  </a:lnTo>
                  <a:lnTo>
                    <a:pt x="87" y="190"/>
                  </a:lnTo>
                  <a:lnTo>
                    <a:pt x="86" y="188"/>
                  </a:lnTo>
                  <a:lnTo>
                    <a:pt x="85" y="186"/>
                  </a:lnTo>
                  <a:lnTo>
                    <a:pt x="80" y="186"/>
                  </a:lnTo>
                  <a:lnTo>
                    <a:pt x="74" y="185"/>
                  </a:lnTo>
                  <a:lnTo>
                    <a:pt x="70" y="184"/>
                  </a:lnTo>
                  <a:lnTo>
                    <a:pt x="67" y="182"/>
                  </a:lnTo>
                  <a:lnTo>
                    <a:pt x="63" y="179"/>
                  </a:lnTo>
                  <a:lnTo>
                    <a:pt x="60" y="176"/>
                  </a:lnTo>
                  <a:lnTo>
                    <a:pt x="58" y="173"/>
                  </a:lnTo>
                  <a:lnTo>
                    <a:pt x="57" y="169"/>
                  </a:lnTo>
                  <a:lnTo>
                    <a:pt x="54" y="161"/>
                  </a:lnTo>
                  <a:lnTo>
                    <a:pt x="52" y="152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2" y="119"/>
                  </a:lnTo>
                  <a:lnTo>
                    <a:pt x="54" y="109"/>
                  </a:lnTo>
                  <a:lnTo>
                    <a:pt x="56" y="100"/>
                  </a:lnTo>
                  <a:lnTo>
                    <a:pt x="59" y="91"/>
                  </a:lnTo>
                  <a:lnTo>
                    <a:pt x="65" y="76"/>
                  </a:lnTo>
                  <a:lnTo>
                    <a:pt x="73" y="61"/>
                  </a:lnTo>
                  <a:lnTo>
                    <a:pt x="81" y="49"/>
                  </a:lnTo>
                  <a:lnTo>
                    <a:pt x="89" y="36"/>
                  </a:lnTo>
                  <a:lnTo>
                    <a:pt x="92" y="29"/>
                  </a:lnTo>
                  <a:lnTo>
                    <a:pt x="95" y="22"/>
                  </a:lnTo>
                  <a:lnTo>
                    <a:pt x="97" y="15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3" y="18"/>
                  </a:lnTo>
                  <a:lnTo>
                    <a:pt x="62" y="24"/>
                  </a:lnTo>
                  <a:lnTo>
                    <a:pt x="52" y="30"/>
                  </a:lnTo>
                  <a:lnTo>
                    <a:pt x="43" y="37"/>
                  </a:lnTo>
                  <a:lnTo>
                    <a:pt x="35" y="44"/>
                  </a:lnTo>
                  <a:lnTo>
                    <a:pt x="28" y="52"/>
                  </a:lnTo>
                  <a:lnTo>
                    <a:pt x="22" y="60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7" y="89"/>
                  </a:lnTo>
                  <a:lnTo>
                    <a:pt x="4" y="99"/>
                  </a:lnTo>
                  <a:lnTo>
                    <a:pt x="2" y="109"/>
                  </a:lnTo>
                  <a:lnTo>
                    <a:pt x="1" y="120"/>
                  </a:lnTo>
                  <a:lnTo>
                    <a:pt x="0" y="131"/>
                  </a:lnTo>
                  <a:lnTo>
                    <a:pt x="0" y="1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7" name="Freeform 169"/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8739188" y="4786313"/>
            <a:ext cx="31750" cy="11112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22" y="13"/>
              </a:cxn>
              <a:cxn ang="0">
                <a:pos x="45" y="4"/>
              </a:cxn>
              <a:cxn ang="0">
                <a:pos x="56" y="1"/>
              </a:cxn>
              <a:cxn ang="0">
                <a:pos x="65" y="0"/>
              </a:cxn>
              <a:cxn ang="0">
                <a:pos x="69" y="0"/>
              </a:cxn>
              <a:cxn ang="0">
                <a:pos x="74" y="1"/>
              </a:cxn>
              <a:cxn ang="0">
                <a:pos x="77" y="2"/>
              </a:cxn>
              <a:cxn ang="0">
                <a:pos x="79" y="4"/>
              </a:cxn>
              <a:cxn ang="0">
                <a:pos x="77" y="8"/>
              </a:cxn>
              <a:cxn ang="0">
                <a:pos x="75" y="13"/>
              </a:cxn>
              <a:cxn ang="0">
                <a:pos x="72" y="16"/>
              </a:cxn>
              <a:cxn ang="0">
                <a:pos x="68" y="19"/>
              </a:cxn>
              <a:cxn ang="0">
                <a:pos x="64" y="21"/>
              </a:cxn>
              <a:cxn ang="0">
                <a:pos x="59" y="22"/>
              </a:cxn>
              <a:cxn ang="0">
                <a:pos x="53" y="23"/>
              </a:cxn>
              <a:cxn ang="0">
                <a:pos x="46" y="23"/>
              </a:cxn>
              <a:cxn ang="0">
                <a:pos x="37" y="23"/>
              </a:cxn>
              <a:cxn ang="0">
                <a:pos x="32" y="21"/>
              </a:cxn>
              <a:cxn ang="0">
                <a:pos x="26" y="20"/>
              </a:cxn>
              <a:cxn ang="0">
                <a:pos x="23" y="19"/>
              </a:cxn>
              <a:cxn ang="0">
                <a:pos x="19" y="18"/>
              </a:cxn>
              <a:cxn ang="0">
                <a:pos x="14" y="18"/>
              </a:cxn>
              <a:cxn ang="0">
                <a:pos x="9" y="20"/>
              </a:cxn>
              <a:cxn ang="0">
                <a:pos x="0" y="23"/>
              </a:cxn>
            </a:cxnLst>
            <a:rect l="0" t="0" r="r" b="b"/>
            <a:pathLst>
              <a:path w="79" h="23">
                <a:moveTo>
                  <a:pt x="0" y="23"/>
                </a:moveTo>
                <a:lnTo>
                  <a:pt x="22" y="13"/>
                </a:lnTo>
                <a:lnTo>
                  <a:pt x="45" y="4"/>
                </a:lnTo>
                <a:lnTo>
                  <a:pt x="56" y="1"/>
                </a:lnTo>
                <a:lnTo>
                  <a:pt x="65" y="0"/>
                </a:lnTo>
                <a:lnTo>
                  <a:pt x="69" y="0"/>
                </a:lnTo>
                <a:lnTo>
                  <a:pt x="74" y="1"/>
                </a:lnTo>
                <a:lnTo>
                  <a:pt x="77" y="2"/>
                </a:lnTo>
                <a:lnTo>
                  <a:pt x="79" y="4"/>
                </a:lnTo>
                <a:lnTo>
                  <a:pt x="77" y="8"/>
                </a:lnTo>
                <a:lnTo>
                  <a:pt x="75" y="13"/>
                </a:lnTo>
                <a:lnTo>
                  <a:pt x="72" y="16"/>
                </a:lnTo>
                <a:lnTo>
                  <a:pt x="68" y="19"/>
                </a:lnTo>
                <a:lnTo>
                  <a:pt x="64" y="21"/>
                </a:lnTo>
                <a:lnTo>
                  <a:pt x="59" y="22"/>
                </a:lnTo>
                <a:lnTo>
                  <a:pt x="53" y="23"/>
                </a:lnTo>
                <a:lnTo>
                  <a:pt x="46" y="23"/>
                </a:lnTo>
                <a:lnTo>
                  <a:pt x="37" y="23"/>
                </a:lnTo>
                <a:lnTo>
                  <a:pt x="32" y="21"/>
                </a:lnTo>
                <a:lnTo>
                  <a:pt x="26" y="20"/>
                </a:lnTo>
                <a:lnTo>
                  <a:pt x="23" y="19"/>
                </a:lnTo>
                <a:lnTo>
                  <a:pt x="19" y="18"/>
                </a:lnTo>
                <a:lnTo>
                  <a:pt x="14" y="18"/>
                </a:lnTo>
                <a:lnTo>
                  <a:pt x="9" y="20"/>
                </a:lnTo>
                <a:lnTo>
                  <a:pt x="0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18" name="Freeform 170"/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8855075" y="4919663"/>
            <a:ext cx="1588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19" name="Line 171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8945564" y="4918075"/>
            <a:ext cx="1587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0" name="Freeform 172"/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8945564" y="4918076"/>
            <a:ext cx="3175" cy="15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1"/>
              </a:cxn>
              <a:cxn ang="0">
                <a:pos x="4" y="4"/>
              </a:cxn>
              <a:cxn ang="0">
                <a:pos x="5" y="8"/>
              </a:cxn>
              <a:cxn ang="0">
                <a:pos x="5" y="13"/>
              </a:cxn>
              <a:cxn ang="0">
                <a:pos x="5" y="18"/>
              </a:cxn>
              <a:cxn ang="0">
                <a:pos x="4" y="23"/>
              </a:cxn>
              <a:cxn ang="0">
                <a:pos x="2" y="27"/>
              </a:cxn>
              <a:cxn ang="0">
                <a:pos x="0" y="30"/>
              </a:cxn>
            </a:cxnLst>
            <a:rect l="0" t="0" r="r" b="b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1" name="Freeform 173"/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9244014" y="4387851"/>
            <a:ext cx="22225" cy="285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" y="17"/>
              </a:cxn>
              <a:cxn ang="0">
                <a:pos x="5" y="22"/>
              </a:cxn>
              <a:cxn ang="0">
                <a:pos x="9" y="27"/>
              </a:cxn>
              <a:cxn ang="0">
                <a:pos x="15" y="33"/>
              </a:cxn>
              <a:cxn ang="0">
                <a:pos x="26" y="44"/>
              </a:cxn>
              <a:cxn ang="0">
                <a:pos x="33" y="55"/>
              </a:cxn>
              <a:cxn ang="0">
                <a:pos x="53" y="55"/>
              </a:cxn>
              <a:cxn ang="0">
                <a:pos x="40" y="41"/>
              </a:cxn>
              <a:cxn ang="0">
                <a:pos x="28" y="29"/>
              </a:cxn>
              <a:cxn ang="0">
                <a:pos x="23" y="23"/>
              </a:cxn>
              <a:cxn ang="0">
                <a:pos x="19" y="16"/>
              </a:cxn>
              <a:cxn ang="0">
                <a:pos x="16" y="8"/>
              </a:cxn>
              <a:cxn ang="0">
                <a:pos x="14" y="0"/>
              </a:cxn>
              <a:cxn ang="0">
                <a:pos x="7" y="6"/>
              </a:cxn>
              <a:cxn ang="0">
                <a:pos x="0" y="12"/>
              </a:cxn>
            </a:cxnLst>
            <a:rect l="0" t="0" r="r" b="b"/>
            <a:pathLst>
              <a:path w="53" h="55">
                <a:moveTo>
                  <a:pt x="0" y="12"/>
                </a:moveTo>
                <a:lnTo>
                  <a:pt x="1" y="17"/>
                </a:lnTo>
                <a:lnTo>
                  <a:pt x="5" y="22"/>
                </a:lnTo>
                <a:lnTo>
                  <a:pt x="9" y="27"/>
                </a:lnTo>
                <a:lnTo>
                  <a:pt x="15" y="33"/>
                </a:lnTo>
                <a:lnTo>
                  <a:pt x="26" y="44"/>
                </a:lnTo>
                <a:lnTo>
                  <a:pt x="33" y="55"/>
                </a:lnTo>
                <a:lnTo>
                  <a:pt x="53" y="55"/>
                </a:lnTo>
                <a:lnTo>
                  <a:pt x="40" y="41"/>
                </a:lnTo>
                <a:lnTo>
                  <a:pt x="28" y="29"/>
                </a:lnTo>
                <a:lnTo>
                  <a:pt x="23" y="23"/>
                </a:lnTo>
                <a:lnTo>
                  <a:pt x="19" y="16"/>
                </a:lnTo>
                <a:lnTo>
                  <a:pt x="16" y="8"/>
                </a:lnTo>
                <a:lnTo>
                  <a:pt x="14" y="0"/>
                </a:lnTo>
                <a:lnTo>
                  <a:pt x="7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2" name="Freeform 174"/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9250364" y="4314825"/>
            <a:ext cx="26987" cy="39688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9" y="43"/>
              </a:cxn>
              <a:cxn ang="0">
                <a:pos x="20" y="55"/>
              </a:cxn>
              <a:cxn ang="0">
                <a:pos x="26" y="61"/>
              </a:cxn>
              <a:cxn ang="0">
                <a:pos x="32" y="67"/>
              </a:cxn>
              <a:cxn ang="0">
                <a:pos x="39" y="71"/>
              </a:cxn>
              <a:cxn ang="0">
                <a:pos x="46" y="75"/>
              </a:cxn>
              <a:cxn ang="0">
                <a:pos x="51" y="61"/>
              </a:cxn>
              <a:cxn ang="0">
                <a:pos x="58" y="48"/>
              </a:cxn>
              <a:cxn ang="0">
                <a:pos x="61" y="42"/>
              </a:cxn>
              <a:cxn ang="0">
                <a:pos x="63" y="36"/>
              </a:cxn>
              <a:cxn ang="0">
                <a:pos x="65" y="31"/>
              </a:cxn>
              <a:cxn ang="0">
                <a:pos x="65" y="26"/>
              </a:cxn>
              <a:cxn ang="0">
                <a:pos x="65" y="21"/>
              </a:cxn>
              <a:cxn ang="0">
                <a:pos x="63" y="18"/>
              </a:cxn>
              <a:cxn ang="0">
                <a:pos x="61" y="13"/>
              </a:cxn>
              <a:cxn ang="0">
                <a:pos x="58" y="10"/>
              </a:cxn>
              <a:cxn ang="0">
                <a:pos x="51" y="5"/>
              </a:cxn>
              <a:cxn ang="0">
                <a:pos x="46" y="0"/>
              </a:cxn>
              <a:cxn ang="0">
                <a:pos x="34" y="0"/>
              </a:cxn>
              <a:cxn ang="0">
                <a:pos x="26" y="0"/>
              </a:cxn>
              <a:cxn ang="0">
                <a:pos x="25" y="2"/>
              </a:cxn>
              <a:cxn ang="0">
                <a:pos x="24" y="7"/>
              </a:cxn>
              <a:cxn ang="0">
                <a:pos x="23" y="9"/>
              </a:cxn>
              <a:cxn ang="0">
                <a:pos x="23" y="11"/>
              </a:cxn>
              <a:cxn ang="0">
                <a:pos x="24" y="12"/>
              </a:cxn>
              <a:cxn ang="0">
                <a:pos x="26" y="13"/>
              </a:cxn>
            </a:cxnLst>
            <a:rect l="0" t="0" r="r" b="b"/>
            <a:pathLst>
              <a:path w="65" h="75">
                <a:moveTo>
                  <a:pt x="0" y="32"/>
                </a:moveTo>
                <a:lnTo>
                  <a:pt x="9" y="43"/>
                </a:lnTo>
                <a:lnTo>
                  <a:pt x="20" y="55"/>
                </a:lnTo>
                <a:lnTo>
                  <a:pt x="26" y="61"/>
                </a:lnTo>
                <a:lnTo>
                  <a:pt x="32" y="67"/>
                </a:lnTo>
                <a:lnTo>
                  <a:pt x="39" y="71"/>
                </a:lnTo>
                <a:lnTo>
                  <a:pt x="46" y="75"/>
                </a:lnTo>
                <a:lnTo>
                  <a:pt x="51" y="61"/>
                </a:lnTo>
                <a:lnTo>
                  <a:pt x="58" y="48"/>
                </a:lnTo>
                <a:lnTo>
                  <a:pt x="61" y="42"/>
                </a:lnTo>
                <a:lnTo>
                  <a:pt x="63" y="36"/>
                </a:lnTo>
                <a:lnTo>
                  <a:pt x="65" y="31"/>
                </a:lnTo>
                <a:lnTo>
                  <a:pt x="65" y="26"/>
                </a:lnTo>
                <a:lnTo>
                  <a:pt x="65" y="21"/>
                </a:lnTo>
                <a:lnTo>
                  <a:pt x="63" y="18"/>
                </a:lnTo>
                <a:lnTo>
                  <a:pt x="61" y="13"/>
                </a:lnTo>
                <a:lnTo>
                  <a:pt x="58" y="10"/>
                </a:lnTo>
                <a:lnTo>
                  <a:pt x="51" y="5"/>
                </a:lnTo>
                <a:lnTo>
                  <a:pt x="46" y="0"/>
                </a:lnTo>
                <a:lnTo>
                  <a:pt x="34" y="0"/>
                </a:lnTo>
                <a:lnTo>
                  <a:pt x="26" y="0"/>
                </a:lnTo>
                <a:lnTo>
                  <a:pt x="25" y="2"/>
                </a:lnTo>
                <a:lnTo>
                  <a:pt x="24" y="7"/>
                </a:lnTo>
                <a:lnTo>
                  <a:pt x="23" y="9"/>
                </a:lnTo>
                <a:lnTo>
                  <a:pt x="23" y="11"/>
                </a:lnTo>
                <a:lnTo>
                  <a:pt x="24" y="12"/>
                </a:lnTo>
                <a:lnTo>
                  <a:pt x="2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3" name="Freeform 175"/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9226551" y="4291013"/>
            <a:ext cx="17463" cy="30162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3" y="52"/>
              </a:cxn>
              <a:cxn ang="0">
                <a:pos x="7" y="43"/>
              </a:cxn>
              <a:cxn ang="0">
                <a:pos x="12" y="33"/>
              </a:cxn>
              <a:cxn ang="0">
                <a:pos x="17" y="25"/>
              </a:cxn>
              <a:cxn ang="0">
                <a:pos x="23" y="17"/>
              </a:cxn>
              <a:cxn ang="0">
                <a:pos x="29" y="9"/>
              </a:cxn>
              <a:cxn ang="0">
                <a:pos x="35" y="3"/>
              </a:cxn>
              <a:cxn ang="0">
                <a:pos x="40" y="0"/>
              </a:cxn>
            </a:cxnLst>
            <a:rect l="0" t="0" r="r" b="b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4" name="Freeform 176"/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9145588" y="4168776"/>
            <a:ext cx="68262" cy="138113"/>
          </a:xfrm>
          <a:custGeom>
            <a:avLst/>
            <a:gdLst/>
            <a:ahLst/>
            <a:cxnLst>
              <a:cxn ang="0">
                <a:pos x="159" y="259"/>
              </a:cxn>
              <a:cxn ang="0">
                <a:pos x="159" y="251"/>
              </a:cxn>
              <a:cxn ang="0">
                <a:pos x="159" y="244"/>
              </a:cxn>
              <a:cxn ang="0">
                <a:pos x="159" y="236"/>
              </a:cxn>
              <a:cxn ang="0">
                <a:pos x="159" y="228"/>
              </a:cxn>
              <a:cxn ang="0">
                <a:pos x="159" y="224"/>
              </a:cxn>
              <a:cxn ang="0">
                <a:pos x="158" y="219"/>
              </a:cxn>
              <a:cxn ang="0">
                <a:pos x="156" y="215"/>
              </a:cxn>
              <a:cxn ang="0">
                <a:pos x="153" y="210"/>
              </a:cxn>
              <a:cxn ang="0">
                <a:pos x="145" y="202"/>
              </a:cxn>
              <a:cxn ang="0">
                <a:pos x="135" y="195"/>
              </a:cxn>
              <a:cxn ang="0">
                <a:pos x="124" y="189"/>
              </a:cxn>
              <a:cxn ang="0">
                <a:pos x="112" y="184"/>
              </a:cxn>
              <a:cxn ang="0">
                <a:pos x="99" y="180"/>
              </a:cxn>
              <a:cxn ang="0">
                <a:pos x="87" y="179"/>
              </a:cxn>
              <a:cxn ang="0">
                <a:pos x="85" y="178"/>
              </a:cxn>
              <a:cxn ang="0">
                <a:pos x="82" y="177"/>
              </a:cxn>
              <a:cxn ang="0">
                <a:pos x="81" y="175"/>
              </a:cxn>
              <a:cxn ang="0">
                <a:pos x="80" y="173"/>
              </a:cxn>
              <a:cxn ang="0">
                <a:pos x="80" y="167"/>
              </a:cxn>
              <a:cxn ang="0">
                <a:pos x="81" y="161"/>
              </a:cxn>
              <a:cxn ang="0">
                <a:pos x="85" y="148"/>
              </a:cxn>
              <a:cxn ang="0">
                <a:pos x="87" y="142"/>
              </a:cxn>
              <a:cxn ang="0">
                <a:pos x="73" y="141"/>
              </a:cxn>
              <a:cxn ang="0">
                <a:pos x="59" y="139"/>
              </a:cxn>
              <a:cxn ang="0">
                <a:pos x="48" y="135"/>
              </a:cxn>
              <a:cxn ang="0">
                <a:pos x="40" y="129"/>
              </a:cxn>
              <a:cxn ang="0">
                <a:pos x="31" y="121"/>
              </a:cxn>
              <a:cxn ang="0">
                <a:pos x="24" y="113"/>
              </a:cxn>
              <a:cxn ang="0">
                <a:pos x="18" y="104"/>
              </a:cxn>
              <a:cxn ang="0">
                <a:pos x="13" y="94"/>
              </a:cxn>
              <a:cxn ang="0">
                <a:pos x="9" y="84"/>
              </a:cxn>
              <a:cxn ang="0">
                <a:pos x="7" y="73"/>
              </a:cxn>
              <a:cxn ang="0">
                <a:pos x="5" y="60"/>
              </a:cxn>
              <a:cxn ang="0">
                <a:pos x="2" y="48"/>
              </a:cxn>
              <a:cxn ang="0">
                <a:pos x="0" y="25"/>
              </a:cxn>
              <a:cxn ang="0">
                <a:pos x="0" y="0"/>
              </a:cxn>
            </a:cxnLst>
            <a:rect l="0" t="0" r="r" b="b"/>
            <a:pathLst>
              <a:path w="159" h="259">
                <a:moveTo>
                  <a:pt x="159" y="259"/>
                </a:moveTo>
                <a:lnTo>
                  <a:pt x="159" y="251"/>
                </a:lnTo>
                <a:lnTo>
                  <a:pt x="159" y="244"/>
                </a:lnTo>
                <a:lnTo>
                  <a:pt x="159" y="236"/>
                </a:lnTo>
                <a:lnTo>
                  <a:pt x="159" y="228"/>
                </a:lnTo>
                <a:lnTo>
                  <a:pt x="159" y="224"/>
                </a:lnTo>
                <a:lnTo>
                  <a:pt x="158" y="219"/>
                </a:lnTo>
                <a:lnTo>
                  <a:pt x="156" y="215"/>
                </a:lnTo>
                <a:lnTo>
                  <a:pt x="153" y="210"/>
                </a:lnTo>
                <a:lnTo>
                  <a:pt x="145" y="202"/>
                </a:lnTo>
                <a:lnTo>
                  <a:pt x="135" y="195"/>
                </a:lnTo>
                <a:lnTo>
                  <a:pt x="124" y="189"/>
                </a:lnTo>
                <a:lnTo>
                  <a:pt x="112" y="184"/>
                </a:lnTo>
                <a:lnTo>
                  <a:pt x="99" y="180"/>
                </a:lnTo>
                <a:lnTo>
                  <a:pt x="87" y="179"/>
                </a:lnTo>
                <a:lnTo>
                  <a:pt x="85" y="178"/>
                </a:lnTo>
                <a:lnTo>
                  <a:pt x="82" y="177"/>
                </a:lnTo>
                <a:lnTo>
                  <a:pt x="81" y="175"/>
                </a:lnTo>
                <a:lnTo>
                  <a:pt x="80" y="173"/>
                </a:lnTo>
                <a:lnTo>
                  <a:pt x="80" y="167"/>
                </a:lnTo>
                <a:lnTo>
                  <a:pt x="81" y="161"/>
                </a:lnTo>
                <a:lnTo>
                  <a:pt x="85" y="148"/>
                </a:lnTo>
                <a:lnTo>
                  <a:pt x="87" y="142"/>
                </a:lnTo>
                <a:lnTo>
                  <a:pt x="73" y="141"/>
                </a:lnTo>
                <a:lnTo>
                  <a:pt x="59" y="139"/>
                </a:lnTo>
                <a:lnTo>
                  <a:pt x="48" y="135"/>
                </a:lnTo>
                <a:lnTo>
                  <a:pt x="40" y="129"/>
                </a:lnTo>
                <a:lnTo>
                  <a:pt x="31" y="121"/>
                </a:lnTo>
                <a:lnTo>
                  <a:pt x="24" y="113"/>
                </a:lnTo>
                <a:lnTo>
                  <a:pt x="18" y="104"/>
                </a:lnTo>
                <a:lnTo>
                  <a:pt x="13" y="94"/>
                </a:lnTo>
                <a:lnTo>
                  <a:pt x="9" y="84"/>
                </a:lnTo>
                <a:lnTo>
                  <a:pt x="7" y="73"/>
                </a:lnTo>
                <a:lnTo>
                  <a:pt x="5" y="60"/>
                </a:lnTo>
                <a:lnTo>
                  <a:pt x="2" y="48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5" name="Line 177"/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H="1" flipV="1">
            <a:off x="9139238" y="4135439"/>
            <a:ext cx="6350" cy="33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6" name="Freeform 178"/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9139238" y="4119564"/>
            <a:ext cx="6350" cy="15875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1" y="19"/>
              </a:cxn>
              <a:cxn ang="0">
                <a:pos x="4" y="13"/>
              </a:cxn>
              <a:cxn ang="0">
                <a:pos x="8" y="6"/>
              </a:cxn>
              <a:cxn ang="0">
                <a:pos x="13" y="0"/>
              </a:cxn>
            </a:cxnLst>
            <a:rect l="0" t="0" r="r" b="b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7" name="Line 179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9145588" y="4106863"/>
            <a:ext cx="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8" name="Freeform 180"/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9099550" y="4040189"/>
            <a:ext cx="46038" cy="66675"/>
          </a:xfrm>
          <a:custGeom>
            <a:avLst/>
            <a:gdLst/>
            <a:ahLst/>
            <a:cxnLst>
              <a:cxn ang="0">
                <a:pos x="100" y="123"/>
              </a:cxn>
              <a:cxn ang="0">
                <a:pos x="90" y="122"/>
              </a:cxn>
              <a:cxn ang="0">
                <a:pos x="76" y="119"/>
              </a:cxn>
              <a:cxn ang="0">
                <a:pos x="60" y="114"/>
              </a:cxn>
              <a:cxn ang="0">
                <a:pos x="43" y="107"/>
              </a:cxn>
              <a:cxn ang="0">
                <a:pos x="34" y="103"/>
              </a:cxn>
              <a:cxn ang="0">
                <a:pos x="27" y="99"/>
              </a:cxn>
              <a:cxn ang="0">
                <a:pos x="20" y="94"/>
              </a:cxn>
              <a:cxn ang="0">
                <a:pos x="13" y="89"/>
              </a:cxn>
              <a:cxn ang="0">
                <a:pos x="8" y="84"/>
              </a:cxn>
              <a:cxn ang="0">
                <a:pos x="4" y="79"/>
              </a:cxn>
              <a:cxn ang="0">
                <a:pos x="1" y="73"/>
              </a:cxn>
              <a:cxn ang="0">
                <a:pos x="0" y="68"/>
              </a:cxn>
              <a:cxn ang="0">
                <a:pos x="2" y="55"/>
              </a:cxn>
              <a:cxn ang="0">
                <a:pos x="7" y="36"/>
              </a:cxn>
              <a:cxn ang="0">
                <a:pos x="11" y="17"/>
              </a:cxn>
              <a:cxn ang="0">
                <a:pos x="13" y="0"/>
              </a:cxn>
            </a:cxnLst>
            <a:rect l="0" t="0" r="r" b="b"/>
            <a:pathLst>
              <a:path w="100" h="123">
                <a:moveTo>
                  <a:pt x="100" y="123"/>
                </a:moveTo>
                <a:lnTo>
                  <a:pt x="90" y="122"/>
                </a:lnTo>
                <a:lnTo>
                  <a:pt x="76" y="119"/>
                </a:lnTo>
                <a:lnTo>
                  <a:pt x="60" y="114"/>
                </a:lnTo>
                <a:lnTo>
                  <a:pt x="43" y="107"/>
                </a:lnTo>
                <a:lnTo>
                  <a:pt x="34" y="103"/>
                </a:lnTo>
                <a:lnTo>
                  <a:pt x="27" y="99"/>
                </a:lnTo>
                <a:lnTo>
                  <a:pt x="20" y="94"/>
                </a:lnTo>
                <a:lnTo>
                  <a:pt x="13" y="89"/>
                </a:lnTo>
                <a:lnTo>
                  <a:pt x="8" y="84"/>
                </a:lnTo>
                <a:lnTo>
                  <a:pt x="4" y="79"/>
                </a:lnTo>
                <a:lnTo>
                  <a:pt x="1" y="73"/>
                </a:lnTo>
                <a:lnTo>
                  <a:pt x="0" y="68"/>
                </a:lnTo>
                <a:lnTo>
                  <a:pt x="2" y="55"/>
                </a:lnTo>
                <a:lnTo>
                  <a:pt x="7" y="36"/>
                </a:lnTo>
                <a:lnTo>
                  <a:pt x="11" y="17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29" name="Freeform 181"/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9113839" y="3983038"/>
            <a:ext cx="1587" cy="5080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4" y="34"/>
              </a:cxn>
              <a:cxn ang="0">
                <a:pos x="1" y="59"/>
              </a:cxn>
              <a:cxn ang="0">
                <a:pos x="0" y="69"/>
              </a:cxn>
              <a:cxn ang="0">
                <a:pos x="0" y="78"/>
              </a:cxn>
              <a:cxn ang="0">
                <a:pos x="2" y="87"/>
              </a:cxn>
              <a:cxn ang="0">
                <a:pos x="5" y="99"/>
              </a:cxn>
            </a:cxnLst>
            <a:rect l="0" t="0" r="r" b="b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0" name="Freeform 182"/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9120189" y="3976688"/>
            <a:ext cx="7937" cy="36512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8" y="16"/>
              </a:cxn>
              <a:cxn ang="0">
                <a:pos x="4" y="33"/>
              </a:cxn>
              <a:cxn ang="0">
                <a:pos x="2" y="52"/>
              </a:cxn>
              <a:cxn ang="0">
                <a:pos x="0" y="68"/>
              </a:cxn>
            </a:cxnLst>
            <a:rect l="0" t="0" r="r" b="b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1" name="Freeform 183"/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9136064" y="3957639"/>
            <a:ext cx="158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"/>
              </a:cxn>
              <a:cxn ang="0">
                <a:pos x="0" y="26"/>
              </a:cxn>
              <a:cxn ang="0">
                <a:pos x="0" y="37"/>
              </a:cxn>
              <a:cxn ang="0">
                <a:pos x="0" y="43"/>
              </a:cxn>
            </a:cxnLst>
            <a:rect l="0" t="0" r="r" b="b"/>
            <a:pathLst>
              <a:path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2" name="Line 184"/>
          <p:cNvSpPr>
            <a:spLocks noChangeShapeType="1"/>
          </p:cNvSpPr>
          <p:nvPr>
            <p:custDataLst>
              <p:tags r:id="rId111"/>
            </p:custDataLst>
          </p:nvPr>
        </p:nvSpPr>
        <p:spPr bwMode="auto">
          <a:xfrm flipV="1">
            <a:off x="9136064" y="3976689"/>
            <a:ext cx="15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3" name="Freeform 185"/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9120189" y="3960814"/>
            <a:ext cx="1587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2"/>
              </a:cxn>
              <a:cxn ang="0">
                <a:pos x="0" y="15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4" name="Freeform 186"/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8840789" y="4949826"/>
            <a:ext cx="96837" cy="87313"/>
          </a:xfrm>
          <a:custGeom>
            <a:avLst/>
            <a:gdLst/>
            <a:ahLst/>
            <a:cxnLst>
              <a:cxn ang="0">
                <a:pos x="19" y="158"/>
              </a:cxn>
              <a:cxn ang="0">
                <a:pos x="7" y="142"/>
              </a:cxn>
              <a:cxn ang="0">
                <a:pos x="0" y="130"/>
              </a:cxn>
              <a:cxn ang="0">
                <a:pos x="1" y="108"/>
              </a:cxn>
              <a:cxn ang="0">
                <a:pos x="11" y="68"/>
              </a:cxn>
              <a:cxn ang="0">
                <a:pos x="24" y="39"/>
              </a:cxn>
              <a:cxn ang="0">
                <a:pos x="34" y="21"/>
              </a:cxn>
              <a:cxn ang="0">
                <a:pos x="44" y="9"/>
              </a:cxn>
              <a:cxn ang="0">
                <a:pos x="54" y="1"/>
              </a:cxn>
              <a:cxn ang="0">
                <a:pos x="65" y="1"/>
              </a:cxn>
              <a:cxn ang="0">
                <a:pos x="76" y="3"/>
              </a:cxn>
              <a:cxn ang="0">
                <a:pos x="88" y="8"/>
              </a:cxn>
              <a:cxn ang="0">
                <a:pos x="100" y="17"/>
              </a:cxn>
              <a:cxn ang="0">
                <a:pos x="112" y="24"/>
              </a:cxn>
              <a:cxn ang="0">
                <a:pos x="128" y="24"/>
              </a:cxn>
              <a:cxn ang="0">
                <a:pos x="145" y="19"/>
              </a:cxn>
              <a:cxn ang="0">
                <a:pos x="165" y="7"/>
              </a:cxn>
              <a:cxn ang="0">
                <a:pos x="225" y="0"/>
              </a:cxn>
              <a:cxn ang="0">
                <a:pos x="215" y="22"/>
              </a:cxn>
              <a:cxn ang="0">
                <a:pos x="201" y="41"/>
              </a:cxn>
              <a:cxn ang="0">
                <a:pos x="168" y="72"/>
              </a:cxn>
              <a:cxn ang="0">
                <a:pos x="138" y="100"/>
              </a:cxn>
              <a:cxn ang="0">
                <a:pos x="129" y="114"/>
              </a:cxn>
              <a:cxn ang="0">
                <a:pos x="126" y="130"/>
              </a:cxn>
              <a:cxn ang="0">
                <a:pos x="123" y="126"/>
              </a:cxn>
              <a:cxn ang="0">
                <a:pos x="120" y="117"/>
              </a:cxn>
              <a:cxn ang="0">
                <a:pos x="106" y="121"/>
              </a:cxn>
              <a:cxn ang="0">
                <a:pos x="97" y="128"/>
              </a:cxn>
              <a:cxn ang="0">
                <a:pos x="80" y="145"/>
              </a:cxn>
              <a:cxn ang="0">
                <a:pos x="71" y="153"/>
              </a:cxn>
              <a:cxn ang="0">
                <a:pos x="60" y="160"/>
              </a:cxn>
              <a:cxn ang="0">
                <a:pos x="46" y="165"/>
              </a:cxn>
              <a:cxn ang="0">
                <a:pos x="26" y="167"/>
              </a:cxn>
            </a:cxnLst>
            <a:rect l="0" t="0" r="r" b="b"/>
            <a:pathLst>
              <a:path w="225" h="167">
                <a:moveTo>
                  <a:pt x="26" y="167"/>
                </a:moveTo>
                <a:lnTo>
                  <a:pt x="19" y="158"/>
                </a:lnTo>
                <a:lnTo>
                  <a:pt x="10" y="148"/>
                </a:lnTo>
                <a:lnTo>
                  <a:pt x="7" y="142"/>
                </a:lnTo>
                <a:lnTo>
                  <a:pt x="3" y="136"/>
                </a:lnTo>
                <a:lnTo>
                  <a:pt x="0" y="130"/>
                </a:lnTo>
                <a:lnTo>
                  <a:pt x="0" y="123"/>
                </a:lnTo>
                <a:lnTo>
                  <a:pt x="1" y="108"/>
                </a:lnTo>
                <a:lnTo>
                  <a:pt x="5" y="89"/>
                </a:lnTo>
                <a:lnTo>
                  <a:pt x="11" y="68"/>
                </a:lnTo>
                <a:lnTo>
                  <a:pt x="20" y="48"/>
                </a:lnTo>
                <a:lnTo>
                  <a:pt x="24" y="39"/>
                </a:lnTo>
                <a:lnTo>
                  <a:pt x="28" y="29"/>
                </a:lnTo>
                <a:lnTo>
                  <a:pt x="34" y="21"/>
                </a:lnTo>
                <a:lnTo>
                  <a:pt x="38" y="14"/>
                </a:lnTo>
                <a:lnTo>
                  <a:pt x="44" y="9"/>
                </a:lnTo>
                <a:lnTo>
                  <a:pt x="49" y="4"/>
                </a:lnTo>
                <a:lnTo>
                  <a:pt x="54" y="1"/>
                </a:lnTo>
                <a:lnTo>
                  <a:pt x="59" y="0"/>
                </a:lnTo>
                <a:lnTo>
                  <a:pt x="65" y="1"/>
                </a:lnTo>
                <a:lnTo>
                  <a:pt x="70" y="1"/>
                </a:lnTo>
                <a:lnTo>
                  <a:pt x="76" y="3"/>
                </a:lnTo>
                <a:lnTo>
                  <a:pt x="80" y="4"/>
                </a:lnTo>
                <a:lnTo>
                  <a:pt x="88" y="8"/>
                </a:lnTo>
                <a:lnTo>
                  <a:pt x="94" y="13"/>
                </a:lnTo>
                <a:lnTo>
                  <a:pt x="100" y="17"/>
                </a:lnTo>
                <a:lnTo>
                  <a:pt x="106" y="21"/>
                </a:lnTo>
                <a:lnTo>
                  <a:pt x="112" y="24"/>
                </a:lnTo>
                <a:lnTo>
                  <a:pt x="120" y="25"/>
                </a:lnTo>
                <a:lnTo>
                  <a:pt x="128" y="24"/>
                </a:lnTo>
                <a:lnTo>
                  <a:pt x="137" y="22"/>
                </a:lnTo>
                <a:lnTo>
                  <a:pt x="145" y="19"/>
                </a:lnTo>
                <a:lnTo>
                  <a:pt x="151" y="15"/>
                </a:lnTo>
                <a:lnTo>
                  <a:pt x="165" y="7"/>
                </a:lnTo>
                <a:lnTo>
                  <a:pt x="179" y="0"/>
                </a:lnTo>
                <a:lnTo>
                  <a:pt x="225" y="0"/>
                </a:lnTo>
                <a:lnTo>
                  <a:pt x="221" y="11"/>
                </a:lnTo>
                <a:lnTo>
                  <a:pt x="215" y="22"/>
                </a:lnTo>
                <a:lnTo>
                  <a:pt x="209" y="31"/>
                </a:lnTo>
                <a:lnTo>
                  <a:pt x="201" y="41"/>
                </a:lnTo>
                <a:lnTo>
                  <a:pt x="185" y="57"/>
                </a:lnTo>
                <a:lnTo>
                  <a:pt x="168" y="72"/>
                </a:lnTo>
                <a:lnTo>
                  <a:pt x="151" y="86"/>
                </a:lnTo>
                <a:lnTo>
                  <a:pt x="138" y="100"/>
                </a:lnTo>
                <a:lnTo>
                  <a:pt x="133" y="107"/>
                </a:lnTo>
                <a:lnTo>
                  <a:pt x="129" y="114"/>
                </a:lnTo>
                <a:lnTo>
                  <a:pt x="126" y="122"/>
                </a:lnTo>
                <a:lnTo>
                  <a:pt x="126" y="130"/>
                </a:lnTo>
                <a:lnTo>
                  <a:pt x="125" y="129"/>
                </a:lnTo>
                <a:lnTo>
                  <a:pt x="123" y="126"/>
                </a:lnTo>
                <a:lnTo>
                  <a:pt x="120" y="122"/>
                </a:lnTo>
                <a:lnTo>
                  <a:pt x="120" y="117"/>
                </a:lnTo>
                <a:lnTo>
                  <a:pt x="112" y="119"/>
                </a:lnTo>
                <a:lnTo>
                  <a:pt x="106" y="121"/>
                </a:lnTo>
                <a:lnTo>
                  <a:pt x="101" y="124"/>
                </a:lnTo>
                <a:lnTo>
                  <a:pt x="97" y="128"/>
                </a:lnTo>
                <a:lnTo>
                  <a:pt x="88" y="135"/>
                </a:lnTo>
                <a:lnTo>
                  <a:pt x="80" y="145"/>
                </a:lnTo>
                <a:lnTo>
                  <a:pt x="76" y="149"/>
                </a:lnTo>
                <a:lnTo>
                  <a:pt x="71" y="153"/>
                </a:lnTo>
                <a:lnTo>
                  <a:pt x="66" y="157"/>
                </a:lnTo>
                <a:lnTo>
                  <a:pt x="60" y="160"/>
                </a:lnTo>
                <a:lnTo>
                  <a:pt x="54" y="163"/>
                </a:lnTo>
                <a:lnTo>
                  <a:pt x="46" y="165"/>
                </a:lnTo>
                <a:lnTo>
                  <a:pt x="36" y="166"/>
                </a:lnTo>
                <a:lnTo>
                  <a:pt x="26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5" name="Freeform 187"/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8978901" y="4168776"/>
            <a:ext cx="3175" cy="174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5" y="22"/>
              </a:cxn>
              <a:cxn ang="0">
                <a:pos x="6" y="13"/>
              </a:cxn>
              <a:cxn ang="0">
                <a:pos x="7" y="6"/>
              </a:cxn>
              <a:cxn ang="0">
                <a:pos x="7" y="0"/>
              </a:cxn>
              <a:cxn ang="0">
                <a:pos x="6" y="6"/>
              </a:cxn>
              <a:cxn ang="0">
                <a:pos x="4" y="13"/>
              </a:cxn>
              <a:cxn ang="0">
                <a:pos x="1" y="22"/>
              </a:cxn>
              <a:cxn ang="0">
                <a:pos x="0" y="31"/>
              </a:cxn>
            </a:cxnLst>
            <a:rect l="0" t="0" r="r" b="b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6" name="Freeform 188"/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8912226" y="4090989"/>
            <a:ext cx="15875" cy="15875"/>
          </a:xfrm>
          <a:custGeom>
            <a:avLst/>
            <a:gdLst/>
            <a:ahLst/>
            <a:cxnLst>
              <a:cxn ang="0">
                <a:pos x="33" y="31"/>
              </a:cxn>
              <a:cxn ang="0">
                <a:pos x="33" y="0"/>
              </a:cxn>
              <a:cxn ang="0">
                <a:pos x="27" y="0"/>
              </a:cxn>
              <a:cxn ang="0">
                <a:pos x="22" y="2"/>
              </a:cxn>
              <a:cxn ang="0">
                <a:pos x="16" y="5"/>
              </a:cxn>
              <a:cxn ang="0">
                <a:pos x="11" y="8"/>
              </a:cxn>
              <a:cxn ang="0">
                <a:pos x="6" y="12"/>
              </a:cxn>
              <a:cxn ang="0">
                <a:pos x="3" y="16"/>
              </a:cxn>
              <a:cxn ang="0">
                <a:pos x="1" y="21"/>
              </a:cxn>
              <a:cxn ang="0">
                <a:pos x="0" y="25"/>
              </a:cxn>
              <a:cxn ang="0">
                <a:pos x="1" y="27"/>
              </a:cxn>
              <a:cxn ang="0">
                <a:pos x="3" y="29"/>
              </a:cxn>
              <a:cxn ang="0">
                <a:pos x="6" y="30"/>
              </a:cxn>
              <a:cxn ang="0">
                <a:pos x="11" y="30"/>
              </a:cxn>
              <a:cxn ang="0">
                <a:pos x="22" y="31"/>
              </a:cxn>
              <a:cxn ang="0">
                <a:pos x="33" y="31"/>
              </a:cxn>
            </a:cxnLst>
            <a:rect l="0" t="0" r="r" b="b"/>
            <a:pathLst>
              <a:path w="33" h="31">
                <a:moveTo>
                  <a:pt x="33" y="31"/>
                </a:moveTo>
                <a:lnTo>
                  <a:pt x="33" y="0"/>
                </a:lnTo>
                <a:lnTo>
                  <a:pt x="27" y="0"/>
                </a:lnTo>
                <a:lnTo>
                  <a:pt x="22" y="2"/>
                </a:lnTo>
                <a:lnTo>
                  <a:pt x="16" y="5"/>
                </a:lnTo>
                <a:lnTo>
                  <a:pt x="11" y="8"/>
                </a:lnTo>
                <a:lnTo>
                  <a:pt x="6" y="12"/>
                </a:lnTo>
                <a:lnTo>
                  <a:pt x="3" y="16"/>
                </a:lnTo>
                <a:lnTo>
                  <a:pt x="1" y="21"/>
                </a:lnTo>
                <a:lnTo>
                  <a:pt x="0" y="25"/>
                </a:lnTo>
                <a:lnTo>
                  <a:pt x="1" y="27"/>
                </a:lnTo>
                <a:lnTo>
                  <a:pt x="3" y="29"/>
                </a:lnTo>
                <a:lnTo>
                  <a:pt x="6" y="30"/>
                </a:lnTo>
                <a:lnTo>
                  <a:pt x="11" y="30"/>
                </a:lnTo>
                <a:lnTo>
                  <a:pt x="22" y="31"/>
                </a:lnTo>
                <a:lnTo>
                  <a:pt x="33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7" name="Freeform 189"/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8928101" y="4003676"/>
            <a:ext cx="3175" cy="95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" y="18"/>
              </a:cxn>
              <a:cxn ang="0">
                <a:pos x="5" y="17"/>
              </a:cxn>
              <a:cxn ang="0">
                <a:pos x="7" y="15"/>
              </a:cxn>
              <a:cxn ang="0">
                <a:pos x="8" y="12"/>
              </a:cxn>
              <a:cxn ang="0">
                <a:pos x="12" y="6"/>
              </a:cxn>
              <a:cxn ang="0">
                <a:pos x="13" y="0"/>
              </a:cxn>
              <a:cxn ang="0">
                <a:pos x="0" y="19"/>
              </a:cxn>
            </a:cxnLst>
            <a:rect l="0" t="0" r="r" b="b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8" name="Freeform 190"/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8767763" y="4006851"/>
            <a:ext cx="36512" cy="22225"/>
          </a:xfrm>
          <a:custGeom>
            <a:avLst/>
            <a:gdLst/>
            <a:ahLst/>
            <a:cxnLst>
              <a:cxn ang="0">
                <a:pos x="54" y="42"/>
              </a:cxn>
              <a:cxn ang="0">
                <a:pos x="59" y="42"/>
              </a:cxn>
              <a:cxn ang="0">
                <a:pos x="64" y="41"/>
              </a:cxn>
              <a:cxn ang="0">
                <a:pos x="68" y="40"/>
              </a:cxn>
              <a:cxn ang="0">
                <a:pos x="71" y="38"/>
              </a:cxn>
              <a:cxn ang="0">
                <a:pos x="75" y="34"/>
              </a:cxn>
              <a:cxn ang="0">
                <a:pos x="78" y="28"/>
              </a:cxn>
              <a:cxn ang="0">
                <a:pos x="79" y="22"/>
              </a:cxn>
              <a:cxn ang="0">
                <a:pos x="80" y="16"/>
              </a:cxn>
              <a:cxn ang="0">
                <a:pos x="82" y="11"/>
              </a:cxn>
              <a:cxn ang="0">
                <a:pos x="87" y="6"/>
              </a:cxn>
              <a:cxn ang="0">
                <a:pos x="77" y="2"/>
              </a:cxn>
              <a:cxn ang="0">
                <a:pos x="67" y="0"/>
              </a:cxn>
              <a:cxn ang="0">
                <a:pos x="57" y="0"/>
              </a:cxn>
              <a:cxn ang="0">
                <a:pos x="47" y="0"/>
              </a:cxn>
              <a:cxn ang="0">
                <a:pos x="40" y="0"/>
              </a:cxn>
              <a:cxn ang="0">
                <a:pos x="32" y="2"/>
              </a:cxn>
              <a:cxn ang="0">
                <a:pos x="25" y="4"/>
              </a:cxn>
              <a:cxn ang="0">
                <a:pos x="19" y="6"/>
              </a:cxn>
              <a:cxn ang="0">
                <a:pos x="8" y="12"/>
              </a:cxn>
              <a:cxn ang="0">
                <a:pos x="0" y="18"/>
              </a:cxn>
              <a:cxn ang="0">
                <a:pos x="11" y="24"/>
              </a:cxn>
              <a:cxn ang="0">
                <a:pos x="27" y="32"/>
              </a:cxn>
              <a:cxn ang="0">
                <a:pos x="43" y="39"/>
              </a:cxn>
              <a:cxn ang="0">
                <a:pos x="54" y="42"/>
              </a:cxn>
            </a:cxnLst>
            <a:rect l="0" t="0" r="r" b="b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39" name="Freeform 191"/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9012239" y="4470400"/>
            <a:ext cx="1587" cy="14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0"/>
              </a:cxn>
              <a:cxn ang="0">
                <a:pos x="7" y="18"/>
              </a:cxn>
              <a:cxn ang="0">
                <a:pos x="0" y="31"/>
              </a:cxn>
              <a:cxn ang="0">
                <a:pos x="0" y="0"/>
              </a:cxn>
            </a:cxnLst>
            <a:rect l="0" t="0" r="r" b="b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0" name="Freeform 192"/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8248651" y="3976688"/>
            <a:ext cx="1019175" cy="908050"/>
          </a:xfrm>
          <a:custGeom>
            <a:avLst/>
            <a:gdLst/>
            <a:ahLst/>
            <a:cxnLst>
              <a:cxn ang="0">
                <a:pos x="214" y="707"/>
              </a:cxn>
              <a:cxn ang="0">
                <a:pos x="325" y="649"/>
              </a:cxn>
              <a:cxn ang="0">
                <a:pos x="435" y="606"/>
              </a:cxn>
              <a:cxn ang="0">
                <a:pos x="605" y="570"/>
              </a:cxn>
              <a:cxn ang="0">
                <a:pos x="677" y="437"/>
              </a:cxn>
              <a:cxn ang="0">
                <a:pos x="758" y="439"/>
              </a:cxn>
              <a:cxn ang="0">
                <a:pos x="784" y="363"/>
              </a:cxn>
              <a:cxn ang="0">
                <a:pos x="866" y="316"/>
              </a:cxn>
              <a:cxn ang="0">
                <a:pos x="939" y="246"/>
              </a:cxn>
              <a:cxn ang="0">
                <a:pos x="1027" y="223"/>
              </a:cxn>
              <a:cxn ang="0">
                <a:pos x="1078" y="284"/>
              </a:cxn>
              <a:cxn ang="0">
                <a:pos x="1135" y="270"/>
              </a:cxn>
              <a:cxn ang="0">
                <a:pos x="1176" y="172"/>
              </a:cxn>
              <a:cxn ang="0">
                <a:pos x="1320" y="117"/>
              </a:cxn>
              <a:cxn ang="0">
                <a:pos x="1336" y="41"/>
              </a:cxn>
              <a:cxn ang="0">
                <a:pos x="1432" y="107"/>
              </a:cxn>
              <a:cxn ang="0">
                <a:pos x="1544" y="117"/>
              </a:cxn>
              <a:cxn ang="0">
                <a:pos x="1465" y="262"/>
              </a:cxn>
              <a:cxn ang="0">
                <a:pos x="1509" y="333"/>
              </a:cxn>
              <a:cxn ang="0">
                <a:pos x="1582" y="354"/>
              </a:cxn>
              <a:cxn ang="0">
                <a:pos x="1668" y="423"/>
              </a:cxn>
              <a:cxn ang="0">
                <a:pos x="1764" y="413"/>
              </a:cxn>
              <a:cxn ang="0">
                <a:pos x="1830" y="205"/>
              </a:cxn>
              <a:cxn ang="0">
                <a:pos x="1904" y="10"/>
              </a:cxn>
              <a:cxn ang="0">
                <a:pos x="1933" y="80"/>
              </a:cxn>
              <a:cxn ang="0">
                <a:pos x="1944" y="176"/>
              </a:cxn>
              <a:cxn ang="0">
                <a:pos x="1986" y="240"/>
              </a:cxn>
              <a:cxn ang="0">
                <a:pos x="2040" y="429"/>
              </a:cxn>
              <a:cxn ang="0">
                <a:pos x="2089" y="540"/>
              </a:cxn>
              <a:cxn ang="0">
                <a:pos x="2163" y="686"/>
              </a:cxn>
              <a:cxn ang="0">
                <a:pos x="2219" y="769"/>
              </a:cxn>
              <a:cxn ang="0">
                <a:pos x="2332" y="892"/>
              </a:cxn>
              <a:cxn ang="0">
                <a:pos x="2276" y="1105"/>
              </a:cxn>
              <a:cxn ang="0">
                <a:pos x="2087" y="1362"/>
              </a:cxn>
              <a:cxn ang="0">
                <a:pos x="2005" y="1432"/>
              </a:cxn>
              <a:cxn ang="0">
                <a:pos x="1838" y="1591"/>
              </a:cxn>
              <a:cxn ang="0">
                <a:pos x="1749" y="1676"/>
              </a:cxn>
              <a:cxn ang="0">
                <a:pos x="1589" y="1726"/>
              </a:cxn>
              <a:cxn ang="0">
                <a:pos x="1517" y="1693"/>
              </a:cxn>
              <a:cxn ang="0">
                <a:pos x="1410" y="1729"/>
              </a:cxn>
              <a:cxn ang="0">
                <a:pos x="1297" y="1693"/>
              </a:cxn>
              <a:cxn ang="0">
                <a:pos x="1279" y="1614"/>
              </a:cxn>
              <a:cxn ang="0">
                <a:pos x="1263" y="1516"/>
              </a:cxn>
              <a:cxn ang="0">
                <a:pos x="1225" y="1500"/>
              </a:cxn>
              <a:cxn ang="0">
                <a:pos x="1280" y="1382"/>
              </a:cxn>
              <a:cxn ang="0">
                <a:pos x="1088" y="1362"/>
              </a:cxn>
              <a:cxn ang="0">
                <a:pos x="961" y="1282"/>
              </a:cxn>
              <a:cxn ang="0">
                <a:pos x="754" y="1323"/>
              </a:cxn>
              <a:cxn ang="0">
                <a:pos x="507" y="1419"/>
              </a:cxn>
              <a:cxn ang="0">
                <a:pos x="214" y="1473"/>
              </a:cxn>
              <a:cxn ang="0">
                <a:pos x="55" y="1490"/>
              </a:cxn>
              <a:cxn ang="0">
                <a:pos x="2" y="1423"/>
              </a:cxn>
              <a:cxn ang="0">
                <a:pos x="97" y="1344"/>
              </a:cxn>
              <a:cxn ang="0">
                <a:pos x="75" y="1241"/>
              </a:cxn>
              <a:cxn ang="0">
                <a:pos x="113" y="1170"/>
              </a:cxn>
              <a:cxn ang="0">
                <a:pos x="58" y="943"/>
              </a:cxn>
              <a:cxn ang="0">
                <a:pos x="113" y="964"/>
              </a:cxn>
              <a:cxn ang="0">
                <a:pos x="106" y="862"/>
              </a:cxn>
              <a:cxn ang="0">
                <a:pos x="147" y="765"/>
              </a:cxn>
            </a:cxnLst>
            <a:rect l="0" t="0" r="r" b="b"/>
            <a:pathLst>
              <a:path w="2332" h="1731">
                <a:moveTo>
                  <a:pt x="153" y="721"/>
                </a:moveTo>
                <a:lnTo>
                  <a:pt x="156" y="727"/>
                </a:lnTo>
                <a:lnTo>
                  <a:pt x="159" y="732"/>
                </a:lnTo>
                <a:lnTo>
                  <a:pt x="162" y="735"/>
                </a:lnTo>
                <a:lnTo>
                  <a:pt x="167" y="738"/>
                </a:lnTo>
                <a:lnTo>
                  <a:pt x="173" y="744"/>
                </a:lnTo>
                <a:lnTo>
                  <a:pt x="180" y="751"/>
                </a:lnTo>
                <a:lnTo>
                  <a:pt x="189" y="744"/>
                </a:lnTo>
                <a:lnTo>
                  <a:pt x="195" y="737"/>
                </a:lnTo>
                <a:lnTo>
                  <a:pt x="201" y="729"/>
                </a:lnTo>
                <a:lnTo>
                  <a:pt x="205" y="722"/>
                </a:lnTo>
                <a:lnTo>
                  <a:pt x="210" y="714"/>
                </a:lnTo>
                <a:lnTo>
                  <a:pt x="214" y="707"/>
                </a:lnTo>
                <a:lnTo>
                  <a:pt x="219" y="701"/>
                </a:lnTo>
                <a:lnTo>
                  <a:pt x="226" y="696"/>
                </a:lnTo>
                <a:lnTo>
                  <a:pt x="234" y="690"/>
                </a:lnTo>
                <a:lnTo>
                  <a:pt x="241" y="685"/>
                </a:lnTo>
                <a:lnTo>
                  <a:pt x="249" y="680"/>
                </a:lnTo>
                <a:lnTo>
                  <a:pt x="258" y="677"/>
                </a:lnTo>
                <a:lnTo>
                  <a:pt x="274" y="672"/>
                </a:lnTo>
                <a:lnTo>
                  <a:pt x="290" y="667"/>
                </a:lnTo>
                <a:lnTo>
                  <a:pt x="297" y="665"/>
                </a:lnTo>
                <a:lnTo>
                  <a:pt x="305" y="661"/>
                </a:lnTo>
                <a:lnTo>
                  <a:pt x="312" y="658"/>
                </a:lnTo>
                <a:lnTo>
                  <a:pt x="318" y="654"/>
                </a:lnTo>
                <a:lnTo>
                  <a:pt x="325" y="649"/>
                </a:lnTo>
                <a:lnTo>
                  <a:pt x="330" y="644"/>
                </a:lnTo>
                <a:lnTo>
                  <a:pt x="335" y="637"/>
                </a:lnTo>
                <a:lnTo>
                  <a:pt x="339" y="628"/>
                </a:lnTo>
                <a:lnTo>
                  <a:pt x="360" y="631"/>
                </a:lnTo>
                <a:lnTo>
                  <a:pt x="370" y="631"/>
                </a:lnTo>
                <a:lnTo>
                  <a:pt x="375" y="629"/>
                </a:lnTo>
                <a:lnTo>
                  <a:pt x="385" y="628"/>
                </a:lnTo>
                <a:lnTo>
                  <a:pt x="393" y="628"/>
                </a:lnTo>
                <a:lnTo>
                  <a:pt x="400" y="627"/>
                </a:lnTo>
                <a:lnTo>
                  <a:pt x="405" y="624"/>
                </a:lnTo>
                <a:lnTo>
                  <a:pt x="412" y="622"/>
                </a:lnTo>
                <a:lnTo>
                  <a:pt x="423" y="615"/>
                </a:lnTo>
                <a:lnTo>
                  <a:pt x="435" y="606"/>
                </a:lnTo>
                <a:lnTo>
                  <a:pt x="447" y="598"/>
                </a:lnTo>
                <a:lnTo>
                  <a:pt x="461" y="592"/>
                </a:lnTo>
                <a:lnTo>
                  <a:pt x="469" y="589"/>
                </a:lnTo>
                <a:lnTo>
                  <a:pt x="478" y="587"/>
                </a:lnTo>
                <a:lnTo>
                  <a:pt x="487" y="585"/>
                </a:lnTo>
                <a:lnTo>
                  <a:pt x="498" y="585"/>
                </a:lnTo>
                <a:lnTo>
                  <a:pt x="520" y="585"/>
                </a:lnTo>
                <a:lnTo>
                  <a:pt x="544" y="584"/>
                </a:lnTo>
                <a:lnTo>
                  <a:pt x="558" y="584"/>
                </a:lnTo>
                <a:lnTo>
                  <a:pt x="570" y="582"/>
                </a:lnTo>
                <a:lnTo>
                  <a:pt x="581" y="581"/>
                </a:lnTo>
                <a:lnTo>
                  <a:pt x="592" y="579"/>
                </a:lnTo>
                <a:lnTo>
                  <a:pt x="605" y="570"/>
                </a:lnTo>
                <a:lnTo>
                  <a:pt x="619" y="558"/>
                </a:lnTo>
                <a:lnTo>
                  <a:pt x="635" y="542"/>
                </a:lnTo>
                <a:lnTo>
                  <a:pt x="650" y="525"/>
                </a:lnTo>
                <a:lnTo>
                  <a:pt x="664" y="508"/>
                </a:lnTo>
                <a:lnTo>
                  <a:pt x="677" y="490"/>
                </a:lnTo>
                <a:lnTo>
                  <a:pt x="688" y="475"/>
                </a:lnTo>
                <a:lnTo>
                  <a:pt x="698" y="462"/>
                </a:lnTo>
                <a:lnTo>
                  <a:pt x="695" y="461"/>
                </a:lnTo>
                <a:lnTo>
                  <a:pt x="693" y="459"/>
                </a:lnTo>
                <a:lnTo>
                  <a:pt x="691" y="456"/>
                </a:lnTo>
                <a:lnTo>
                  <a:pt x="688" y="452"/>
                </a:lnTo>
                <a:lnTo>
                  <a:pt x="683" y="444"/>
                </a:lnTo>
                <a:lnTo>
                  <a:pt x="677" y="437"/>
                </a:lnTo>
                <a:lnTo>
                  <a:pt x="688" y="432"/>
                </a:lnTo>
                <a:lnTo>
                  <a:pt x="697" y="426"/>
                </a:lnTo>
                <a:lnTo>
                  <a:pt x="705" y="419"/>
                </a:lnTo>
                <a:lnTo>
                  <a:pt x="710" y="413"/>
                </a:lnTo>
                <a:lnTo>
                  <a:pt x="716" y="406"/>
                </a:lnTo>
                <a:lnTo>
                  <a:pt x="721" y="399"/>
                </a:lnTo>
                <a:lnTo>
                  <a:pt x="729" y="393"/>
                </a:lnTo>
                <a:lnTo>
                  <a:pt x="738" y="388"/>
                </a:lnTo>
                <a:lnTo>
                  <a:pt x="739" y="399"/>
                </a:lnTo>
                <a:lnTo>
                  <a:pt x="741" y="409"/>
                </a:lnTo>
                <a:lnTo>
                  <a:pt x="744" y="418"/>
                </a:lnTo>
                <a:lnTo>
                  <a:pt x="749" y="425"/>
                </a:lnTo>
                <a:lnTo>
                  <a:pt x="758" y="439"/>
                </a:lnTo>
                <a:lnTo>
                  <a:pt x="764" y="450"/>
                </a:lnTo>
                <a:lnTo>
                  <a:pt x="768" y="437"/>
                </a:lnTo>
                <a:lnTo>
                  <a:pt x="770" y="428"/>
                </a:lnTo>
                <a:lnTo>
                  <a:pt x="771" y="418"/>
                </a:lnTo>
                <a:lnTo>
                  <a:pt x="771" y="406"/>
                </a:lnTo>
                <a:lnTo>
                  <a:pt x="775" y="402"/>
                </a:lnTo>
                <a:lnTo>
                  <a:pt x="776" y="397"/>
                </a:lnTo>
                <a:lnTo>
                  <a:pt x="777" y="391"/>
                </a:lnTo>
                <a:lnTo>
                  <a:pt x="777" y="385"/>
                </a:lnTo>
                <a:lnTo>
                  <a:pt x="777" y="379"/>
                </a:lnTo>
                <a:lnTo>
                  <a:pt x="778" y="373"/>
                </a:lnTo>
                <a:lnTo>
                  <a:pt x="781" y="368"/>
                </a:lnTo>
                <a:lnTo>
                  <a:pt x="784" y="363"/>
                </a:lnTo>
                <a:lnTo>
                  <a:pt x="787" y="370"/>
                </a:lnTo>
                <a:lnTo>
                  <a:pt x="790" y="381"/>
                </a:lnTo>
                <a:lnTo>
                  <a:pt x="838" y="381"/>
                </a:lnTo>
                <a:lnTo>
                  <a:pt x="833" y="369"/>
                </a:lnTo>
                <a:lnTo>
                  <a:pt x="832" y="358"/>
                </a:lnTo>
                <a:lnTo>
                  <a:pt x="831" y="349"/>
                </a:lnTo>
                <a:lnTo>
                  <a:pt x="832" y="341"/>
                </a:lnTo>
                <a:lnTo>
                  <a:pt x="835" y="327"/>
                </a:lnTo>
                <a:lnTo>
                  <a:pt x="838" y="314"/>
                </a:lnTo>
                <a:lnTo>
                  <a:pt x="852" y="315"/>
                </a:lnTo>
                <a:lnTo>
                  <a:pt x="860" y="316"/>
                </a:lnTo>
                <a:lnTo>
                  <a:pt x="863" y="316"/>
                </a:lnTo>
                <a:lnTo>
                  <a:pt x="866" y="316"/>
                </a:lnTo>
                <a:lnTo>
                  <a:pt x="871" y="315"/>
                </a:lnTo>
                <a:lnTo>
                  <a:pt x="877" y="314"/>
                </a:lnTo>
                <a:lnTo>
                  <a:pt x="885" y="295"/>
                </a:lnTo>
                <a:lnTo>
                  <a:pt x="891" y="281"/>
                </a:lnTo>
                <a:lnTo>
                  <a:pt x="898" y="268"/>
                </a:lnTo>
                <a:lnTo>
                  <a:pt x="910" y="252"/>
                </a:lnTo>
                <a:lnTo>
                  <a:pt x="916" y="255"/>
                </a:lnTo>
                <a:lnTo>
                  <a:pt x="921" y="256"/>
                </a:lnTo>
                <a:lnTo>
                  <a:pt x="925" y="256"/>
                </a:lnTo>
                <a:lnTo>
                  <a:pt x="930" y="255"/>
                </a:lnTo>
                <a:lnTo>
                  <a:pt x="933" y="253"/>
                </a:lnTo>
                <a:lnTo>
                  <a:pt x="935" y="250"/>
                </a:lnTo>
                <a:lnTo>
                  <a:pt x="939" y="246"/>
                </a:lnTo>
                <a:lnTo>
                  <a:pt x="940" y="242"/>
                </a:lnTo>
                <a:lnTo>
                  <a:pt x="946" y="224"/>
                </a:lnTo>
                <a:lnTo>
                  <a:pt x="951" y="209"/>
                </a:lnTo>
                <a:lnTo>
                  <a:pt x="957" y="212"/>
                </a:lnTo>
                <a:lnTo>
                  <a:pt x="965" y="214"/>
                </a:lnTo>
                <a:lnTo>
                  <a:pt x="973" y="215"/>
                </a:lnTo>
                <a:lnTo>
                  <a:pt x="980" y="214"/>
                </a:lnTo>
                <a:lnTo>
                  <a:pt x="989" y="214"/>
                </a:lnTo>
                <a:lnTo>
                  <a:pt x="998" y="213"/>
                </a:lnTo>
                <a:lnTo>
                  <a:pt x="1007" y="213"/>
                </a:lnTo>
                <a:lnTo>
                  <a:pt x="1017" y="215"/>
                </a:lnTo>
                <a:lnTo>
                  <a:pt x="1022" y="219"/>
                </a:lnTo>
                <a:lnTo>
                  <a:pt x="1027" y="223"/>
                </a:lnTo>
                <a:lnTo>
                  <a:pt x="1031" y="227"/>
                </a:lnTo>
                <a:lnTo>
                  <a:pt x="1033" y="232"/>
                </a:lnTo>
                <a:lnTo>
                  <a:pt x="1037" y="244"/>
                </a:lnTo>
                <a:lnTo>
                  <a:pt x="1040" y="257"/>
                </a:lnTo>
                <a:lnTo>
                  <a:pt x="1043" y="269"/>
                </a:lnTo>
                <a:lnTo>
                  <a:pt x="1046" y="280"/>
                </a:lnTo>
                <a:lnTo>
                  <a:pt x="1050" y="284"/>
                </a:lnTo>
                <a:lnTo>
                  <a:pt x="1053" y="287"/>
                </a:lnTo>
                <a:lnTo>
                  <a:pt x="1057" y="289"/>
                </a:lnTo>
                <a:lnTo>
                  <a:pt x="1063" y="290"/>
                </a:lnTo>
                <a:lnTo>
                  <a:pt x="1069" y="289"/>
                </a:lnTo>
                <a:lnTo>
                  <a:pt x="1076" y="286"/>
                </a:lnTo>
                <a:lnTo>
                  <a:pt x="1078" y="284"/>
                </a:lnTo>
                <a:lnTo>
                  <a:pt x="1081" y="282"/>
                </a:lnTo>
                <a:lnTo>
                  <a:pt x="1083" y="280"/>
                </a:lnTo>
                <a:lnTo>
                  <a:pt x="1084" y="277"/>
                </a:lnTo>
                <a:lnTo>
                  <a:pt x="1088" y="279"/>
                </a:lnTo>
                <a:lnTo>
                  <a:pt x="1092" y="280"/>
                </a:lnTo>
                <a:lnTo>
                  <a:pt x="1096" y="280"/>
                </a:lnTo>
                <a:lnTo>
                  <a:pt x="1099" y="280"/>
                </a:lnTo>
                <a:lnTo>
                  <a:pt x="1104" y="278"/>
                </a:lnTo>
                <a:lnTo>
                  <a:pt x="1110" y="277"/>
                </a:lnTo>
                <a:lnTo>
                  <a:pt x="1120" y="277"/>
                </a:lnTo>
                <a:lnTo>
                  <a:pt x="1128" y="276"/>
                </a:lnTo>
                <a:lnTo>
                  <a:pt x="1133" y="274"/>
                </a:lnTo>
                <a:lnTo>
                  <a:pt x="1135" y="270"/>
                </a:lnTo>
                <a:lnTo>
                  <a:pt x="1136" y="261"/>
                </a:lnTo>
                <a:lnTo>
                  <a:pt x="1136" y="246"/>
                </a:lnTo>
                <a:lnTo>
                  <a:pt x="1136" y="240"/>
                </a:lnTo>
                <a:lnTo>
                  <a:pt x="1137" y="234"/>
                </a:lnTo>
                <a:lnTo>
                  <a:pt x="1140" y="228"/>
                </a:lnTo>
                <a:lnTo>
                  <a:pt x="1143" y="223"/>
                </a:lnTo>
                <a:lnTo>
                  <a:pt x="1148" y="212"/>
                </a:lnTo>
                <a:lnTo>
                  <a:pt x="1156" y="204"/>
                </a:lnTo>
                <a:lnTo>
                  <a:pt x="1164" y="195"/>
                </a:lnTo>
                <a:lnTo>
                  <a:pt x="1170" y="186"/>
                </a:lnTo>
                <a:lnTo>
                  <a:pt x="1173" y="182"/>
                </a:lnTo>
                <a:lnTo>
                  <a:pt x="1175" y="177"/>
                </a:lnTo>
                <a:lnTo>
                  <a:pt x="1176" y="172"/>
                </a:lnTo>
                <a:lnTo>
                  <a:pt x="1176" y="167"/>
                </a:lnTo>
                <a:lnTo>
                  <a:pt x="1189" y="154"/>
                </a:lnTo>
                <a:lnTo>
                  <a:pt x="1201" y="146"/>
                </a:lnTo>
                <a:lnTo>
                  <a:pt x="1213" y="139"/>
                </a:lnTo>
                <a:lnTo>
                  <a:pt x="1225" y="134"/>
                </a:lnTo>
                <a:lnTo>
                  <a:pt x="1237" y="131"/>
                </a:lnTo>
                <a:lnTo>
                  <a:pt x="1248" y="128"/>
                </a:lnTo>
                <a:lnTo>
                  <a:pt x="1259" y="127"/>
                </a:lnTo>
                <a:lnTo>
                  <a:pt x="1270" y="126"/>
                </a:lnTo>
                <a:lnTo>
                  <a:pt x="1289" y="125"/>
                </a:lnTo>
                <a:lnTo>
                  <a:pt x="1305" y="123"/>
                </a:lnTo>
                <a:lnTo>
                  <a:pt x="1313" y="121"/>
                </a:lnTo>
                <a:lnTo>
                  <a:pt x="1320" y="117"/>
                </a:lnTo>
                <a:lnTo>
                  <a:pt x="1324" y="112"/>
                </a:lnTo>
                <a:lnTo>
                  <a:pt x="1328" y="104"/>
                </a:lnTo>
                <a:lnTo>
                  <a:pt x="1322" y="94"/>
                </a:lnTo>
                <a:lnTo>
                  <a:pt x="1314" y="86"/>
                </a:lnTo>
                <a:lnTo>
                  <a:pt x="1308" y="80"/>
                </a:lnTo>
                <a:lnTo>
                  <a:pt x="1301" y="75"/>
                </a:lnTo>
                <a:lnTo>
                  <a:pt x="1297" y="69"/>
                </a:lnTo>
                <a:lnTo>
                  <a:pt x="1292" y="64"/>
                </a:lnTo>
                <a:lnTo>
                  <a:pt x="1290" y="58"/>
                </a:lnTo>
                <a:lnTo>
                  <a:pt x="1289" y="49"/>
                </a:lnTo>
                <a:lnTo>
                  <a:pt x="1305" y="48"/>
                </a:lnTo>
                <a:lnTo>
                  <a:pt x="1322" y="45"/>
                </a:lnTo>
                <a:lnTo>
                  <a:pt x="1336" y="41"/>
                </a:lnTo>
                <a:lnTo>
                  <a:pt x="1349" y="36"/>
                </a:lnTo>
                <a:lnTo>
                  <a:pt x="1352" y="46"/>
                </a:lnTo>
                <a:lnTo>
                  <a:pt x="1356" y="56"/>
                </a:lnTo>
                <a:lnTo>
                  <a:pt x="1360" y="64"/>
                </a:lnTo>
                <a:lnTo>
                  <a:pt x="1366" y="72"/>
                </a:lnTo>
                <a:lnTo>
                  <a:pt x="1372" y="78"/>
                </a:lnTo>
                <a:lnTo>
                  <a:pt x="1379" y="84"/>
                </a:lnTo>
                <a:lnTo>
                  <a:pt x="1387" y="90"/>
                </a:lnTo>
                <a:lnTo>
                  <a:pt x="1394" y="94"/>
                </a:lnTo>
                <a:lnTo>
                  <a:pt x="1403" y="98"/>
                </a:lnTo>
                <a:lnTo>
                  <a:pt x="1412" y="101"/>
                </a:lnTo>
                <a:lnTo>
                  <a:pt x="1422" y="104"/>
                </a:lnTo>
                <a:lnTo>
                  <a:pt x="1432" y="107"/>
                </a:lnTo>
                <a:lnTo>
                  <a:pt x="1443" y="109"/>
                </a:lnTo>
                <a:lnTo>
                  <a:pt x="1453" y="110"/>
                </a:lnTo>
                <a:lnTo>
                  <a:pt x="1464" y="111"/>
                </a:lnTo>
                <a:lnTo>
                  <a:pt x="1476" y="111"/>
                </a:lnTo>
                <a:lnTo>
                  <a:pt x="1481" y="110"/>
                </a:lnTo>
                <a:lnTo>
                  <a:pt x="1489" y="108"/>
                </a:lnTo>
                <a:lnTo>
                  <a:pt x="1499" y="105"/>
                </a:lnTo>
                <a:lnTo>
                  <a:pt x="1509" y="104"/>
                </a:lnTo>
                <a:lnTo>
                  <a:pt x="1514" y="109"/>
                </a:lnTo>
                <a:lnTo>
                  <a:pt x="1523" y="113"/>
                </a:lnTo>
                <a:lnTo>
                  <a:pt x="1532" y="116"/>
                </a:lnTo>
                <a:lnTo>
                  <a:pt x="1541" y="117"/>
                </a:lnTo>
                <a:lnTo>
                  <a:pt x="1544" y="117"/>
                </a:lnTo>
                <a:lnTo>
                  <a:pt x="1547" y="115"/>
                </a:lnTo>
                <a:lnTo>
                  <a:pt x="1549" y="113"/>
                </a:lnTo>
                <a:lnTo>
                  <a:pt x="1551" y="110"/>
                </a:lnTo>
                <a:lnTo>
                  <a:pt x="1557" y="103"/>
                </a:lnTo>
                <a:lnTo>
                  <a:pt x="1561" y="98"/>
                </a:lnTo>
                <a:lnTo>
                  <a:pt x="1561" y="135"/>
                </a:lnTo>
                <a:lnTo>
                  <a:pt x="1556" y="146"/>
                </a:lnTo>
                <a:lnTo>
                  <a:pt x="1545" y="163"/>
                </a:lnTo>
                <a:lnTo>
                  <a:pt x="1530" y="183"/>
                </a:lnTo>
                <a:lnTo>
                  <a:pt x="1513" y="205"/>
                </a:lnTo>
                <a:lnTo>
                  <a:pt x="1495" y="228"/>
                </a:lnTo>
                <a:lnTo>
                  <a:pt x="1479" y="247"/>
                </a:lnTo>
                <a:lnTo>
                  <a:pt x="1465" y="262"/>
                </a:lnTo>
                <a:lnTo>
                  <a:pt x="1455" y="270"/>
                </a:lnTo>
                <a:lnTo>
                  <a:pt x="1464" y="275"/>
                </a:lnTo>
                <a:lnTo>
                  <a:pt x="1470" y="278"/>
                </a:lnTo>
                <a:lnTo>
                  <a:pt x="1474" y="282"/>
                </a:lnTo>
                <a:lnTo>
                  <a:pt x="1479" y="286"/>
                </a:lnTo>
                <a:lnTo>
                  <a:pt x="1485" y="294"/>
                </a:lnTo>
                <a:lnTo>
                  <a:pt x="1489" y="302"/>
                </a:lnTo>
                <a:lnTo>
                  <a:pt x="1492" y="310"/>
                </a:lnTo>
                <a:lnTo>
                  <a:pt x="1495" y="317"/>
                </a:lnTo>
                <a:lnTo>
                  <a:pt x="1498" y="321"/>
                </a:lnTo>
                <a:lnTo>
                  <a:pt x="1500" y="325"/>
                </a:lnTo>
                <a:lnTo>
                  <a:pt x="1504" y="328"/>
                </a:lnTo>
                <a:lnTo>
                  <a:pt x="1509" y="333"/>
                </a:lnTo>
                <a:lnTo>
                  <a:pt x="1514" y="336"/>
                </a:lnTo>
                <a:lnTo>
                  <a:pt x="1520" y="338"/>
                </a:lnTo>
                <a:lnTo>
                  <a:pt x="1525" y="339"/>
                </a:lnTo>
                <a:lnTo>
                  <a:pt x="1532" y="338"/>
                </a:lnTo>
                <a:lnTo>
                  <a:pt x="1538" y="338"/>
                </a:lnTo>
                <a:lnTo>
                  <a:pt x="1544" y="337"/>
                </a:lnTo>
                <a:lnTo>
                  <a:pt x="1549" y="337"/>
                </a:lnTo>
                <a:lnTo>
                  <a:pt x="1555" y="339"/>
                </a:lnTo>
                <a:lnTo>
                  <a:pt x="1560" y="340"/>
                </a:lnTo>
                <a:lnTo>
                  <a:pt x="1566" y="342"/>
                </a:lnTo>
                <a:lnTo>
                  <a:pt x="1570" y="345"/>
                </a:lnTo>
                <a:lnTo>
                  <a:pt x="1574" y="347"/>
                </a:lnTo>
                <a:lnTo>
                  <a:pt x="1582" y="354"/>
                </a:lnTo>
                <a:lnTo>
                  <a:pt x="1588" y="361"/>
                </a:lnTo>
                <a:lnTo>
                  <a:pt x="1594" y="368"/>
                </a:lnTo>
                <a:lnTo>
                  <a:pt x="1602" y="376"/>
                </a:lnTo>
                <a:lnTo>
                  <a:pt x="1605" y="379"/>
                </a:lnTo>
                <a:lnTo>
                  <a:pt x="1611" y="382"/>
                </a:lnTo>
                <a:lnTo>
                  <a:pt x="1615" y="386"/>
                </a:lnTo>
                <a:lnTo>
                  <a:pt x="1622" y="388"/>
                </a:lnTo>
                <a:lnTo>
                  <a:pt x="1629" y="391"/>
                </a:lnTo>
                <a:lnTo>
                  <a:pt x="1637" y="394"/>
                </a:lnTo>
                <a:lnTo>
                  <a:pt x="1644" y="398"/>
                </a:lnTo>
                <a:lnTo>
                  <a:pt x="1649" y="403"/>
                </a:lnTo>
                <a:lnTo>
                  <a:pt x="1659" y="413"/>
                </a:lnTo>
                <a:lnTo>
                  <a:pt x="1668" y="423"/>
                </a:lnTo>
                <a:lnTo>
                  <a:pt x="1677" y="433"/>
                </a:lnTo>
                <a:lnTo>
                  <a:pt x="1686" y="442"/>
                </a:lnTo>
                <a:lnTo>
                  <a:pt x="1692" y="445"/>
                </a:lnTo>
                <a:lnTo>
                  <a:pt x="1698" y="448"/>
                </a:lnTo>
                <a:lnTo>
                  <a:pt x="1706" y="449"/>
                </a:lnTo>
                <a:lnTo>
                  <a:pt x="1714" y="450"/>
                </a:lnTo>
                <a:lnTo>
                  <a:pt x="1719" y="449"/>
                </a:lnTo>
                <a:lnTo>
                  <a:pt x="1724" y="448"/>
                </a:lnTo>
                <a:lnTo>
                  <a:pt x="1729" y="446"/>
                </a:lnTo>
                <a:lnTo>
                  <a:pt x="1735" y="444"/>
                </a:lnTo>
                <a:lnTo>
                  <a:pt x="1745" y="435"/>
                </a:lnTo>
                <a:lnTo>
                  <a:pt x="1754" y="425"/>
                </a:lnTo>
                <a:lnTo>
                  <a:pt x="1764" y="413"/>
                </a:lnTo>
                <a:lnTo>
                  <a:pt x="1773" y="400"/>
                </a:lnTo>
                <a:lnTo>
                  <a:pt x="1782" y="385"/>
                </a:lnTo>
                <a:lnTo>
                  <a:pt x="1791" y="368"/>
                </a:lnTo>
                <a:lnTo>
                  <a:pt x="1798" y="351"/>
                </a:lnTo>
                <a:lnTo>
                  <a:pt x="1805" y="334"/>
                </a:lnTo>
                <a:lnTo>
                  <a:pt x="1812" y="316"/>
                </a:lnTo>
                <a:lnTo>
                  <a:pt x="1817" y="299"/>
                </a:lnTo>
                <a:lnTo>
                  <a:pt x="1821" y="283"/>
                </a:lnTo>
                <a:lnTo>
                  <a:pt x="1825" y="266"/>
                </a:lnTo>
                <a:lnTo>
                  <a:pt x="1827" y="252"/>
                </a:lnTo>
                <a:lnTo>
                  <a:pt x="1827" y="240"/>
                </a:lnTo>
                <a:lnTo>
                  <a:pt x="1828" y="223"/>
                </a:lnTo>
                <a:lnTo>
                  <a:pt x="1830" y="205"/>
                </a:lnTo>
                <a:lnTo>
                  <a:pt x="1834" y="189"/>
                </a:lnTo>
                <a:lnTo>
                  <a:pt x="1839" y="174"/>
                </a:lnTo>
                <a:lnTo>
                  <a:pt x="1845" y="159"/>
                </a:lnTo>
                <a:lnTo>
                  <a:pt x="1850" y="145"/>
                </a:lnTo>
                <a:lnTo>
                  <a:pt x="1857" y="131"/>
                </a:lnTo>
                <a:lnTo>
                  <a:pt x="1863" y="118"/>
                </a:lnTo>
                <a:lnTo>
                  <a:pt x="1877" y="90"/>
                </a:lnTo>
                <a:lnTo>
                  <a:pt x="1888" y="63"/>
                </a:lnTo>
                <a:lnTo>
                  <a:pt x="1894" y="47"/>
                </a:lnTo>
                <a:lnTo>
                  <a:pt x="1897" y="32"/>
                </a:lnTo>
                <a:lnTo>
                  <a:pt x="1899" y="17"/>
                </a:lnTo>
                <a:lnTo>
                  <a:pt x="1901" y="0"/>
                </a:lnTo>
                <a:lnTo>
                  <a:pt x="1904" y="10"/>
                </a:lnTo>
                <a:lnTo>
                  <a:pt x="1909" y="21"/>
                </a:lnTo>
                <a:lnTo>
                  <a:pt x="1917" y="32"/>
                </a:lnTo>
                <a:lnTo>
                  <a:pt x="1925" y="43"/>
                </a:lnTo>
                <a:lnTo>
                  <a:pt x="1932" y="55"/>
                </a:lnTo>
                <a:lnTo>
                  <a:pt x="1940" y="63"/>
                </a:lnTo>
                <a:lnTo>
                  <a:pt x="1948" y="70"/>
                </a:lnTo>
                <a:lnTo>
                  <a:pt x="1953" y="74"/>
                </a:lnTo>
                <a:lnTo>
                  <a:pt x="1952" y="76"/>
                </a:lnTo>
                <a:lnTo>
                  <a:pt x="1950" y="77"/>
                </a:lnTo>
                <a:lnTo>
                  <a:pt x="1947" y="78"/>
                </a:lnTo>
                <a:lnTo>
                  <a:pt x="1943" y="79"/>
                </a:lnTo>
                <a:lnTo>
                  <a:pt x="1937" y="80"/>
                </a:lnTo>
                <a:lnTo>
                  <a:pt x="1933" y="80"/>
                </a:lnTo>
                <a:lnTo>
                  <a:pt x="1935" y="90"/>
                </a:lnTo>
                <a:lnTo>
                  <a:pt x="1937" y="98"/>
                </a:lnTo>
                <a:lnTo>
                  <a:pt x="1940" y="104"/>
                </a:lnTo>
                <a:lnTo>
                  <a:pt x="1943" y="110"/>
                </a:lnTo>
                <a:lnTo>
                  <a:pt x="1947" y="115"/>
                </a:lnTo>
                <a:lnTo>
                  <a:pt x="1950" y="121"/>
                </a:lnTo>
                <a:lnTo>
                  <a:pt x="1952" y="127"/>
                </a:lnTo>
                <a:lnTo>
                  <a:pt x="1953" y="135"/>
                </a:lnTo>
                <a:lnTo>
                  <a:pt x="1953" y="144"/>
                </a:lnTo>
                <a:lnTo>
                  <a:pt x="1951" y="152"/>
                </a:lnTo>
                <a:lnTo>
                  <a:pt x="1949" y="160"/>
                </a:lnTo>
                <a:lnTo>
                  <a:pt x="1947" y="169"/>
                </a:lnTo>
                <a:lnTo>
                  <a:pt x="1944" y="176"/>
                </a:lnTo>
                <a:lnTo>
                  <a:pt x="1942" y="183"/>
                </a:lnTo>
                <a:lnTo>
                  <a:pt x="1941" y="190"/>
                </a:lnTo>
                <a:lnTo>
                  <a:pt x="1940" y="197"/>
                </a:lnTo>
                <a:lnTo>
                  <a:pt x="1940" y="201"/>
                </a:lnTo>
                <a:lnTo>
                  <a:pt x="1941" y="206"/>
                </a:lnTo>
                <a:lnTo>
                  <a:pt x="1942" y="210"/>
                </a:lnTo>
                <a:lnTo>
                  <a:pt x="1944" y="214"/>
                </a:lnTo>
                <a:lnTo>
                  <a:pt x="1950" y="222"/>
                </a:lnTo>
                <a:lnTo>
                  <a:pt x="1955" y="228"/>
                </a:lnTo>
                <a:lnTo>
                  <a:pt x="1963" y="233"/>
                </a:lnTo>
                <a:lnTo>
                  <a:pt x="1971" y="237"/>
                </a:lnTo>
                <a:lnTo>
                  <a:pt x="1978" y="239"/>
                </a:lnTo>
                <a:lnTo>
                  <a:pt x="1986" y="240"/>
                </a:lnTo>
                <a:lnTo>
                  <a:pt x="1987" y="244"/>
                </a:lnTo>
                <a:lnTo>
                  <a:pt x="1989" y="248"/>
                </a:lnTo>
                <a:lnTo>
                  <a:pt x="1993" y="251"/>
                </a:lnTo>
                <a:lnTo>
                  <a:pt x="1997" y="254"/>
                </a:lnTo>
                <a:lnTo>
                  <a:pt x="2006" y="257"/>
                </a:lnTo>
                <a:lnTo>
                  <a:pt x="2014" y="258"/>
                </a:lnTo>
                <a:lnTo>
                  <a:pt x="2014" y="278"/>
                </a:lnTo>
                <a:lnTo>
                  <a:pt x="2015" y="297"/>
                </a:lnTo>
                <a:lnTo>
                  <a:pt x="2017" y="314"/>
                </a:lnTo>
                <a:lnTo>
                  <a:pt x="2019" y="332"/>
                </a:lnTo>
                <a:lnTo>
                  <a:pt x="2026" y="365"/>
                </a:lnTo>
                <a:lnTo>
                  <a:pt x="2033" y="398"/>
                </a:lnTo>
                <a:lnTo>
                  <a:pt x="2040" y="429"/>
                </a:lnTo>
                <a:lnTo>
                  <a:pt x="2047" y="461"/>
                </a:lnTo>
                <a:lnTo>
                  <a:pt x="2050" y="476"/>
                </a:lnTo>
                <a:lnTo>
                  <a:pt x="2051" y="491"/>
                </a:lnTo>
                <a:lnTo>
                  <a:pt x="2053" y="508"/>
                </a:lnTo>
                <a:lnTo>
                  <a:pt x="2053" y="523"/>
                </a:lnTo>
                <a:lnTo>
                  <a:pt x="2053" y="526"/>
                </a:lnTo>
                <a:lnTo>
                  <a:pt x="2054" y="528"/>
                </a:lnTo>
                <a:lnTo>
                  <a:pt x="2056" y="529"/>
                </a:lnTo>
                <a:lnTo>
                  <a:pt x="2060" y="531"/>
                </a:lnTo>
                <a:lnTo>
                  <a:pt x="2066" y="533"/>
                </a:lnTo>
                <a:lnTo>
                  <a:pt x="2074" y="536"/>
                </a:lnTo>
                <a:lnTo>
                  <a:pt x="2082" y="538"/>
                </a:lnTo>
                <a:lnTo>
                  <a:pt x="2089" y="540"/>
                </a:lnTo>
                <a:lnTo>
                  <a:pt x="2096" y="544"/>
                </a:lnTo>
                <a:lnTo>
                  <a:pt x="2099" y="548"/>
                </a:lnTo>
                <a:lnTo>
                  <a:pt x="2108" y="562"/>
                </a:lnTo>
                <a:lnTo>
                  <a:pt x="2116" y="574"/>
                </a:lnTo>
                <a:lnTo>
                  <a:pt x="2120" y="578"/>
                </a:lnTo>
                <a:lnTo>
                  <a:pt x="2123" y="582"/>
                </a:lnTo>
                <a:lnTo>
                  <a:pt x="2128" y="584"/>
                </a:lnTo>
                <a:lnTo>
                  <a:pt x="2133" y="585"/>
                </a:lnTo>
                <a:lnTo>
                  <a:pt x="2134" y="596"/>
                </a:lnTo>
                <a:lnTo>
                  <a:pt x="2139" y="615"/>
                </a:lnTo>
                <a:lnTo>
                  <a:pt x="2146" y="637"/>
                </a:lnTo>
                <a:lnTo>
                  <a:pt x="2154" y="661"/>
                </a:lnTo>
                <a:lnTo>
                  <a:pt x="2163" y="686"/>
                </a:lnTo>
                <a:lnTo>
                  <a:pt x="2172" y="707"/>
                </a:lnTo>
                <a:lnTo>
                  <a:pt x="2179" y="724"/>
                </a:lnTo>
                <a:lnTo>
                  <a:pt x="2186" y="733"/>
                </a:lnTo>
                <a:lnTo>
                  <a:pt x="2188" y="735"/>
                </a:lnTo>
                <a:lnTo>
                  <a:pt x="2194" y="737"/>
                </a:lnTo>
                <a:lnTo>
                  <a:pt x="2201" y="738"/>
                </a:lnTo>
                <a:lnTo>
                  <a:pt x="2211" y="739"/>
                </a:lnTo>
                <a:lnTo>
                  <a:pt x="2231" y="742"/>
                </a:lnTo>
                <a:lnTo>
                  <a:pt x="2245" y="745"/>
                </a:lnTo>
                <a:lnTo>
                  <a:pt x="2242" y="756"/>
                </a:lnTo>
                <a:lnTo>
                  <a:pt x="2238" y="762"/>
                </a:lnTo>
                <a:lnTo>
                  <a:pt x="2231" y="766"/>
                </a:lnTo>
                <a:lnTo>
                  <a:pt x="2219" y="769"/>
                </a:lnTo>
                <a:lnTo>
                  <a:pt x="2223" y="781"/>
                </a:lnTo>
                <a:lnTo>
                  <a:pt x="2228" y="790"/>
                </a:lnTo>
                <a:lnTo>
                  <a:pt x="2233" y="800"/>
                </a:lnTo>
                <a:lnTo>
                  <a:pt x="2239" y="809"/>
                </a:lnTo>
                <a:lnTo>
                  <a:pt x="2251" y="827"/>
                </a:lnTo>
                <a:lnTo>
                  <a:pt x="2263" y="846"/>
                </a:lnTo>
                <a:lnTo>
                  <a:pt x="2289" y="879"/>
                </a:lnTo>
                <a:lnTo>
                  <a:pt x="2312" y="912"/>
                </a:lnTo>
                <a:lnTo>
                  <a:pt x="2318" y="907"/>
                </a:lnTo>
                <a:lnTo>
                  <a:pt x="2324" y="902"/>
                </a:lnTo>
                <a:lnTo>
                  <a:pt x="2328" y="899"/>
                </a:lnTo>
                <a:lnTo>
                  <a:pt x="2330" y="896"/>
                </a:lnTo>
                <a:lnTo>
                  <a:pt x="2332" y="892"/>
                </a:lnTo>
                <a:lnTo>
                  <a:pt x="2332" y="887"/>
                </a:lnTo>
                <a:lnTo>
                  <a:pt x="2332" y="896"/>
                </a:lnTo>
                <a:lnTo>
                  <a:pt x="2332" y="903"/>
                </a:lnTo>
                <a:lnTo>
                  <a:pt x="2332" y="910"/>
                </a:lnTo>
                <a:lnTo>
                  <a:pt x="2332" y="918"/>
                </a:lnTo>
                <a:lnTo>
                  <a:pt x="2293" y="1010"/>
                </a:lnTo>
                <a:lnTo>
                  <a:pt x="2295" y="1024"/>
                </a:lnTo>
                <a:lnTo>
                  <a:pt x="2296" y="1038"/>
                </a:lnTo>
                <a:lnTo>
                  <a:pt x="2295" y="1051"/>
                </a:lnTo>
                <a:lnTo>
                  <a:pt x="2291" y="1066"/>
                </a:lnTo>
                <a:lnTo>
                  <a:pt x="2288" y="1079"/>
                </a:lnTo>
                <a:lnTo>
                  <a:pt x="2283" y="1092"/>
                </a:lnTo>
                <a:lnTo>
                  <a:pt x="2276" y="1105"/>
                </a:lnTo>
                <a:lnTo>
                  <a:pt x="2269" y="1118"/>
                </a:lnTo>
                <a:lnTo>
                  <a:pt x="2253" y="1143"/>
                </a:lnTo>
                <a:lnTo>
                  <a:pt x="2237" y="1167"/>
                </a:lnTo>
                <a:lnTo>
                  <a:pt x="2220" y="1188"/>
                </a:lnTo>
                <a:lnTo>
                  <a:pt x="2206" y="1207"/>
                </a:lnTo>
                <a:lnTo>
                  <a:pt x="2188" y="1233"/>
                </a:lnTo>
                <a:lnTo>
                  <a:pt x="2172" y="1260"/>
                </a:lnTo>
                <a:lnTo>
                  <a:pt x="2153" y="1289"/>
                </a:lnTo>
                <a:lnTo>
                  <a:pt x="2133" y="1317"/>
                </a:lnTo>
                <a:lnTo>
                  <a:pt x="2123" y="1329"/>
                </a:lnTo>
                <a:lnTo>
                  <a:pt x="2111" y="1342"/>
                </a:lnTo>
                <a:lnTo>
                  <a:pt x="2100" y="1352"/>
                </a:lnTo>
                <a:lnTo>
                  <a:pt x="2087" y="1362"/>
                </a:lnTo>
                <a:lnTo>
                  <a:pt x="2081" y="1366"/>
                </a:lnTo>
                <a:lnTo>
                  <a:pt x="2074" y="1369"/>
                </a:lnTo>
                <a:lnTo>
                  <a:pt x="2066" y="1372"/>
                </a:lnTo>
                <a:lnTo>
                  <a:pt x="2059" y="1375"/>
                </a:lnTo>
                <a:lnTo>
                  <a:pt x="2051" y="1377"/>
                </a:lnTo>
                <a:lnTo>
                  <a:pt x="2043" y="1378"/>
                </a:lnTo>
                <a:lnTo>
                  <a:pt x="2036" y="1379"/>
                </a:lnTo>
                <a:lnTo>
                  <a:pt x="2027" y="1380"/>
                </a:lnTo>
                <a:lnTo>
                  <a:pt x="2026" y="1393"/>
                </a:lnTo>
                <a:lnTo>
                  <a:pt x="2022" y="1404"/>
                </a:lnTo>
                <a:lnTo>
                  <a:pt x="2018" y="1414"/>
                </a:lnTo>
                <a:lnTo>
                  <a:pt x="2013" y="1423"/>
                </a:lnTo>
                <a:lnTo>
                  <a:pt x="2005" y="1432"/>
                </a:lnTo>
                <a:lnTo>
                  <a:pt x="1997" y="1440"/>
                </a:lnTo>
                <a:lnTo>
                  <a:pt x="1988" y="1449"/>
                </a:lnTo>
                <a:lnTo>
                  <a:pt x="1978" y="1456"/>
                </a:lnTo>
                <a:lnTo>
                  <a:pt x="1958" y="1470"/>
                </a:lnTo>
                <a:lnTo>
                  <a:pt x="1937" y="1483"/>
                </a:lnTo>
                <a:lnTo>
                  <a:pt x="1917" y="1495"/>
                </a:lnTo>
                <a:lnTo>
                  <a:pt x="1901" y="1510"/>
                </a:lnTo>
                <a:lnTo>
                  <a:pt x="1885" y="1525"/>
                </a:lnTo>
                <a:lnTo>
                  <a:pt x="1873" y="1539"/>
                </a:lnTo>
                <a:lnTo>
                  <a:pt x="1864" y="1553"/>
                </a:lnTo>
                <a:lnTo>
                  <a:pt x="1857" y="1565"/>
                </a:lnTo>
                <a:lnTo>
                  <a:pt x="1848" y="1578"/>
                </a:lnTo>
                <a:lnTo>
                  <a:pt x="1838" y="1591"/>
                </a:lnTo>
                <a:lnTo>
                  <a:pt x="1825" y="1604"/>
                </a:lnTo>
                <a:lnTo>
                  <a:pt x="1807" y="1621"/>
                </a:lnTo>
                <a:lnTo>
                  <a:pt x="1801" y="1630"/>
                </a:lnTo>
                <a:lnTo>
                  <a:pt x="1796" y="1639"/>
                </a:lnTo>
                <a:lnTo>
                  <a:pt x="1793" y="1648"/>
                </a:lnTo>
                <a:lnTo>
                  <a:pt x="1790" y="1657"/>
                </a:lnTo>
                <a:lnTo>
                  <a:pt x="1786" y="1665"/>
                </a:lnTo>
                <a:lnTo>
                  <a:pt x="1782" y="1671"/>
                </a:lnTo>
                <a:lnTo>
                  <a:pt x="1780" y="1673"/>
                </a:lnTo>
                <a:lnTo>
                  <a:pt x="1776" y="1675"/>
                </a:lnTo>
                <a:lnTo>
                  <a:pt x="1772" y="1676"/>
                </a:lnTo>
                <a:lnTo>
                  <a:pt x="1768" y="1676"/>
                </a:lnTo>
                <a:lnTo>
                  <a:pt x="1749" y="1676"/>
                </a:lnTo>
                <a:lnTo>
                  <a:pt x="1733" y="1676"/>
                </a:lnTo>
                <a:lnTo>
                  <a:pt x="1718" y="1676"/>
                </a:lnTo>
                <a:lnTo>
                  <a:pt x="1707" y="1676"/>
                </a:lnTo>
                <a:lnTo>
                  <a:pt x="1702" y="1676"/>
                </a:lnTo>
                <a:lnTo>
                  <a:pt x="1695" y="1678"/>
                </a:lnTo>
                <a:lnTo>
                  <a:pt x="1689" y="1680"/>
                </a:lnTo>
                <a:lnTo>
                  <a:pt x="1682" y="1683"/>
                </a:lnTo>
                <a:lnTo>
                  <a:pt x="1668" y="1690"/>
                </a:lnTo>
                <a:lnTo>
                  <a:pt x="1652" y="1699"/>
                </a:lnTo>
                <a:lnTo>
                  <a:pt x="1634" y="1708"/>
                </a:lnTo>
                <a:lnTo>
                  <a:pt x="1613" y="1717"/>
                </a:lnTo>
                <a:lnTo>
                  <a:pt x="1602" y="1722"/>
                </a:lnTo>
                <a:lnTo>
                  <a:pt x="1589" y="1726"/>
                </a:lnTo>
                <a:lnTo>
                  <a:pt x="1576" y="1729"/>
                </a:lnTo>
                <a:lnTo>
                  <a:pt x="1561" y="1731"/>
                </a:lnTo>
                <a:lnTo>
                  <a:pt x="1558" y="1725"/>
                </a:lnTo>
                <a:lnTo>
                  <a:pt x="1555" y="1718"/>
                </a:lnTo>
                <a:lnTo>
                  <a:pt x="1548" y="1718"/>
                </a:lnTo>
                <a:lnTo>
                  <a:pt x="1541" y="1717"/>
                </a:lnTo>
                <a:lnTo>
                  <a:pt x="1536" y="1715"/>
                </a:lnTo>
                <a:lnTo>
                  <a:pt x="1532" y="1713"/>
                </a:lnTo>
                <a:lnTo>
                  <a:pt x="1528" y="1711"/>
                </a:lnTo>
                <a:lnTo>
                  <a:pt x="1525" y="1708"/>
                </a:lnTo>
                <a:lnTo>
                  <a:pt x="1522" y="1705"/>
                </a:lnTo>
                <a:lnTo>
                  <a:pt x="1520" y="1701"/>
                </a:lnTo>
                <a:lnTo>
                  <a:pt x="1517" y="1693"/>
                </a:lnTo>
                <a:lnTo>
                  <a:pt x="1515" y="1685"/>
                </a:lnTo>
                <a:lnTo>
                  <a:pt x="1515" y="1677"/>
                </a:lnTo>
                <a:lnTo>
                  <a:pt x="1515" y="1670"/>
                </a:lnTo>
                <a:lnTo>
                  <a:pt x="1489" y="1690"/>
                </a:lnTo>
                <a:lnTo>
                  <a:pt x="1462" y="1709"/>
                </a:lnTo>
                <a:lnTo>
                  <a:pt x="1449" y="1718"/>
                </a:lnTo>
                <a:lnTo>
                  <a:pt x="1437" y="1725"/>
                </a:lnTo>
                <a:lnTo>
                  <a:pt x="1432" y="1728"/>
                </a:lnTo>
                <a:lnTo>
                  <a:pt x="1426" y="1730"/>
                </a:lnTo>
                <a:lnTo>
                  <a:pt x="1421" y="1731"/>
                </a:lnTo>
                <a:lnTo>
                  <a:pt x="1415" y="1731"/>
                </a:lnTo>
                <a:lnTo>
                  <a:pt x="1413" y="1731"/>
                </a:lnTo>
                <a:lnTo>
                  <a:pt x="1410" y="1729"/>
                </a:lnTo>
                <a:lnTo>
                  <a:pt x="1406" y="1727"/>
                </a:lnTo>
                <a:lnTo>
                  <a:pt x="1403" y="1725"/>
                </a:lnTo>
                <a:lnTo>
                  <a:pt x="1400" y="1722"/>
                </a:lnTo>
                <a:lnTo>
                  <a:pt x="1398" y="1718"/>
                </a:lnTo>
                <a:lnTo>
                  <a:pt x="1395" y="1715"/>
                </a:lnTo>
                <a:lnTo>
                  <a:pt x="1395" y="1712"/>
                </a:lnTo>
                <a:lnTo>
                  <a:pt x="1372" y="1711"/>
                </a:lnTo>
                <a:lnTo>
                  <a:pt x="1349" y="1709"/>
                </a:lnTo>
                <a:lnTo>
                  <a:pt x="1338" y="1707"/>
                </a:lnTo>
                <a:lnTo>
                  <a:pt x="1327" y="1704"/>
                </a:lnTo>
                <a:lnTo>
                  <a:pt x="1316" y="1701"/>
                </a:lnTo>
                <a:lnTo>
                  <a:pt x="1307" y="1697"/>
                </a:lnTo>
                <a:lnTo>
                  <a:pt x="1297" y="1693"/>
                </a:lnTo>
                <a:lnTo>
                  <a:pt x="1289" y="1688"/>
                </a:lnTo>
                <a:lnTo>
                  <a:pt x="1281" y="1683"/>
                </a:lnTo>
                <a:lnTo>
                  <a:pt x="1275" y="1677"/>
                </a:lnTo>
                <a:lnTo>
                  <a:pt x="1269" y="1670"/>
                </a:lnTo>
                <a:lnTo>
                  <a:pt x="1266" y="1662"/>
                </a:lnTo>
                <a:lnTo>
                  <a:pt x="1264" y="1653"/>
                </a:lnTo>
                <a:lnTo>
                  <a:pt x="1263" y="1645"/>
                </a:lnTo>
                <a:lnTo>
                  <a:pt x="1263" y="1639"/>
                </a:lnTo>
                <a:lnTo>
                  <a:pt x="1264" y="1635"/>
                </a:lnTo>
                <a:lnTo>
                  <a:pt x="1266" y="1631"/>
                </a:lnTo>
                <a:lnTo>
                  <a:pt x="1268" y="1627"/>
                </a:lnTo>
                <a:lnTo>
                  <a:pt x="1272" y="1620"/>
                </a:lnTo>
                <a:lnTo>
                  <a:pt x="1279" y="1614"/>
                </a:lnTo>
                <a:lnTo>
                  <a:pt x="1286" y="1609"/>
                </a:lnTo>
                <a:lnTo>
                  <a:pt x="1290" y="1601"/>
                </a:lnTo>
                <a:lnTo>
                  <a:pt x="1292" y="1597"/>
                </a:lnTo>
                <a:lnTo>
                  <a:pt x="1294" y="1593"/>
                </a:lnTo>
                <a:lnTo>
                  <a:pt x="1296" y="1589"/>
                </a:lnTo>
                <a:lnTo>
                  <a:pt x="1296" y="1583"/>
                </a:lnTo>
                <a:lnTo>
                  <a:pt x="1296" y="1546"/>
                </a:lnTo>
                <a:lnTo>
                  <a:pt x="1309" y="1528"/>
                </a:lnTo>
                <a:lnTo>
                  <a:pt x="1309" y="1522"/>
                </a:lnTo>
                <a:lnTo>
                  <a:pt x="1256" y="1522"/>
                </a:lnTo>
                <a:lnTo>
                  <a:pt x="1249" y="1534"/>
                </a:lnTo>
                <a:lnTo>
                  <a:pt x="1255" y="1525"/>
                </a:lnTo>
                <a:lnTo>
                  <a:pt x="1263" y="1516"/>
                </a:lnTo>
                <a:lnTo>
                  <a:pt x="1269" y="1509"/>
                </a:lnTo>
                <a:lnTo>
                  <a:pt x="1276" y="1504"/>
                </a:lnTo>
                <a:lnTo>
                  <a:pt x="1276" y="1460"/>
                </a:lnTo>
                <a:lnTo>
                  <a:pt x="1270" y="1462"/>
                </a:lnTo>
                <a:lnTo>
                  <a:pt x="1265" y="1464"/>
                </a:lnTo>
                <a:lnTo>
                  <a:pt x="1260" y="1466"/>
                </a:lnTo>
                <a:lnTo>
                  <a:pt x="1256" y="1469"/>
                </a:lnTo>
                <a:lnTo>
                  <a:pt x="1249" y="1475"/>
                </a:lnTo>
                <a:lnTo>
                  <a:pt x="1243" y="1481"/>
                </a:lnTo>
                <a:lnTo>
                  <a:pt x="1237" y="1488"/>
                </a:lnTo>
                <a:lnTo>
                  <a:pt x="1232" y="1494"/>
                </a:lnTo>
                <a:lnTo>
                  <a:pt x="1229" y="1498"/>
                </a:lnTo>
                <a:lnTo>
                  <a:pt x="1225" y="1500"/>
                </a:lnTo>
                <a:lnTo>
                  <a:pt x="1221" y="1502"/>
                </a:lnTo>
                <a:lnTo>
                  <a:pt x="1216" y="1504"/>
                </a:lnTo>
                <a:lnTo>
                  <a:pt x="1189" y="1504"/>
                </a:lnTo>
                <a:lnTo>
                  <a:pt x="1222" y="1472"/>
                </a:lnTo>
                <a:lnTo>
                  <a:pt x="1252" y="1442"/>
                </a:lnTo>
                <a:lnTo>
                  <a:pt x="1280" y="1411"/>
                </a:lnTo>
                <a:lnTo>
                  <a:pt x="1309" y="1380"/>
                </a:lnTo>
                <a:lnTo>
                  <a:pt x="1305" y="1378"/>
                </a:lnTo>
                <a:lnTo>
                  <a:pt x="1301" y="1377"/>
                </a:lnTo>
                <a:lnTo>
                  <a:pt x="1298" y="1376"/>
                </a:lnTo>
                <a:lnTo>
                  <a:pt x="1294" y="1376"/>
                </a:lnTo>
                <a:lnTo>
                  <a:pt x="1287" y="1378"/>
                </a:lnTo>
                <a:lnTo>
                  <a:pt x="1280" y="1382"/>
                </a:lnTo>
                <a:lnTo>
                  <a:pt x="1267" y="1392"/>
                </a:lnTo>
                <a:lnTo>
                  <a:pt x="1256" y="1399"/>
                </a:lnTo>
                <a:lnTo>
                  <a:pt x="1230" y="1418"/>
                </a:lnTo>
                <a:lnTo>
                  <a:pt x="1185" y="1450"/>
                </a:lnTo>
                <a:lnTo>
                  <a:pt x="1142" y="1478"/>
                </a:lnTo>
                <a:lnTo>
                  <a:pt x="1123" y="1490"/>
                </a:lnTo>
                <a:lnTo>
                  <a:pt x="1123" y="1380"/>
                </a:lnTo>
                <a:lnTo>
                  <a:pt x="1113" y="1379"/>
                </a:lnTo>
                <a:lnTo>
                  <a:pt x="1106" y="1377"/>
                </a:lnTo>
                <a:lnTo>
                  <a:pt x="1099" y="1375"/>
                </a:lnTo>
                <a:lnTo>
                  <a:pt x="1093" y="1371"/>
                </a:lnTo>
                <a:lnTo>
                  <a:pt x="1090" y="1367"/>
                </a:lnTo>
                <a:lnTo>
                  <a:pt x="1088" y="1362"/>
                </a:lnTo>
                <a:lnTo>
                  <a:pt x="1088" y="1356"/>
                </a:lnTo>
                <a:lnTo>
                  <a:pt x="1090" y="1349"/>
                </a:lnTo>
                <a:lnTo>
                  <a:pt x="1078" y="1338"/>
                </a:lnTo>
                <a:lnTo>
                  <a:pt x="1064" y="1325"/>
                </a:lnTo>
                <a:lnTo>
                  <a:pt x="1047" y="1314"/>
                </a:lnTo>
                <a:lnTo>
                  <a:pt x="1030" y="1304"/>
                </a:lnTo>
                <a:lnTo>
                  <a:pt x="1020" y="1299"/>
                </a:lnTo>
                <a:lnTo>
                  <a:pt x="1011" y="1295"/>
                </a:lnTo>
                <a:lnTo>
                  <a:pt x="1001" y="1291"/>
                </a:lnTo>
                <a:lnTo>
                  <a:pt x="990" y="1288"/>
                </a:lnTo>
                <a:lnTo>
                  <a:pt x="980" y="1285"/>
                </a:lnTo>
                <a:lnTo>
                  <a:pt x="971" y="1283"/>
                </a:lnTo>
                <a:lnTo>
                  <a:pt x="961" y="1282"/>
                </a:lnTo>
                <a:lnTo>
                  <a:pt x="951" y="1282"/>
                </a:lnTo>
                <a:lnTo>
                  <a:pt x="941" y="1283"/>
                </a:lnTo>
                <a:lnTo>
                  <a:pt x="931" y="1285"/>
                </a:lnTo>
                <a:lnTo>
                  <a:pt x="923" y="1289"/>
                </a:lnTo>
                <a:lnTo>
                  <a:pt x="917" y="1294"/>
                </a:lnTo>
                <a:lnTo>
                  <a:pt x="831" y="1294"/>
                </a:lnTo>
                <a:lnTo>
                  <a:pt x="819" y="1301"/>
                </a:lnTo>
                <a:lnTo>
                  <a:pt x="807" y="1307"/>
                </a:lnTo>
                <a:lnTo>
                  <a:pt x="796" y="1312"/>
                </a:lnTo>
                <a:lnTo>
                  <a:pt x="785" y="1316"/>
                </a:lnTo>
                <a:lnTo>
                  <a:pt x="775" y="1319"/>
                </a:lnTo>
                <a:lnTo>
                  <a:pt x="764" y="1321"/>
                </a:lnTo>
                <a:lnTo>
                  <a:pt x="754" y="1323"/>
                </a:lnTo>
                <a:lnTo>
                  <a:pt x="745" y="1324"/>
                </a:lnTo>
                <a:lnTo>
                  <a:pt x="726" y="1326"/>
                </a:lnTo>
                <a:lnTo>
                  <a:pt x="706" y="1328"/>
                </a:lnTo>
                <a:lnTo>
                  <a:pt x="686" y="1332"/>
                </a:lnTo>
                <a:lnTo>
                  <a:pt x="664" y="1337"/>
                </a:lnTo>
                <a:lnTo>
                  <a:pt x="636" y="1345"/>
                </a:lnTo>
                <a:lnTo>
                  <a:pt x="596" y="1356"/>
                </a:lnTo>
                <a:lnTo>
                  <a:pt x="577" y="1362"/>
                </a:lnTo>
                <a:lnTo>
                  <a:pt x="560" y="1369"/>
                </a:lnTo>
                <a:lnTo>
                  <a:pt x="547" y="1374"/>
                </a:lnTo>
                <a:lnTo>
                  <a:pt x="538" y="1380"/>
                </a:lnTo>
                <a:lnTo>
                  <a:pt x="521" y="1402"/>
                </a:lnTo>
                <a:lnTo>
                  <a:pt x="507" y="1419"/>
                </a:lnTo>
                <a:lnTo>
                  <a:pt x="501" y="1426"/>
                </a:lnTo>
                <a:lnTo>
                  <a:pt x="493" y="1431"/>
                </a:lnTo>
                <a:lnTo>
                  <a:pt x="488" y="1433"/>
                </a:lnTo>
                <a:lnTo>
                  <a:pt x="483" y="1434"/>
                </a:lnTo>
                <a:lnTo>
                  <a:pt x="478" y="1435"/>
                </a:lnTo>
                <a:lnTo>
                  <a:pt x="472" y="1435"/>
                </a:lnTo>
                <a:lnTo>
                  <a:pt x="306" y="1435"/>
                </a:lnTo>
                <a:lnTo>
                  <a:pt x="291" y="1439"/>
                </a:lnTo>
                <a:lnTo>
                  <a:pt x="277" y="1444"/>
                </a:lnTo>
                <a:lnTo>
                  <a:pt x="265" y="1448"/>
                </a:lnTo>
                <a:lnTo>
                  <a:pt x="254" y="1453"/>
                </a:lnTo>
                <a:lnTo>
                  <a:pt x="233" y="1463"/>
                </a:lnTo>
                <a:lnTo>
                  <a:pt x="214" y="1473"/>
                </a:lnTo>
                <a:lnTo>
                  <a:pt x="204" y="1478"/>
                </a:lnTo>
                <a:lnTo>
                  <a:pt x="193" y="1482"/>
                </a:lnTo>
                <a:lnTo>
                  <a:pt x="182" y="1486"/>
                </a:lnTo>
                <a:lnTo>
                  <a:pt x="170" y="1490"/>
                </a:lnTo>
                <a:lnTo>
                  <a:pt x="157" y="1493"/>
                </a:lnTo>
                <a:lnTo>
                  <a:pt x="142" y="1495"/>
                </a:lnTo>
                <a:lnTo>
                  <a:pt x="125" y="1496"/>
                </a:lnTo>
                <a:lnTo>
                  <a:pt x="106" y="1496"/>
                </a:lnTo>
                <a:lnTo>
                  <a:pt x="95" y="1496"/>
                </a:lnTo>
                <a:lnTo>
                  <a:pt x="84" y="1495"/>
                </a:lnTo>
                <a:lnTo>
                  <a:pt x="75" y="1494"/>
                </a:lnTo>
                <a:lnTo>
                  <a:pt x="65" y="1492"/>
                </a:lnTo>
                <a:lnTo>
                  <a:pt x="55" y="1490"/>
                </a:lnTo>
                <a:lnTo>
                  <a:pt x="46" y="1487"/>
                </a:lnTo>
                <a:lnTo>
                  <a:pt x="38" y="1483"/>
                </a:lnTo>
                <a:lnTo>
                  <a:pt x="31" y="1479"/>
                </a:lnTo>
                <a:lnTo>
                  <a:pt x="24" y="1475"/>
                </a:lnTo>
                <a:lnTo>
                  <a:pt x="19" y="1470"/>
                </a:lnTo>
                <a:lnTo>
                  <a:pt x="13" y="1464"/>
                </a:lnTo>
                <a:lnTo>
                  <a:pt x="9" y="1458"/>
                </a:lnTo>
                <a:lnTo>
                  <a:pt x="4" y="1452"/>
                </a:lnTo>
                <a:lnTo>
                  <a:pt x="2" y="1445"/>
                </a:lnTo>
                <a:lnTo>
                  <a:pt x="1" y="1437"/>
                </a:lnTo>
                <a:lnTo>
                  <a:pt x="0" y="1429"/>
                </a:lnTo>
                <a:lnTo>
                  <a:pt x="1" y="1426"/>
                </a:lnTo>
                <a:lnTo>
                  <a:pt x="2" y="1423"/>
                </a:lnTo>
                <a:lnTo>
                  <a:pt x="4" y="1421"/>
                </a:lnTo>
                <a:lnTo>
                  <a:pt x="6" y="1418"/>
                </a:lnTo>
                <a:lnTo>
                  <a:pt x="13" y="1415"/>
                </a:lnTo>
                <a:lnTo>
                  <a:pt x="22" y="1413"/>
                </a:lnTo>
                <a:lnTo>
                  <a:pt x="39" y="1411"/>
                </a:lnTo>
                <a:lnTo>
                  <a:pt x="54" y="1411"/>
                </a:lnTo>
                <a:lnTo>
                  <a:pt x="58" y="1408"/>
                </a:lnTo>
                <a:lnTo>
                  <a:pt x="64" y="1404"/>
                </a:lnTo>
                <a:lnTo>
                  <a:pt x="68" y="1399"/>
                </a:lnTo>
                <a:lnTo>
                  <a:pt x="72" y="1393"/>
                </a:lnTo>
                <a:lnTo>
                  <a:pt x="82" y="1378"/>
                </a:lnTo>
                <a:lnTo>
                  <a:pt x="90" y="1361"/>
                </a:lnTo>
                <a:lnTo>
                  <a:pt x="97" y="1344"/>
                </a:lnTo>
                <a:lnTo>
                  <a:pt x="102" y="1325"/>
                </a:lnTo>
                <a:lnTo>
                  <a:pt x="105" y="1309"/>
                </a:lnTo>
                <a:lnTo>
                  <a:pt x="106" y="1294"/>
                </a:lnTo>
                <a:lnTo>
                  <a:pt x="106" y="1288"/>
                </a:lnTo>
                <a:lnTo>
                  <a:pt x="105" y="1284"/>
                </a:lnTo>
                <a:lnTo>
                  <a:pt x="103" y="1279"/>
                </a:lnTo>
                <a:lnTo>
                  <a:pt x="101" y="1275"/>
                </a:lnTo>
                <a:lnTo>
                  <a:pt x="95" y="1267"/>
                </a:lnTo>
                <a:lnTo>
                  <a:pt x="90" y="1260"/>
                </a:lnTo>
                <a:lnTo>
                  <a:pt x="83" y="1254"/>
                </a:lnTo>
                <a:lnTo>
                  <a:pt x="79" y="1248"/>
                </a:lnTo>
                <a:lnTo>
                  <a:pt x="77" y="1244"/>
                </a:lnTo>
                <a:lnTo>
                  <a:pt x="75" y="1241"/>
                </a:lnTo>
                <a:lnTo>
                  <a:pt x="73" y="1237"/>
                </a:lnTo>
                <a:lnTo>
                  <a:pt x="73" y="1232"/>
                </a:lnTo>
                <a:lnTo>
                  <a:pt x="73" y="1225"/>
                </a:lnTo>
                <a:lnTo>
                  <a:pt x="75" y="1218"/>
                </a:lnTo>
                <a:lnTo>
                  <a:pt x="77" y="1212"/>
                </a:lnTo>
                <a:lnTo>
                  <a:pt x="79" y="1207"/>
                </a:lnTo>
                <a:lnTo>
                  <a:pt x="86" y="1200"/>
                </a:lnTo>
                <a:lnTo>
                  <a:pt x="93" y="1193"/>
                </a:lnTo>
                <a:lnTo>
                  <a:pt x="101" y="1188"/>
                </a:lnTo>
                <a:lnTo>
                  <a:pt x="106" y="1182"/>
                </a:lnTo>
                <a:lnTo>
                  <a:pt x="110" y="1179"/>
                </a:lnTo>
                <a:lnTo>
                  <a:pt x="112" y="1175"/>
                </a:lnTo>
                <a:lnTo>
                  <a:pt x="113" y="1170"/>
                </a:lnTo>
                <a:lnTo>
                  <a:pt x="113" y="1165"/>
                </a:lnTo>
                <a:lnTo>
                  <a:pt x="113" y="1150"/>
                </a:lnTo>
                <a:lnTo>
                  <a:pt x="111" y="1137"/>
                </a:lnTo>
                <a:lnTo>
                  <a:pt x="109" y="1123"/>
                </a:lnTo>
                <a:lnTo>
                  <a:pt x="105" y="1110"/>
                </a:lnTo>
                <a:lnTo>
                  <a:pt x="98" y="1082"/>
                </a:lnTo>
                <a:lnTo>
                  <a:pt x="88" y="1056"/>
                </a:lnTo>
                <a:lnTo>
                  <a:pt x="78" y="1030"/>
                </a:lnTo>
                <a:lnTo>
                  <a:pt x="68" y="1006"/>
                </a:lnTo>
                <a:lnTo>
                  <a:pt x="59" y="982"/>
                </a:lnTo>
                <a:lnTo>
                  <a:pt x="54" y="961"/>
                </a:lnTo>
                <a:lnTo>
                  <a:pt x="54" y="930"/>
                </a:lnTo>
                <a:lnTo>
                  <a:pt x="58" y="943"/>
                </a:lnTo>
                <a:lnTo>
                  <a:pt x="64" y="954"/>
                </a:lnTo>
                <a:lnTo>
                  <a:pt x="71" y="964"/>
                </a:lnTo>
                <a:lnTo>
                  <a:pt x="80" y="973"/>
                </a:lnTo>
                <a:lnTo>
                  <a:pt x="80" y="949"/>
                </a:lnTo>
                <a:lnTo>
                  <a:pt x="80" y="954"/>
                </a:lnTo>
                <a:lnTo>
                  <a:pt x="82" y="958"/>
                </a:lnTo>
                <a:lnTo>
                  <a:pt x="84" y="962"/>
                </a:lnTo>
                <a:lnTo>
                  <a:pt x="88" y="966"/>
                </a:lnTo>
                <a:lnTo>
                  <a:pt x="92" y="969"/>
                </a:lnTo>
                <a:lnTo>
                  <a:pt x="97" y="971"/>
                </a:lnTo>
                <a:lnTo>
                  <a:pt x="102" y="973"/>
                </a:lnTo>
                <a:lnTo>
                  <a:pt x="106" y="973"/>
                </a:lnTo>
                <a:lnTo>
                  <a:pt x="113" y="964"/>
                </a:lnTo>
                <a:lnTo>
                  <a:pt x="122" y="955"/>
                </a:lnTo>
                <a:lnTo>
                  <a:pt x="126" y="951"/>
                </a:lnTo>
                <a:lnTo>
                  <a:pt x="129" y="946"/>
                </a:lnTo>
                <a:lnTo>
                  <a:pt x="132" y="940"/>
                </a:lnTo>
                <a:lnTo>
                  <a:pt x="133" y="936"/>
                </a:lnTo>
                <a:lnTo>
                  <a:pt x="132" y="923"/>
                </a:lnTo>
                <a:lnTo>
                  <a:pt x="128" y="913"/>
                </a:lnTo>
                <a:lnTo>
                  <a:pt x="125" y="903"/>
                </a:lnTo>
                <a:lnTo>
                  <a:pt x="120" y="895"/>
                </a:lnTo>
                <a:lnTo>
                  <a:pt x="115" y="887"/>
                </a:lnTo>
                <a:lnTo>
                  <a:pt x="111" y="879"/>
                </a:lnTo>
                <a:lnTo>
                  <a:pt x="107" y="871"/>
                </a:lnTo>
                <a:lnTo>
                  <a:pt x="106" y="862"/>
                </a:lnTo>
                <a:lnTo>
                  <a:pt x="107" y="855"/>
                </a:lnTo>
                <a:lnTo>
                  <a:pt x="111" y="847"/>
                </a:lnTo>
                <a:lnTo>
                  <a:pt x="115" y="839"/>
                </a:lnTo>
                <a:lnTo>
                  <a:pt x="121" y="831"/>
                </a:lnTo>
                <a:lnTo>
                  <a:pt x="126" y="823"/>
                </a:lnTo>
                <a:lnTo>
                  <a:pt x="132" y="818"/>
                </a:lnTo>
                <a:lnTo>
                  <a:pt x="136" y="814"/>
                </a:lnTo>
                <a:lnTo>
                  <a:pt x="139" y="813"/>
                </a:lnTo>
                <a:lnTo>
                  <a:pt x="139" y="807"/>
                </a:lnTo>
                <a:lnTo>
                  <a:pt x="140" y="800"/>
                </a:lnTo>
                <a:lnTo>
                  <a:pt x="143" y="792"/>
                </a:lnTo>
                <a:lnTo>
                  <a:pt x="146" y="783"/>
                </a:lnTo>
                <a:lnTo>
                  <a:pt x="147" y="765"/>
                </a:lnTo>
                <a:lnTo>
                  <a:pt x="149" y="751"/>
                </a:lnTo>
                <a:lnTo>
                  <a:pt x="151" y="737"/>
                </a:lnTo>
                <a:lnTo>
                  <a:pt x="153" y="72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1" name="Freeform 193"/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2735264" y="2643189"/>
            <a:ext cx="668337" cy="581025"/>
          </a:xfrm>
          <a:custGeom>
            <a:avLst/>
            <a:gdLst/>
            <a:ahLst/>
            <a:cxnLst>
              <a:cxn ang="0">
                <a:pos x="1243" y="925"/>
              </a:cxn>
              <a:cxn ang="0">
                <a:pos x="1299" y="982"/>
              </a:cxn>
              <a:cxn ang="0">
                <a:pos x="1220" y="999"/>
              </a:cxn>
              <a:cxn ang="0">
                <a:pos x="1177" y="1095"/>
              </a:cxn>
              <a:cxn ang="0">
                <a:pos x="1065" y="1006"/>
              </a:cxn>
              <a:cxn ang="0">
                <a:pos x="994" y="1012"/>
              </a:cxn>
              <a:cxn ang="0">
                <a:pos x="913" y="1039"/>
              </a:cxn>
              <a:cxn ang="0">
                <a:pos x="786" y="971"/>
              </a:cxn>
              <a:cxn ang="0">
                <a:pos x="648" y="917"/>
              </a:cxn>
              <a:cxn ang="0">
                <a:pos x="588" y="883"/>
              </a:cxn>
              <a:cxn ang="0">
                <a:pos x="537" y="835"/>
              </a:cxn>
              <a:cxn ang="0">
                <a:pos x="485" y="826"/>
              </a:cxn>
              <a:cxn ang="0">
                <a:pos x="439" y="757"/>
              </a:cxn>
              <a:cxn ang="0">
                <a:pos x="467" y="705"/>
              </a:cxn>
              <a:cxn ang="0">
                <a:pos x="450" y="601"/>
              </a:cxn>
              <a:cxn ang="0">
                <a:pos x="352" y="468"/>
              </a:cxn>
              <a:cxn ang="0">
                <a:pos x="304" y="426"/>
              </a:cxn>
              <a:cxn ang="0">
                <a:pos x="293" y="369"/>
              </a:cxn>
              <a:cxn ang="0">
                <a:pos x="217" y="248"/>
              </a:cxn>
              <a:cxn ang="0">
                <a:pos x="167" y="74"/>
              </a:cxn>
              <a:cxn ang="0">
                <a:pos x="84" y="104"/>
              </a:cxn>
              <a:cxn ang="0">
                <a:pos x="113" y="222"/>
              </a:cxn>
              <a:cxn ang="0">
                <a:pos x="150" y="326"/>
              </a:cxn>
              <a:cxn ang="0">
                <a:pos x="196" y="402"/>
              </a:cxn>
              <a:cxn ang="0">
                <a:pos x="200" y="465"/>
              </a:cxn>
              <a:cxn ang="0">
                <a:pos x="213" y="524"/>
              </a:cxn>
              <a:cxn ang="0">
                <a:pos x="259" y="571"/>
              </a:cxn>
              <a:cxn ang="0">
                <a:pos x="214" y="596"/>
              </a:cxn>
              <a:cxn ang="0">
                <a:pos x="193" y="542"/>
              </a:cxn>
              <a:cxn ang="0">
                <a:pos x="120" y="474"/>
              </a:cxn>
              <a:cxn ang="0">
                <a:pos x="146" y="420"/>
              </a:cxn>
              <a:cxn ang="0">
                <a:pos x="89" y="366"/>
              </a:cxn>
              <a:cxn ang="0">
                <a:pos x="27" y="307"/>
              </a:cxn>
              <a:cxn ang="0">
                <a:pos x="65" y="289"/>
              </a:cxn>
              <a:cxn ang="0">
                <a:pos x="64" y="225"/>
              </a:cxn>
              <a:cxn ang="0">
                <a:pos x="6" y="117"/>
              </a:cxn>
              <a:cxn ang="0">
                <a:pos x="38" y="5"/>
              </a:cxn>
              <a:cxn ang="0">
                <a:pos x="211" y="18"/>
              </a:cxn>
              <a:cxn ang="0">
                <a:pos x="361" y="76"/>
              </a:cxn>
              <a:cxn ang="0">
                <a:pos x="498" y="55"/>
              </a:cxn>
              <a:cxn ang="0">
                <a:pos x="593" y="54"/>
              </a:cxn>
              <a:cxn ang="0">
                <a:pos x="633" y="110"/>
              </a:cxn>
              <a:cxn ang="0">
                <a:pos x="700" y="215"/>
              </a:cxn>
              <a:cxn ang="0">
                <a:pos x="750" y="192"/>
              </a:cxn>
              <a:cxn ang="0">
                <a:pos x="822" y="176"/>
              </a:cxn>
              <a:cxn ang="0">
                <a:pos x="879" y="244"/>
              </a:cxn>
              <a:cxn ang="0">
                <a:pos x="905" y="362"/>
              </a:cxn>
              <a:cxn ang="0">
                <a:pos x="964" y="405"/>
              </a:cxn>
              <a:cxn ang="0">
                <a:pos x="977" y="456"/>
              </a:cxn>
              <a:cxn ang="0">
                <a:pos x="931" y="492"/>
              </a:cxn>
              <a:cxn ang="0">
                <a:pos x="917" y="634"/>
              </a:cxn>
              <a:cxn ang="0">
                <a:pos x="956" y="791"/>
              </a:cxn>
              <a:cxn ang="0">
                <a:pos x="1054" y="877"/>
              </a:cxn>
              <a:cxn ang="0">
                <a:pos x="1166" y="849"/>
              </a:cxn>
              <a:cxn ang="0">
                <a:pos x="1249" y="850"/>
              </a:cxn>
              <a:cxn ang="0">
                <a:pos x="1296" y="742"/>
              </a:cxn>
              <a:cxn ang="0">
                <a:pos x="1336" y="693"/>
              </a:cxn>
              <a:cxn ang="0">
                <a:pos x="1506" y="678"/>
              </a:cxn>
              <a:cxn ang="0">
                <a:pos x="1503" y="729"/>
              </a:cxn>
              <a:cxn ang="0">
                <a:pos x="1468" y="821"/>
              </a:cxn>
              <a:cxn ang="0">
                <a:pos x="1369" y="888"/>
              </a:cxn>
            </a:cxnLst>
            <a:rect l="0" t="0" r="r" b="b"/>
            <a:pathLst>
              <a:path w="1535" h="1109">
                <a:moveTo>
                  <a:pt x="1336" y="888"/>
                </a:moveTo>
                <a:lnTo>
                  <a:pt x="1319" y="891"/>
                </a:lnTo>
                <a:lnTo>
                  <a:pt x="1287" y="901"/>
                </a:lnTo>
                <a:lnTo>
                  <a:pt x="1270" y="907"/>
                </a:lnTo>
                <a:lnTo>
                  <a:pt x="1256" y="913"/>
                </a:lnTo>
                <a:lnTo>
                  <a:pt x="1251" y="916"/>
                </a:lnTo>
                <a:lnTo>
                  <a:pt x="1246" y="919"/>
                </a:lnTo>
                <a:lnTo>
                  <a:pt x="1244" y="922"/>
                </a:lnTo>
                <a:lnTo>
                  <a:pt x="1243" y="925"/>
                </a:lnTo>
                <a:lnTo>
                  <a:pt x="1243" y="929"/>
                </a:lnTo>
                <a:lnTo>
                  <a:pt x="1244" y="933"/>
                </a:lnTo>
                <a:lnTo>
                  <a:pt x="1246" y="937"/>
                </a:lnTo>
                <a:lnTo>
                  <a:pt x="1248" y="940"/>
                </a:lnTo>
                <a:lnTo>
                  <a:pt x="1255" y="946"/>
                </a:lnTo>
                <a:lnTo>
                  <a:pt x="1263" y="951"/>
                </a:lnTo>
                <a:lnTo>
                  <a:pt x="1282" y="961"/>
                </a:lnTo>
                <a:lnTo>
                  <a:pt x="1302" y="973"/>
                </a:lnTo>
                <a:lnTo>
                  <a:pt x="1299" y="982"/>
                </a:lnTo>
                <a:lnTo>
                  <a:pt x="1294" y="988"/>
                </a:lnTo>
                <a:lnTo>
                  <a:pt x="1289" y="993"/>
                </a:lnTo>
                <a:lnTo>
                  <a:pt x="1282" y="996"/>
                </a:lnTo>
                <a:lnTo>
                  <a:pt x="1275" y="998"/>
                </a:lnTo>
                <a:lnTo>
                  <a:pt x="1267" y="999"/>
                </a:lnTo>
                <a:lnTo>
                  <a:pt x="1258" y="999"/>
                </a:lnTo>
                <a:lnTo>
                  <a:pt x="1251" y="999"/>
                </a:lnTo>
                <a:lnTo>
                  <a:pt x="1234" y="999"/>
                </a:lnTo>
                <a:lnTo>
                  <a:pt x="1220" y="999"/>
                </a:lnTo>
                <a:lnTo>
                  <a:pt x="1213" y="1000"/>
                </a:lnTo>
                <a:lnTo>
                  <a:pt x="1209" y="1002"/>
                </a:lnTo>
                <a:lnTo>
                  <a:pt x="1204" y="1006"/>
                </a:lnTo>
                <a:lnTo>
                  <a:pt x="1203" y="1011"/>
                </a:lnTo>
                <a:lnTo>
                  <a:pt x="1193" y="1036"/>
                </a:lnTo>
                <a:lnTo>
                  <a:pt x="1185" y="1058"/>
                </a:lnTo>
                <a:lnTo>
                  <a:pt x="1181" y="1069"/>
                </a:lnTo>
                <a:lnTo>
                  <a:pt x="1178" y="1080"/>
                </a:lnTo>
                <a:lnTo>
                  <a:pt x="1177" y="1095"/>
                </a:lnTo>
                <a:lnTo>
                  <a:pt x="1176" y="1109"/>
                </a:lnTo>
                <a:lnTo>
                  <a:pt x="1165" y="1100"/>
                </a:lnTo>
                <a:lnTo>
                  <a:pt x="1153" y="1091"/>
                </a:lnTo>
                <a:lnTo>
                  <a:pt x="1141" y="1081"/>
                </a:lnTo>
                <a:lnTo>
                  <a:pt x="1130" y="1072"/>
                </a:lnTo>
                <a:lnTo>
                  <a:pt x="1112" y="1051"/>
                </a:lnTo>
                <a:lnTo>
                  <a:pt x="1090" y="1026"/>
                </a:lnTo>
                <a:lnTo>
                  <a:pt x="1078" y="1015"/>
                </a:lnTo>
                <a:lnTo>
                  <a:pt x="1065" y="1006"/>
                </a:lnTo>
                <a:lnTo>
                  <a:pt x="1058" y="1003"/>
                </a:lnTo>
                <a:lnTo>
                  <a:pt x="1052" y="1001"/>
                </a:lnTo>
                <a:lnTo>
                  <a:pt x="1044" y="999"/>
                </a:lnTo>
                <a:lnTo>
                  <a:pt x="1036" y="998"/>
                </a:lnTo>
                <a:lnTo>
                  <a:pt x="1028" y="999"/>
                </a:lnTo>
                <a:lnTo>
                  <a:pt x="1019" y="1000"/>
                </a:lnTo>
                <a:lnTo>
                  <a:pt x="1011" y="1002"/>
                </a:lnTo>
                <a:lnTo>
                  <a:pt x="1006" y="1005"/>
                </a:lnTo>
                <a:lnTo>
                  <a:pt x="994" y="1012"/>
                </a:lnTo>
                <a:lnTo>
                  <a:pt x="984" y="1020"/>
                </a:lnTo>
                <a:lnTo>
                  <a:pt x="974" y="1027"/>
                </a:lnTo>
                <a:lnTo>
                  <a:pt x="962" y="1035"/>
                </a:lnTo>
                <a:lnTo>
                  <a:pt x="955" y="1038"/>
                </a:lnTo>
                <a:lnTo>
                  <a:pt x="949" y="1040"/>
                </a:lnTo>
                <a:lnTo>
                  <a:pt x="940" y="1041"/>
                </a:lnTo>
                <a:lnTo>
                  <a:pt x="930" y="1042"/>
                </a:lnTo>
                <a:lnTo>
                  <a:pt x="922" y="1041"/>
                </a:lnTo>
                <a:lnTo>
                  <a:pt x="913" y="1039"/>
                </a:lnTo>
                <a:lnTo>
                  <a:pt x="902" y="1037"/>
                </a:lnTo>
                <a:lnTo>
                  <a:pt x="891" y="1032"/>
                </a:lnTo>
                <a:lnTo>
                  <a:pt x="868" y="1023"/>
                </a:lnTo>
                <a:lnTo>
                  <a:pt x="845" y="1011"/>
                </a:lnTo>
                <a:lnTo>
                  <a:pt x="823" y="999"/>
                </a:lnTo>
                <a:lnTo>
                  <a:pt x="805" y="987"/>
                </a:lnTo>
                <a:lnTo>
                  <a:pt x="797" y="982"/>
                </a:lnTo>
                <a:lnTo>
                  <a:pt x="790" y="976"/>
                </a:lnTo>
                <a:lnTo>
                  <a:pt x="786" y="971"/>
                </a:lnTo>
                <a:lnTo>
                  <a:pt x="784" y="967"/>
                </a:lnTo>
                <a:lnTo>
                  <a:pt x="731" y="973"/>
                </a:lnTo>
                <a:lnTo>
                  <a:pt x="714" y="962"/>
                </a:lnTo>
                <a:lnTo>
                  <a:pt x="697" y="953"/>
                </a:lnTo>
                <a:lnTo>
                  <a:pt x="680" y="945"/>
                </a:lnTo>
                <a:lnTo>
                  <a:pt x="658" y="937"/>
                </a:lnTo>
                <a:lnTo>
                  <a:pt x="653" y="932"/>
                </a:lnTo>
                <a:lnTo>
                  <a:pt x="650" y="925"/>
                </a:lnTo>
                <a:lnTo>
                  <a:pt x="648" y="917"/>
                </a:lnTo>
                <a:lnTo>
                  <a:pt x="644" y="910"/>
                </a:lnTo>
                <a:lnTo>
                  <a:pt x="642" y="904"/>
                </a:lnTo>
                <a:lnTo>
                  <a:pt x="639" y="898"/>
                </a:lnTo>
                <a:lnTo>
                  <a:pt x="638" y="896"/>
                </a:lnTo>
                <a:lnTo>
                  <a:pt x="636" y="895"/>
                </a:lnTo>
                <a:lnTo>
                  <a:pt x="633" y="894"/>
                </a:lnTo>
                <a:lnTo>
                  <a:pt x="631" y="894"/>
                </a:lnTo>
                <a:lnTo>
                  <a:pt x="607" y="887"/>
                </a:lnTo>
                <a:lnTo>
                  <a:pt x="588" y="883"/>
                </a:lnTo>
                <a:lnTo>
                  <a:pt x="575" y="882"/>
                </a:lnTo>
                <a:lnTo>
                  <a:pt x="565" y="880"/>
                </a:lnTo>
                <a:lnTo>
                  <a:pt x="561" y="879"/>
                </a:lnTo>
                <a:lnTo>
                  <a:pt x="558" y="877"/>
                </a:lnTo>
                <a:lnTo>
                  <a:pt x="554" y="874"/>
                </a:lnTo>
                <a:lnTo>
                  <a:pt x="551" y="870"/>
                </a:lnTo>
                <a:lnTo>
                  <a:pt x="546" y="857"/>
                </a:lnTo>
                <a:lnTo>
                  <a:pt x="538" y="838"/>
                </a:lnTo>
                <a:lnTo>
                  <a:pt x="537" y="835"/>
                </a:lnTo>
                <a:lnTo>
                  <a:pt x="535" y="833"/>
                </a:lnTo>
                <a:lnTo>
                  <a:pt x="532" y="831"/>
                </a:lnTo>
                <a:lnTo>
                  <a:pt x="530" y="829"/>
                </a:lnTo>
                <a:lnTo>
                  <a:pt x="524" y="828"/>
                </a:lnTo>
                <a:lnTo>
                  <a:pt x="517" y="828"/>
                </a:lnTo>
                <a:lnTo>
                  <a:pt x="509" y="828"/>
                </a:lnTo>
                <a:lnTo>
                  <a:pt x="501" y="828"/>
                </a:lnTo>
                <a:lnTo>
                  <a:pt x="493" y="828"/>
                </a:lnTo>
                <a:lnTo>
                  <a:pt x="485" y="826"/>
                </a:lnTo>
                <a:lnTo>
                  <a:pt x="480" y="822"/>
                </a:lnTo>
                <a:lnTo>
                  <a:pt x="472" y="816"/>
                </a:lnTo>
                <a:lnTo>
                  <a:pt x="464" y="806"/>
                </a:lnTo>
                <a:lnTo>
                  <a:pt x="457" y="796"/>
                </a:lnTo>
                <a:lnTo>
                  <a:pt x="450" y="784"/>
                </a:lnTo>
                <a:lnTo>
                  <a:pt x="445" y="773"/>
                </a:lnTo>
                <a:lnTo>
                  <a:pt x="442" y="768"/>
                </a:lnTo>
                <a:lnTo>
                  <a:pt x="440" y="762"/>
                </a:lnTo>
                <a:lnTo>
                  <a:pt x="439" y="757"/>
                </a:lnTo>
                <a:lnTo>
                  <a:pt x="439" y="751"/>
                </a:lnTo>
                <a:lnTo>
                  <a:pt x="439" y="747"/>
                </a:lnTo>
                <a:lnTo>
                  <a:pt x="440" y="743"/>
                </a:lnTo>
                <a:lnTo>
                  <a:pt x="441" y="739"/>
                </a:lnTo>
                <a:lnTo>
                  <a:pt x="443" y="735"/>
                </a:lnTo>
                <a:lnTo>
                  <a:pt x="449" y="728"/>
                </a:lnTo>
                <a:lnTo>
                  <a:pt x="456" y="720"/>
                </a:lnTo>
                <a:lnTo>
                  <a:pt x="461" y="713"/>
                </a:lnTo>
                <a:lnTo>
                  <a:pt x="467" y="705"/>
                </a:lnTo>
                <a:lnTo>
                  <a:pt x="469" y="700"/>
                </a:lnTo>
                <a:lnTo>
                  <a:pt x="471" y="694"/>
                </a:lnTo>
                <a:lnTo>
                  <a:pt x="472" y="689"/>
                </a:lnTo>
                <a:lnTo>
                  <a:pt x="472" y="684"/>
                </a:lnTo>
                <a:lnTo>
                  <a:pt x="471" y="664"/>
                </a:lnTo>
                <a:lnTo>
                  <a:pt x="468" y="647"/>
                </a:lnTo>
                <a:lnTo>
                  <a:pt x="463" y="630"/>
                </a:lnTo>
                <a:lnTo>
                  <a:pt x="457" y="615"/>
                </a:lnTo>
                <a:lnTo>
                  <a:pt x="450" y="601"/>
                </a:lnTo>
                <a:lnTo>
                  <a:pt x="441" y="589"/>
                </a:lnTo>
                <a:lnTo>
                  <a:pt x="431" y="576"/>
                </a:lnTo>
                <a:lnTo>
                  <a:pt x="423" y="565"/>
                </a:lnTo>
                <a:lnTo>
                  <a:pt x="402" y="543"/>
                </a:lnTo>
                <a:lnTo>
                  <a:pt x="382" y="520"/>
                </a:lnTo>
                <a:lnTo>
                  <a:pt x="373" y="509"/>
                </a:lnTo>
                <a:lnTo>
                  <a:pt x="366" y="496"/>
                </a:lnTo>
                <a:lnTo>
                  <a:pt x="358" y="483"/>
                </a:lnTo>
                <a:lnTo>
                  <a:pt x="352" y="468"/>
                </a:lnTo>
                <a:lnTo>
                  <a:pt x="350" y="464"/>
                </a:lnTo>
                <a:lnTo>
                  <a:pt x="348" y="460"/>
                </a:lnTo>
                <a:lnTo>
                  <a:pt x="345" y="456"/>
                </a:lnTo>
                <a:lnTo>
                  <a:pt x="341" y="453"/>
                </a:lnTo>
                <a:lnTo>
                  <a:pt x="333" y="447"/>
                </a:lnTo>
                <a:lnTo>
                  <a:pt x="324" y="441"/>
                </a:lnTo>
                <a:lnTo>
                  <a:pt x="314" y="435"/>
                </a:lnTo>
                <a:lnTo>
                  <a:pt x="306" y="429"/>
                </a:lnTo>
                <a:lnTo>
                  <a:pt x="304" y="426"/>
                </a:lnTo>
                <a:lnTo>
                  <a:pt x="301" y="422"/>
                </a:lnTo>
                <a:lnTo>
                  <a:pt x="300" y="417"/>
                </a:lnTo>
                <a:lnTo>
                  <a:pt x="300" y="413"/>
                </a:lnTo>
                <a:lnTo>
                  <a:pt x="306" y="404"/>
                </a:lnTo>
                <a:lnTo>
                  <a:pt x="313" y="394"/>
                </a:lnTo>
                <a:lnTo>
                  <a:pt x="306" y="391"/>
                </a:lnTo>
                <a:lnTo>
                  <a:pt x="300" y="388"/>
                </a:lnTo>
                <a:lnTo>
                  <a:pt x="297" y="380"/>
                </a:lnTo>
                <a:lnTo>
                  <a:pt x="293" y="369"/>
                </a:lnTo>
                <a:lnTo>
                  <a:pt x="286" y="356"/>
                </a:lnTo>
                <a:lnTo>
                  <a:pt x="279" y="344"/>
                </a:lnTo>
                <a:lnTo>
                  <a:pt x="262" y="321"/>
                </a:lnTo>
                <a:lnTo>
                  <a:pt x="252" y="308"/>
                </a:lnTo>
                <a:lnTo>
                  <a:pt x="245" y="291"/>
                </a:lnTo>
                <a:lnTo>
                  <a:pt x="238" y="278"/>
                </a:lnTo>
                <a:lnTo>
                  <a:pt x="230" y="267"/>
                </a:lnTo>
                <a:lnTo>
                  <a:pt x="224" y="258"/>
                </a:lnTo>
                <a:lnTo>
                  <a:pt x="217" y="248"/>
                </a:lnTo>
                <a:lnTo>
                  <a:pt x="211" y="239"/>
                </a:lnTo>
                <a:lnTo>
                  <a:pt x="205" y="228"/>
                </a:lnTo>
                <a:lnTo>
                  <a:pt x="200" y="216"/>
                </a:lnTo>
                <a:lnTo>
                  <a:pt x="193" y="195"/>
                </a:lnTo>
                <a:lnTo>
                  <a:pt x="187" y="176"/>
                </a:lnTo>
                <a:lnTo>
                  <a:pt x="182" y="158"/>
                </a:lnTo>
                <a:lnTo>
                  <a:pt x="178" y="140"/>
                </a:lnTo>
                <a:lnTo>
                  <a:pt x="171" y="107"/>
                </a:lnTo>
                <a:lnTo>
                  <a:pt x="167" y="74"/>
                </a:lnTo>
                <a:lnTo>
                  <a:pt x="155" y="74"/>
                </a:lnTo>
                <a:lnTo>
                  <a:pt x="146" y="73"/>
                </a:lnTo>
                <a:lnTo>
                  <a:pt x="138" y="71"/>
                </a:lnTo>
                <a:lnTo>
                  <a:pt x="132" y="69"/>
                </a:lnTo>
                <a:lnTo>
                  <a:pt x="120" y="64"/>
                </a:lnTo>
                <a:lnTo>
                  <a:pt x="106" y="56"/>
                </a:lnTo>
                <a:lnTo>
                  <a:pt x="97" y="74"/>
                </a:lnTo>
                <a:lnTo>
                  <a:pt x="89" y="94"/>
                </a:lnTo>
                <a:lnTo>
                  <a:pt x="84" y="104"/>
                </a:lnTo>
                <a:lnTo>
                  <a:pt x="82" y="114"/>
                </a:lnTo>
                <a:lnTo>
                  <a:pt x="80" y="124"/>
                </a:lnTo>
                <a:lnTo>
                  <a:pt x="80" y="135"/>
                </a:lnTo>
                <a:lnTo>
                  <a:pt x="81" y="148"/>
                </a:lnTo>
                <a:lnTo>
                  <a:pt x="83" y="160"/>
                </a:lnTo>
                <a:lnTo>
                  <a:pt x="87" y="171"/>
                </a:lnTo>
                <a:lnTo>
                  <a:pt x="90" y="182"/>
                </a:lnTo>
                <a:lnTo>
                  <a:pt x="101" y="203"/>
                </a:lnTo>
                <a:lnTo>
                  <a:pt x="113" y="222"/>
                </a:lnTo>
                <a:lnTo>
                  <a:pt x="125" y="241"/>
                </a:lnTo>
                <a:lnTo>
                  <a:pt x="136" y="263"/>
                </a:lnTo>
                <a:lnTo>
                  <a:pt x="140" y="273"/>
                </a:lnTo>
                <a:lnTo>
                  <a:pt x="144" y="284"/>
                </a:lnTo>
                <a:lnTo>
                  <a:pt x="146" y="296"/>
                </a:lnTo>
                <a:lnTo>
                  <a:pt x="146" y="308"/>
                </a:lnTo>
                <a:lnTo>
                  <a:pt x="147" y="314"/>
                </a:lnTo>
                <a:lnTo>
                  <a:pt x="148" y="320"/>
                </a:lnTo>
                <a:lnTo>
                  <a:pt x="150" y="326"/>
                </a:lnTo>
                <a:lnTo>
                  <a:pt x="154" y="332"/>
                </a:lnTo>
                <a:lnTo>
                  <a:pt x="161" y="344"/>
                </a:lnTo>
                <a:lnTo>
                  <a:pt x="170" y="355"/>
                </a:lnTo>
                <a:lnTo>
                  <a:pt x="178" y="366"/>
                </a:lnTo>
                <a:lnTo>
                  <a:pt x="185" y="375"/>
                </a:lnTo>
                <a:lnTo>
                  <a:pt x="191" y="383"/>
                </a:lnTo>
                <a:lnTo>
                  <a:pt x="193" y="388"/>
                </a:lnTo>
                <a:lnTo>
                  <a:pt x="195" y="395"/>
                </a:lnTo>
                <a:lnTo>
                  <a:pt x="196" y="402"/>
                </a:lnTo>
                <a:lnTo>
                  <a:pt x="196" y="409"/>
                </a:lnTo>
                <a:lnTo>
                  <a:pt x="198" y="415"/>
                </a:lnTo>
                <a:lnTo>
                  <a:pt x="196" y="429"/>
                </a:lnTo>
                <a:lnTo>
                  <a:pt x="195" y="441"/>
                </a:lnTo>
                <a:lnTo>
                  <a:pt x="195" y="446"/>
                </a:lnTo>
                <a:lnTo>
                  <a:pt x="195" y="452"/>
                </a:lnTo>
                <a:lnTo>
                  <a:pt x="196" y="456"/>
                </a:lnTo>
                <a:lnTo>
                  <a:pt x="198" y="461"/>
                </a:lnTo>
                <a:lnTo>
                  <a:pt x="200" y="465"/>
                </a:lnTo>
                <a:lnTo>
                  <a:pt x="203" y="469"/>
                </a:lnTo>
                <a:lnTo>
                  <a:pt x="207" y="472"/>
                </a:lnTo>
                <a:lnTo>
                  <a:pt x="213" y="474"/>
                </a:lnTo>
                <a:lnTo>
                  <a:pt x="211" y="483"/>
                </a:lnTo>
                <a:lnTo>
                  <a:pt x="210" y="489"/>
                </a:lnTo>
                <a:lnTo>
                  <a:pt x="210" y="495"/>
                </a:lnTo>
                <a:lnTo>
                  <a:pt x="211" y="499"/>
                </a:lnTo>
                <a:lnTo>
                  <a:pt x="212" y="509"/>
                </a:lnTo>
                <a:lnTo>
                  <a:pt x="213" y="524"/>
                </a:lnTo>
                <a:lnTo>
                  <a:pt x="221" y="525"/>
                </a:lnTo>
                <a:lnTo>
                  <a:pt x="228" y="528"/>
                </a:lnTo>
                <a:lnTo>
                  <a:pt x="236" y="533"/>
                </a:lnTo>
                <a:lnTo>
                  <a:pt x="244" y="539"/>
                </a:lnTo>
                <a:lnTo>
                  <a:pt x="250" y="546"/>
                </a:lnTo>
                <a:lnTo>
                  <a:pt x="255" y="553"/>
                </a:lnTo>
                <a:lnTo>
                  <a:pt x="258" y="560"/>
                </a:lnTo>
                <a:lnTo>
                  <a:pt x="259" y="567"/>
                </a:lnTo>
                <a:lnTo>
                  <a:pt x="259" y="571"/>
                </a:lnTo>
                <a:lnTo>
                  <a:pt x="258" y="575"/>
                </a:lnTo>
                <a:lnTo>
                  <a:pt x="257" y="579"/>
                </a:lnTo>
                <a:lnTo>
                  <a:pt x="255" y="583"/>
                </a:lnTo>
                <a:lnTo>
                  <a:pt x="250" y="590"/>
                </a:lnTo>
                <a:lnTo>
                  <a:pt x="245" y="596"/>
                </a:lnTo>
                <a:lnTo>
                  <a:pt x="232" y="604"/>
                </a:lnTo>
                <a:lnTo>
                  <a:pt x="219" y="610"/>
                </a:lnTo>
                <a:lnTo>
                  <a:pt x="216" y="603"/>
                </a:lnTo>
                <a:lnTo>
                  <a:pt x="214" y="596"/>
                </a:lnTo>
                <a:lnTo>
                  <a:pt x="213" y="587"/>
                </a:lnTo>
                <a:lnTo>
                  <a:pt x="213" y="580"/>
                </a:lnTo>
                <a:lnTo>
                  <a:pt x="213" y="573"/>
                </a:lnTo>
                <a:lnTo>
                  <a:pt x="212" y="566"/>
                </a:lnTo>
                <a:lnTo>
                  <a:pt x="210" y="560"/>
                </a:lnTo>
                <a:lnTo>
                  <a:pt x="206" y="555"/>
                </a:lnTo>
                <a:lnTo>
                  <a:pt x="203" y="550"/>
                </a:lnTo>
                <a:lnTo>
                  <a:pt x="199" y="546"/>
                </a:lnTo>
                <a:lnTo>
                  <a:pt x="193" y="542"/>
                </a:lnTo>
                <a:lnTo>
                  <a:pt x="188" y="537"/>
                </a:lnTo>
                <a:lnTo>
                  <a:pt x="173" y="528"/>
                </a:lnTo>
                <a:lnTo>
                  <a:pt x="158" y="519"/>
                </a:lnTo>
                <a:lnTo>
                  <a:pt x="144" y="510"/>
                </a:lnTo>
                <a:lnTo>
                  <a:pt x="132" y="499"/>
                </a:lnTo>
                <a:lnTo>
                  <a:pt x="126" y="494"/>
                </a:lnTo>
                <a:lnTo>
                  <a:pt x="123" y="488"/>
                </a:lnTo>
                <a:lnTo>
                  <a:pt x="121" y="482"/>
                </a:lnTo>
                <a:lnTo>
                  <a:pt x="120" y="474"/>
                </a:lnTo>
                <a:lnTo>
                  <a:pt x="121" y="468"/>
                </a:lnTo>
                <a:lnTo>
                  <a:pt x="124" y="461"/>
                </a:lnTo>
                <a:lnTo>
                  <a:pt x="128" y="456"/>
                </a:lnTo>
                <a:lnTo>
                  <a:pt x="133" y="450"/>
                </a:lnTo>
                <a:lnTo>
                  <a:pt x="138" y="444"/>
                </a:lnTo>
                <a:lnTo>
                  <a:pt x="143" y="438"/>
                </a:lnTo>
                <a:lnTo>
                  <a:pt x="145" y="432"/>
                </a:lnTo>
                <a:lnTo>
                  <a:pt x="146" y="426"/>
                </a:lnTo>
                <a:lnTo>
                  <a:pt x="146" y="420"/>
                </a:lnTo>
                <a:lnTo>
                  <a:pt x="145" y="415"/>
                </a:lnTo>
                <a:lnTo>
                  <a:pt x="144" y="411"/>
                </a:lnTo>
                <a:lnTo>
                  <a:pt x="142" y="406"/>
                </a:lnTo>
                <a:lnTo>
                  <a:pt x="136" y="399"/>
                </a:lnTo>
                <a:lnTo>
                  <a:pt x="128" y="391"/>
                </a:lnTo>
                <a:lnTo>
                  <a:pt x="120" y="385"/>
                </a:lnTo>
                <a:lnTo>
                  <a:pt x="111" y="378"/>
                </a:lnTo>
                <a:lnTo>
                  <a:pt x="100" y="372"/>
                </a:lnTo>
                <a:lnTo>
                  <a:pt x="89" y="366"/>
                </a:lnTo>
                <a:lnTo>
                  <a:pt x="78" y="359"/>
                </a:lnTo>
                <a:lnTo>
                  <a:pt x="68" y="353"/>
                </a:lnTo>
                <a:lnTo>
                  <a:pt x="57" y="347"/>
                </a:lnTo>
                <a:lnTo>
                  <a:pt x="48" y="339"/>
                </a:lnTo>
                <a:lnTo>
                  <a:pt x="41" y="332"/>
                </a:lnTo>
                <a:lnTo>
                  <a:pt x="34" y="323"/>
                </a:lnTo>
                <a:lnTo>
                  <a:pt x="32" y="318"/>
                </a:lnTo>
                <a:lnTo>
                  <a:pt x="30" y="313"/>
                </a:lnTo>
                <a:lnTo>
                  <a:pt x="27" y="307"/>
                </a:lnTo>
                <a:lnTo>
                  <a:pt x="27" y="302"/>
                </a:lnTo>
                <a:lnTo>
                  <a:pt x="34" y="302"/>
                </a:lnTo>
                <a:lnTo>
                  <a:pt x="41" y="301"/>
                </a:lnTo>
                <a:lnTo>
                  <a:pt x="46" y="300"/>
                </a:lnTo>
                <a:lnTo>
                  <a:pt x="50" y="298"/>
                </a:lnTo>
                <a:lnTo>
                  <a:pt x="55" y="297"/>
                </a:lnTo>
                <a:lnTo>
                  <a:pt x="59" y="294"/>
                </a:lnTo>
                <a:lnTo>
                  <a:pt x="62" y="292"/>
                </a:lnTo>
                <a:lnTo>
                  <a:pt x="65" y="289"/>
                </a:lnTo>
                <a:lnTo>
                  <a:pt x="69" y="282"/>
                </a:lnTo>
                <a:lnTo>
                  <a:pt x="71" y="274"/>
                </a:lnTo>
                <a:lnTo>
                  <a:pt x="73" y="264"/>
                </a:lnTo>
                <a:lnTo>
                  <a:pt x="73" y="252"/>
                </a:lnTo>
                <a:lnTo>
                  <a:pt x="73" y="247"/>
                </a:lnTo>
                <a:lnTo>
                  <a:pt x="72" y="242"/>
                </a:lnTo>
                <a:lnTo>
                  <a:pt x="71" y="237"/>
                </a:lnTo>
                <a:lnTo>
                  <a:pt x="69" y="233"/>
                </a:lnTo>
                <a:lnTo>
                  <a:pt x="64" y="225"/>
                </a:lnTo>
                <a:lnTo>
                  <a:pt x="58" y="217"/>
                </a:lnTo>
                <a:lnTo>
                  <a:pt x="43" y="205"/>
                </a:lnTo>
                <a:lnTo>
                  <a:pt x="27" y="191"/>
                </a:lnTo>
                <a:lnTo>
                  <a:pt x="19" y="176"/>
                </a:lnTo>
                <a:lnTo>
                  <a:pt x="13" y="163"/>
                </a:lnTo>
                <a:lnTo>
                  <a:pt x="10" y="151"/>
                </a:lnTo>
                <a:lnTo>
                  <a:pt x="9" y="139"/>
                </a:lnTo>
                <a:lnTo>
                  <a:pt x="8" y="128"/>
                </a:lnTo>
                <a:lnTo>
                  <a:pt x="6" y="117"/>
                </a:lnTo>
                <a:lnTo>
                  <a:pt x="4" y="106"/>
                </a:lnTo>
                <a:lnTo>
                  <a:pt x="0" y="93"/>
                </a:lnTo>
                <a:lnTo>
                  <a:pt x="0" y="50"/>
                </a:lnTo>
                <a:lnTo>
                  <a:pt x="1" y="36"/>
                </a:lnTo>
                <a:lnTo>
                  <a:pt x="3" y="22"/>
                </a:lnTo>
                <a:lnTo>
                  <a:pt x="5" y="10"/>
                </a:lnTo>
                <a:lnTo>
                  <a:pt x="6" y="0"/>
                </a:lnTo>
                <a:lnTo>
                  <a:pt x="23" y="4"/>
                </a:lnTo>
                <a:lnTo>
                  <a:pt x="38" y="5"/>
                </a:lnTo>
                <a:lnTo>
                  <a:pt x="53" y="6"/>
                </a:lnTo>
                <a:lnTo>
                  <a:pt x="66" y="5"/>
                </a:lnTo>
                <a:lnTo>
                  <a:pt x="92" y="2"/>
                </a:lnTo>
                <a:lnTo>
                  <a:pt x="120" y="0"/>
                </a:lnTo>
                <a:lnTo>
                  <a:pt x="140" y="1"/>
                </a:lnTo>
                <a:lnTo>
                  <a:pt x="159" y="4"/>
                </a:lnTo>
                <a:lnTo>
                  <a:pt x="178" y="7"/>
                </a:lnTo>
                <a:lnTo>
                  <a:pt x="194" y="13"/>
                </a:lnTo>
                <a:lnTo>
                  <a:pt x="211" y="18"/>
                </a:lnTo>
                <a:lnTo>
                  <a:pt x="226" y="25"/>
                </a:lnTo>
                <a:lnTo>
                  <a:pt x="243" y="33"/>
                </a:lnTo>
                <a:lnTo>
                  <a:pt x="258" y="41"/>
                </a:lnTo>
                <a:lnTo>
                  <a:pt x="273" y="48"/>
                </a:lnTo>
                <a:lnTo>
                  <a:pt x="290" y="55"/>
                </a:lnTo>
                <a:lnTo>
                  <a:pt x="306" y="62"/>
                </a:lnTo>
                <a:lnTo>
                  <a:pt x="324" y="68"/>
                </a:lnTo>
                <a:lnTo>
                  <a:pt x="342" y="73"/>
                </a:lnTo>
                <a:lnTo>
                  <a:pt x="361" y="76"/>
                </a:lnTo>
                <a:lnTo>
                  <a:pt x="383" y="79"/>
                </a:lnTo>
                <a:lnTo>
                  <a:pt x="405" y="80"/>
                </a:lnTo>
                <a:lnTo>
                  <a:pt x="419" y="79"/>
                </a:lnTo>
                <a:lnTo>
                  <a:pt x="432" y="78"/>
                </a:lnTo>
                <a:lnTo>
                  <a:pt x="443" y="77"/>
                </a:lnTo>
                <a:lnTo>
                  <a:pt x="452" y="74"/>
                </a:lnTo>
                <a:lnTo>
                  <a:pt x="470" y="68"/>
                </a:lnTo>
                <a:lnTo>
                  <a:pt x="484" y="62"/>
                </a:lnTo>
                <a:lnTo>
                  <a:pt x="498" y="55"/>
                </a:lnTo>
                <a:lnTo>
                  <a:pt x="515" y="49"/>
                </a:lnTo>
                <a:lnTo>
                  <a:pt x="524" y="47"/>
                </a:lnTo>
                <a:lnTo>
                  <a:pt x="534" y="45"/>
                </a:lnTo>
                <a:lnTo>
                  <a:pt x="546" y="44"/>
                </a:lnTo>
                <a:lnTo>
                  <a:pt x="559" y="44"/>
                </a:lnTo>
                <a:lnTo>
                  <a:pt x="569" y="44"/>
                </a:lnTo>
                <a:lnTo>
                  <a:pt x="577" y="46"/>
                </a:lnTo>
                <a:lnTo>
                  <a:pt x="585" y="50"/>
                </a:lnTo>
                <a:lnTo>
                  <a:pt x="593" y="54"/>
                </a:lnTo>
                <a:lnTo>
                  <a:pt x="598" y="59"/>
                </a:lnTo>
                <a:lnTo>
                  <a:pt x="603" y="65"/>
                </a:lnTo>
                <a:lnTo>
                  <a:pt x="607" y="71"/>
                </a:lnTo>
                <a:lnTo>
                  <a:pt x="610" y="77"/>
                </a:lnTo>
                <a:lnTo>
                  <a:pt x="617" y="90"/>
                </a:lnTo>
                <a:lnTo>
                  <a:pt x="622" y="101"/>
                </a:lnTo>
                <a:lnTo>
                  <a:pt x="626" y="105"/>
                </a:lnTo>
                <a:lnTo>
                  <a:pt x="629" y="108"/>
                </a:lnTo>
                <a:lnTo>
                  <a:pt x="633" y="110"/>
                </a:lnTo>
                <a:lnTo>
                  <a:pt x="638" y="111"/>
                </a:lnTo>
                <a:lnTo>
                  <a:pt x="642" y="121"/>
                </a:lnTo>
                <a:lnTo>
                  <a:pt x="649" y="134"/>
                </a:lnTo>
                <a:lnTo>
                  <a:pt x="658" y="151"/>
                </a:lnTo>
                <a:lnTo>
                  <a:pt x="667" y="169"/>
                </a:lnTo>
                <a:lnTo>
                  <a:pt x="678" y="186"/>
                </a:lnTo>
                <a:lnTo>
                  <a:pt x="689" y="202"/>
                </a:lnTo>
                <a:lnTo>
                  <a:pt x="695" y="209"/>
                </a:lnTo>
                <a:lnTo>
                  <a:pt x="700" y="215"/>
                </a:lnTo>
                <a:lnTo>
                  <a:pt x="706" y="219"/>
                </a:lnTo>
                <a:lnTo>
                  <a:pt x="711" y="222"/>
                </a:lnTo>
                <a:lnTo>
                  <a:pt x="738" y="222"/>
                </a:lnTo>
                <a:lnTo>
                  <a:pt x="738" y="217"/>
                </a:lnTo>
                <a:lnTo>
                  <a:pt x="739" y="211"/>
                </a:lnTo>
                <a:lnTo>
                  <a:pt x="741" y="206"/>
                </a:lnTo>
                <a:lnTo>
                  <a:pt x="743" y="202"/>
                </a:lnTo>
                <a:lnTo>
                  <a:pt x="747" y="196"/>
                </a:lnTo>
                <a:lnTo>
                  <a:pt x="750" y="192"/>
                </a:lnTo>
                <a:lnTo>
                  <a:pt x="754" y="189"/>
                </a:lnTo>
                <a:lnTo>
                  <a:pt x="759" y="185"/>
                </a:lnTo>
                <a:lnTo>
                  <a:pt x="768" y="180"/>
                </a:lnTo>
                <a:lnTo>
                  <a:pt x="779" y="176"/>
                </a:lnTo>
                <a:lnTo>
                  <a:pt x="792" y="173"/>
                </a:lnTo>
                <a:lnTo>
                  <a:pt x="805" y="173"/>
                </a:lnTo>
                <a:lnTo>
                  <a:pt x="810" y="173"/>
                </a:lnTo>
                <a:lnTo>
                  <a:pt x="816" y="174"/>
                </a:lnTo>
                <a:lnTo>
                  <a:pt x="822" y="176"/>
                </a:lnTo>
                <a:lnTo>
                  <a:pt x="828" y="178"/>
                </a:lnTo>
                <a:lnTo>
                  <a:pt x="833" y="181"/>
                </a:lnTo>
                <a:lnTo>
                  <a:pt x="838" y="185"/>
                </a:lnTo>
                <a:lnTo>
                  <a:pt x="843" y="189"/>
                </a:lnTo>
                <a:lnTo>
                  <a:pt x="848" y="193"/>
                </a:lnTo>
                <a:lnTo>
                  <a:pt x="856" y="205"/>
                </a:lnTo>
                <a:lnTo>
                  <a:pt x="865" y="217"/>
                </a:lnTo>
                <a:lnTo>
                  <a:pt x="872" y="230"/>
                </a:lnTo>
                <a:lnTo>
                  <a:pt x="879" y="244"/>
                </a:lnTo>
                <a:lnTo>
                  <a:pt x="885" y="260"/>
                </a:lnTo>
                <a:lnTo>
                  <a:pt x="889" y="275"/>
                </a:lnTo>
                <a:lnTo>
                  <a:pt x="894" y="290"/>
                </a:lnTo>
                <a:lnTo>
                  <a:pt x="898" y="305"/>
                </a:lnTo>
                <a:lnTo>
                  <a:pt x="900" y="320"/>
                </a:lnTo>
                <a:lnTo>
                  <a:pt x="902" y="334"/>
                </a:lnTo>
                <a:lnTo>
                  <a:pt x="904" y="346"/>
                </a:lnTo>
                <a:lnTo>
                  <a:pt x="904" y="357"/>
                </a:lnTo>
                <a:lnTo>
                  <a:pt x="905" y="362"/>
                </a:lnTo>
                <a:lnTo>
                  <a:pt x="906" y="367"/>
                </a:lnTo>
                <a:lnTo>
                  <a:pt x="908" y="372"/>
                </a:lnTo>
                <a:lnTo>
                  <a:pt x="910" y="376"/>
                </a:lnTo>
                <a:lnTo>
                  <a:pt x="918" y="384"/>
                </a:lnTo>
                <a:lnTo>
                  <a:pt x="928" y="391"/>
                </a:lnTo>
                <a:lnTo>
                  <a:pt x="939" y="398"/>
                </a:lnTo>
                <a:lnTo>
                  <a:pt x="952" y="402"/>
                </a:lnTo>
                <a:lnTo>
                  <a:pt x="957" y="404"/>
                </a:lnTo>
                <a:lnTo>
                  <a:pt x="964" y="405"/>
                </a:lnTo>
                <a:lnTo>
                  <a:pt x="971" y="406"/>
                </a:lnTo>
                <a:lnTo>
                  <a:pt x="977" y="407"/>
                </a:lnTo>
                <a:lnTo>
                  <a:pt x="977" y="394"/>
                </a:lnTo>
                <a:lnTo>
                  <a:pt x="976" y="414"/>
                </a:lnTo>
                <a:lnTo>
                  <a:pt x="975" y="430"/>
                </a:lnTo>
                <a:lnTo>
                  <a:pt x="974" y="437"/>
                </a:lnTo>
                <a:lnTo>
                  <a:pt x="974" y="443"/>
                </a:lnTo>
                <a:lnTo>
                  <a:pt x="975" y="449"/>
                </a:lnTo>
                <a:lnTo>
                  <a:pt x="977" y="456"/>
                </a:lnTo>
                <a:lnTo>
                  <a:pt x="971" y="457"/>
                </a:lnTo>
                <a:lnTo>
                  <a:pt x="964" y="458"/>
                </a:lnTo>
                <a:lnTo>
                  <a:pt x="958" y="461"/>
                </a:lnTo>
                <a:lnTo>
                  <a:pt x="953" y="464"/>
                </a:lnTo>
                <a:lnTo>
                  <a:pt x="949" y="467"/>
                </a:lnTo>
                <a:lnTo>
                  <a:pt x="944" y="471"/>
                </a:lnTo>
                <a:lnTo>
                  <a:pt x="940" y="475"/>
                </a:lnTo>
                <a:lnTo>
                  <a:pt x="936" y="481"/>
                </a:lnTo>
                <a:lnTo>
                  <a:pt x="931" y="492"/>
                </a:lnTo>
                <a:lnTo>
                  <a:pt x="926" y="504"/>
                </a:lnTo>
                <a:lnTo>
                  <a:pt x="922" y="517"/>
                </a:lnTo>
                <a:lnTo>
                  <a:pt x="920" y="531"/>
                </a:lnTo>
                <a:lnTo>
                  <a:pt x="918" y="546"/>
                </a:lnTo>
                <a:lnTo>
                  <a:pt x="917" y="561"/>
                </a:lnTo>
                <a:lnTo>
                  <a:pt x="917" y="575"/>
                </a:lnTo>
                <a:lnTo>
                  <a:pt x="917" y="590"/>
                </a:lnTo>
                <a:lnTo>
                  <a:pt x="917" y="615"/>
                </a:lnTo>
                <a:lnTo>
                  <a:pt x="917" y="634"/>
                </a:lnTo>
                <a:lnTo>
                  <a:pt x="917" y="654"/>
                </a:lnTo>
                <a:lnTo>
                  <a:pt x="918" y="685"/>
                </a:lnTo>
                <a:lnTo>
                  <a:pt x="919" y="702"/>
                </a:lnTo>
                <a:lnTo>
                  <a:pt x="920" y="717"/>
                </a:lnTo>
                <a:lnTo>
                  <a:pt x="921" y="730"/>
                </a:lnTo>
                <a:lnTo>
                  <a:pt x="923" y="739"/>
                </a:lnTo>
                <a:lnTo>
                  <a:pt x="933" y="758"/>
                </a:lnTo>
                <a:lnTo>
                  <a:pt x="947" y="780"/>
                </a:lnTo>
                <a:lnTo>
                  <a:pt x="956" y="791"/>
                </a:lnTo>
                <a:lnTo>
                  <a:pt x="965" y="803"/>
                </a:lnTo>
                <a:lnTo>
                  <a:pt x="975" y="816"/>
                </a:lnTo>
                <a:lnTo>
                  <a:pt x="985" y="827"/>
                </a:lnTo>
                <a:lnTo>
                  <a:pt x="996" y="838"/>
                </a:lnTo>
                <a:lnTo>
                  <a:pt x="1007" y="848"/>
                </a:lnTo>
                <a:lnTo>
                  <a:pt x="1019" y="857"/>
                </a:lnTo>
                <a:lnTo>
                  <a:pt x="1030" y="865"/>
                </a:lnTo>
                <a:lnTo>
                  <a:pt x="1042" y="872"/>
                </a:lnTo>
                <a:lnTo>
                  <a:pt x="1054" y="877"/>
                </a:lnTo>
                <a:lnTo>
                  <a:pt x="1065" y="880"/>
                </a:lnTo>
                <a:lnTo>
                  <a:pt x="1077" y="881"/>
                </a:lnTo>
                <a:lnTo>
                  <a:pt x="1090" y="877"/>
                </a:lnTo>
                <a:lnTo>
                  <a:pt x="1114" y="865"/>
                </a:lnTo>
                <a:lnTo>
                  <a:pt x="1126" y="860"/>
                </a:lnTo>
                <a:lnTo>
                  <a:pt x="1140" y="855"/>
                </a:lnTo>
                <a:lnTo>
                  <a:pt x="1149" y="852"/>
                </a:lnTo>
                <a:lnTo>
                  <a:pt x="1156" y="850"/>
                </a:lnTo>
                <a:lnTo>
                  <a:pt x="1166" y="849"/>
                </a:lnTo>
                <a:lnTo>
                  <a:pt x="1178" y="849"/>
                </a:lnTo>
                <a:lnTo>
                  <a:pt x="1192" y="851"/>
                </a:lnTo>
                <a:lnTo>
                  <a:pt x="1208" y="852"/>
                </a:lnTo>
                <a:lnTo>
                  <a:pt x="1222" y="854"/>
                </a:lnTo>
                <a:lnTo>
                  <a:pt x="1235" y="854"/>
                </a:lnTo>
                <a:lnTo>
                  <a:pt x="1240" y="854"/>
                </a:lnTo>
                <a:lnTo>
                  <a:pt x="1244" y="853"/>
                </a:lnTo>
                <a:lnTo>
                  <a:pt x="1247" y="852"/>
                </a:lnTo>
                <a:lnTo>
                  <a:pt x="1249" y="850"/>
                </a:lnTo>
                <a:lnTo>
                  <a:pt x="1257" y="842"/>
                </a:lnTo>
                <a:lnTo>
                  <a:pt x="1264" y="834"/>
                </a:lnTo>
                <a:lnTo>
                  <a:pt x="1269" y="826"/>
                </a:lnTo>
                <a:lnTo>
                  <a:pt x="1274" y="818"/>
                </a:lnTo>
                <a:lnTo>
                  <a:pt x="1280" y="801"/>
                </a:lnTo>
                <a:lnTo>
                  <a:pt x="1285" y="785"/>
                </a:lnTo>
                <a:lnTo>
                  <a:pt x="1288" y="768"/>
                </a:lnTo>
                <a:lnTo>
                  <a:pt x="1292" y="750"/>
                </a:lnTo>
                <a:lnTo>
                  <a:pt x="1296" y="742"/>
                </a:lnTo>
                <a:lnTo>
                  <a:pt x="1299" y="733"/>
                </a:lnTo>
                <a:lnTo>
                  <a:pt x="1303" y="724"/>
                </a:lnTo>
                <a:lnTo>
                  <a:pt x="1309" y="715"/>
                </a:lnTo>
                <a:lnTo>
                  <a:pt x="1311" y="712"/>
                </a:lnTo>
                <a:lnTo>
                  <a:pt x="1313" y="709"/>
                </a:lnTo>
                <a:lnTo>
                  <a:pt x="1315" y="706"/>
                </a:lnTo>
                <a:lnTo>
                  <a:pt x="1319" y="703"/>
                </a:lnTo>
                <a:lnTo>
                  <a:pt x="1326" y="697"/>
                </a:lnTo>
                <a:lnTo>
                  <a:pt x="1336" y="693"/>
                </a:lnTo>
                <a:lnTo>
                  <a:pt x="1347" y="690"/>
                </a:lnTo>
                <a:lnTo>
                  <a:pt x="1359" y="687"/>
                </a:lnTo>
                <a:lnTo>
                  <a:pt x="1373" y="684"/>
                </a:lnTo>
                <a:lnTo>
                  <a:pt x="1387" y="682"/>
                </a:lnTo>
                <a:lnTo>
                  <a:pt x="1416" y="680"/>
                </a:lnTo>
                <a:lnTo>
                  <a:pt x="1446" y="678"/>
                </a:lnTo>
                <a:lnTo>
                  <a:pt x="1472" y="678"/>
                </a:lnTo>
                <a:lnTo>
                  <a:pt x="1495" y="678"/>
                </a:lnTo>
                <a:lnTo>
                  <a:pt x="1506" y="678"/>
                </a:lnTo>
                <a:lnTo>
                  <a:pt x="1522" y="678"/>
                </a:lnTo>
                <a:lnTo>
                  <a:pt x="1524" y="684"/>
                </a:lnTo>
                <a:lnTo>
                  <a:pt x="1528" y="693"/>
                </a:lnTo>
                <a:lnTo>
                  <a:pt x="1533" y="703"/>
                </a:lnTo>
                <a:lnTo>
                  <a:pt x="1535" y="709"/>
                </a:lnTo>
                <a:lnTo>
                  <a:pt x="1526" y="714"/>
                </a:lnTo>
                <a:lnTo>
                  <a:pt x="1515" y="720"/>
                </a:lnTo>
                <a:lnTo>
                  <a:pt x="1510" y="724"/>
                </a:lnTo>
                <a:lnTo>
                  <a:pt x="1503" y="729"/>
                </a:lnTo>
                <a:lnTo>
                  <a:pt x="1498" y="735"/>
                </a:lnTo>
                <a:lnTo>
                  <a:pt x="1492" y="741"/>
                </a:lnTo>
                <a:lnTo>
                  <a:pt x="1487" y="748"/>
                </a:lnTo>
                <a:lnTo>
                  <a:pt x="1481" y="758"/>
                </a:lnTo>
                <a:lnTo>
                  <a:pt x="1477" y="767"/>
                </a:lnTo>
                <a:lnTo>
                  <a:pt x="1473" y="778"/>
                </a:lnTo>
                <a:lnTo>
                  <a:pt x="1470" y="791"/>
                </a:lnTo>
                <a:lnTo>
                  <a:pt x="1469" y="804"/>
                </a:lnTo>
                <a:lnTo>
                  <a:pt x="1468" y="821"/>
                </a:lnTo>
                <a:lnTo>
                  <a:pt x="1469" y="838"/>
                </a:lnTo>
                <a:lnTo>
                  <a:pt x="1455" y="854"/>
                </a:lnTo>
                <a:lnTo>
                  <a:pt x="1444" y="868"/>
                </a:lnTo>
                <a:lnTo>
                  <a:pt x="1435" y="878"/>
                </a:lnTo>
                <a:lnTo>
                  <a:pt x="1428" y="888"/>
                </a:lnTo>
                <a:lnTo>
                  <a:pt x="1414" y="888"/>
                </a:lnTo>
                <a:lnTo>
                  <a:pt x="1401" y="888"/>
                </a:lnTo>
                <a:lnTo>
                  <a:pt x="1387" y="888"/>
                </a:lnTo>
                <a:lnTo>
                  <a:pt x="1369" y="888"/>
                </a:lnTo>
                <a:lnTo>
                  <a:pt x="1367" y="888"/>
                </a:lnTo>
                <a:lnTo>
                  <a:pt x="1359" y="888"/>
                </a:lnTo>
                <a:lnTo>
                  <a:pt x="1349" y="888"/>
                </a:lnTo>
                <a:lnTo>
                  <a:pt x="1336" y="88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42" name="Freeform 194"/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4010025" y="4283076"/>
            <a:ext cx="211138" cy="265113"/>
          </a:xfrm>
          <a:custGeom>
            <a:avLst/>
            <a:gdLst/>
            <a:ahLst/>
            <a:cxnLst>
              <a:cxn ang="0">
                <a:pos x="14" y="176"/>
              </a:cxn>
              <a:cxn ang="0">
                <a:pos x="31" y="198"/>
              </a:cxn>
              <a:cxn ang="0">
                <a:pos x="51" y="232"/>
              </a:cxn>
              <a:cxn ang="0">
                <a:pos x="82" y="266"/>
              </a:cxn>
              <a:cxn ang="0">
                <a:pos x="126" y="293"/>
              </a:cxn>
              <a:cxn ang="0">
                <a:pos x="170" y="310"/>
              </a:cxn>
              <a:cxn ang="0">
                <a:pos x="246" y="328"/>
              </a:cxn>
              <a:cxn ang="0">
                <a:pos x="295" y="344"/>
              </a:cxn>
              <a:cxn ang="0">
                <a:pos x="299" y="381"/>
              </a:cxn>
              <a:cxn ang="0">
                <a:pos x="277" y="418"/>
              </a:cxn>
              <a:cxn ang="0">
                <a:pos x="267" y="443"/>
              </a:cxn>
              <a:cxn ang="0">
                <a:pos x="266" y="463"/>
              </a:cxn>
              <a:cxn ang="0">
                <a:pos x="278" y="482"/>
              </a:cxn>
              <a:cxn ang="0">
                <a:pos x="299" y="494"/>
              </a:cxn>
              <a:cxn ang="0">
                <a:pos x="344" y="504"/>
              </a:cxn>
              <a:cxn ang="0">
                <a:pos x="387" y="504"/>
              </a:cxn>
              <a:cxn ang="0">
                <a:pos x="415" y="494"/>
              </a:cxn>
              <a:cxn ang="0">
                <a:pos x="446" y="474"/>
              </a:cxn>
              <a:cxn ang="0">
                <a:pos x="473" y="447"/>
              </a:cxn>
              <a:cxn ang="0">
                <a:pos x="485" y="418"/>
              </a:cxn>
              <a:cxn ang="0">
                <a:pos x="484" y="397"/>
              </a:cxn>
              <a:cxn ang="0">
                <a:pos x="478" y="358"/>
              </a:cxn>
              <a:cxn ang="0">
                <a:pos x="471" y="316"/>
              </a:cxn>
              <a:cxn ang="0">
                <a:pos x="465" y="270"/>
              </a:cxn>
              <a:cxn ang="0">
                <a:pos x="456" y="252"/>
              </a:cxn>
              <a:cxn ang="0">
                <a:pos x="439" y="239"/>
              </a:cxn>
              <a:cxn ang="0">
                <a:pos x="413" y="232"/>
              </a:cxn>
              <a:cxn ang="0">
                <a:pos x="392" y="222"/>
              </a:cxn>
              <a:cxn ang="0">
                <a:pos x="370" y="207"/>
              </a:cxn>
              <a:cxn ang="0">
                <a:pos x="330" y="188"/>
              </a:cxn>
              <a:cxn ang="0">
                <a:pos x="290" y="172"/>
              </a:cxn>
              <a:cxn ang="0">
                <a:pos x="273" y="160"/>
              </a:cxn>
              <a:cxn ang="0">
                <a:pos x="264" y="151"/>
              </a:cxn>
              <a:cxn ang="0">
                <a:pos x="261" y="125"/>
              </a:cxn>
              <a:cxn ang="0">
                <a:pos x="261" y="90"/>
              </a:cxn>
              <a:cxn ang="0">
                <a:pos x="255" y="71"/>
              </a:cxn>
              <a:cxn ang="0">
                <a:pos x="241" y="55"/>
              </a:cxn>
              <a:cxn ang="0">
                <a:pos x="234" y="37"/>
              </a:cxn>
              <a:cxn ang="0">
                <a:pos x="199" y="12"/>
              </a:cxn>
              <a:cxn ang="0">
                <a:pos x="186" y="8"/>
              </a:cxn>
              <a:cxn ang="0">
                <a:pos x="173" y="2"/>
              </a:cxn>
              <a:cxn ang="0">
                <a:pos x="139" y="1"/>
              </a:cxn>
              <a:cxn ang="0">
                <a:pos x="70" y="11"/>
              </a:cxn>
              <a:cxn ang="0">
                <a:pos x="42" y="21"/>
              </a:cxn>
              <a:cxn ang="0">
                <a:pos x="24" y="37"/>
              </a:cxn>
              <a:cxn ang="0">
                <a:pos x="20" y="64"/>
              </a:cxn>
            </a:cxnLst>
            <a:rect l="0" t="0" r="r" b="b"/>
            <a:pathLst>
              <a:path w="486" h="505">
                <a:moveTo>
                  <a:pt x="0" y="166"/>
                </a:moveTo>
                <a:lnTo>
                  <a:pt x="7" y="171"/>
                </a:lnTo>
                <a:lnTo>
                  <a:pt x="14" y="176"/>
                </a:lnTo>
                <a:lnTo>
                  <a:pt x="19" y="181"/>
                </a:lnTo>
                <a:lnTo>
                  <a:pt x="24" y="186"/>
                </a:lnTo>
                <a:lnTo>
                  <a:pt x="31" y="198"/>
                </a:lnTo>
                <a:lnTo>
                  <a:pt x="39" y="210"/>
                </a:lnTo>
                <a:lnTo>
                  <a:pt x="44" y="221"/>
                </a:lnTo>
                <a:lnTo>
                  <a:pt x="51" y="232"/>
                </a:lnTo>
                <a:lnTo>
                  <a:pt x="58" y="242"/>
                </a:lnTo>
                <a:lnTo>
                  <a:pt x="66" y="253"/>
                </a:lnTo>
                <a:lnTo>
                  <a:pt x="82" y="266"/>
                </a:lnTo>
                <a:lnTo>
                  <a:pt x="96" y="276"/>
                </a:lnTo>
                <a:lnTo>
                  <a:pt x="111" y="285"/>
                </a:lnTo>
                <a:lnTo>
                  <a:pt x="126" y="293"/>
                </a:lnTo>
                <a:lnTo>
                  <a:pt x="140" y="299"/>
                </a:lnTo>
                <a:lnTo>
                  <a:pt x="155" y="305"/>
                </a:lnTo>
                <a:lnTo>
                  <a:pt x="170" y="310"/>
                </a:lnTo>
                <a:lnTo>
                  <a:pt x="185" y="314"/>
                </a:lnTo>
                <a:lnTo>
                  <a:pt x="215" y="321"/>
                </a:lnTo>
                <a:lnTo>
                  <a:pt x="246" y="328"/>
                </a:lnTo>
                <a:lnTo>
                  <a:pt x="262" y="332"/>
                </a:lnTo>
                <a:lnTo>
                  <a:pt x="278" y="338"/>
                </a:lnTo>
                <a:lnTo>
                  <a:pt x="295" y="344"/>
                </a:lnTo>
                <a:lnTo>
                  <a:pt x="312" y="351"/>
                </a:lnTo>
                <a:lnTo>
                  <a:pt x="307" y="367"/>
                </a:lnTo>
                <a:lnTo>
                  <a:pt x="299" y="381"/>
                </a:lnTo>
                <a:lnTo>
                  <a:pt x="291" y="394"/>
                </a:lnTo>
                <a:lnTo>
                  <a:pt x="284" y="406"/>
                </a:lnTo>
                <a:lnTo>
                  <a:pt x="277" y="418"/>
                </a:lnTo>
                <a:lnTo>
                  <a:pt x="272" y="430"/>
                </a:lnTo>
                <a:lnTo>
                  <a:pt x="269" y="436"/>
                </a:lnTo>
                <a:lnTo>
                  <a:pt x="267" y="443"/>
                </a:lnTo>
                <a:lnTo>
                  <a:pt x="266" y="449"/>
                </a:lnTo>
                <a:lnTo>
                  <a:pt x="266" y="456"/>
                </a:lnTo>
                <a:lnTo>
                  <a:pt x="266" y="463"/>
                </a:lnTo>
                <a:lnTo>
                  <a:pt x="269" y="471"/>
                </a:lnTo>
                <a:lnTo>
                  <a:pt x="273" y="477"/>
                </a:lnTo>
                <a:lnTo>
                  <a:pt x="278" y="482"/>
                </a:lnTo>
                <a:lnTo>
                  <a:pt x="284" y="487"/>
                </a:lnTo>
                <a:lnTo>
                  <a:pt x="291" y="491"/>
                </a:lnTo>
                <a:lnTo>
                  <a:pt x="299" y="494"/>
                </a:lnTo>
                <a:lnTo>
                  <a:pt x="308" y="497"/>
                </a:lnTo>
                <a:lnTo>
                  <a:pt x="325" y="501"/>
                </a:lnTo>
                <a:lnTo>
                  <a:pt x="344" y="504"/>
                </a:lnTo>
                <a:lnTo>
                  <a:pt x="363" y="505"/>
                </a:lnTo>
                <a:lnTo>
                  <a:pt x="379" y="505"/>
                </a:lnTo>
                <a:lnTo>
                  <a:pt x="387" y="504"/>
                </a:lnTo>
                <a:lnTo>
                  <a:pt x="396" y="502"/>
                </a:lnTo>
                <a:lnTo>
                  <a:pt x="406" y="499"/>
                </a:lnTo>
                <a:lnTo>
                  <a:pt x="415" y="494"/>
                </a:lnTo>
                <a:lnTo>
                  <a:pt x="426" y="488"/>
                </a:lnTo>
                <a:lnTo>
                  <a:pt x="436" y="482"/>
                </a:lnTo>
                <a:lnTo>
                  <a:pt x="446" y="474"/>
                </a:lnTo>
                <a:lnTo>
                  <a:pt x="456" y="465"/>
                </a:lnTo>
                <a:lnTo>
                  <a:pt x="465" y="456"/>
                </a:lnTo>
                <a:lnTo>
                  <a:pt x="473" y="447"/>
                </a:lnTo>
                <a:lnTo>
                  <a:pt x="478" y="437"/>
                </a:lnTo>
                <a:lnTo>
                  <a:pt x="482" y="428"/>
                </a:lnTo>
                <a:lnTo>
                  <a:pt x="485" y="418"/>
                </a:lnTo>
                <a:lnTo>
                  <a:pt x="486" y="407"/>
                </a:lnTo>
                <a:lnTo>
                  <a:pt x="485" y="402"/>
                </a:lnTo>
                <a:lnTo>
                  <a:pt x="484" y="397"/>
                </a:lnTo>
                <a:lnTo>
                  <a:pt x="481" y="393"/>
                </a:lnTo>
                <a:lnTo>
                  <a:pt x="478" y="388"/>
                </a:lnTo>
                <a:lnTo>
                  <a:pt x="478" y="358"/>
                </a:lnTo>
                <a:lnTo>
                  <a:pt x="475" y="345"/>
                </a:lnTo>
                <a:lnTo>
                  <a:pt x="473" y="331"/>
                </a:lnTo>
                <a:lnTo>
                  <a:pt x="471" y="316"/>
                </a:lnTo>
                <a:lnTo>
                  <a:pt x="470" y="299"/>
                </a:lnTo>
                <a:lnTo>
                  <a:pt x="468" y="284"/>
                </a:lnTo>
                <a:lnTo>
                  <a:pt x="465" y="270"/>
                </a:lnTo>
                <a:lnTo>
                  <a:pt x="463" y="263"/>
                </a:lnTo>
                <a:lnTo>
                  <a:pt x="461" y="257"/>
                </a:lnTo>
                <a:lnTo>
                  <a:pt x="456" y="252"/>
                </a:lnTo>
                <a:lnTo>
                  <a:pt x="452" y="247"/>
                </a:lnTo>
                <a:lnTo>
                  <a:pt x="446" y="242"/>
                </a:lnTo>
                <a:lnTo>
                  <a:pt x="439" y="239"/>
                </a:lnTo>
                <a:lnTo>
                  <a:pt x="431" y="236"/>
                </a:lnTo>
                <a:lnTo>
                  <a:pt x="422" y="234"/>
                </a:lnTo>
                <a:lnTo>
                  <a:pt x="413" y="232"/>
                </a:lnTo>
                <a:lnTo>
                  <a:pt x="406" y="229"/>
                </a:lnTo>
                <a:lnTo>
                  <a:pt x="398" y="226"/>
                </a:lnTo>
                <a:lnTo>
                  <a:pt x="392" y="222"/>
                </a:lnTo>
                <a:lnTo>
                  <a:pt x="386" y="216"/>
                </a:lnTo>
                <a:lnTo>
                  <a:pt x="378" y="212"/>
                </a:lnTo>
                <a:lnTo>
                  <a:pt x="370" y="207"/>
                </a:lnTo>
                <a:lnTo>
                  <a:pt x="363" y="203"/>
                </a:lnTo>
                <a:lnTo>
                  <a:pt x="346" y="196"/>
                </a:lnTo>
                <a:lnTo>
                  <a:pt x="330" y="188"/>
                </a:lnTo>
                <a:lnTo>
                  <a:pt x="313" y="182"/>
                </a:lnTo>
                <a:lnTo>
                  <a:pt x="298" y="176"/>
                </a:lnTo>
                <a:lnTo>
                  <a:pt x="290" y="172"/>
                </a:lnTo>
                <a:lnTo>
                  <a:pt x="284" y="169"/>
                </a:lnTo>
                <a:lnTo>
                  <a:pt x="278" y="165"/>
                </a:lnTo>
                <a:lnTo>
                  <a:pt x="273" y="160"/>
                </a:lnTo>
                <a:lnTo>
                  <a:pt x="269" y="158"/>
                </a:lnTo>
                <a:lnTo>
                  <a:pt x="266" y="154"/>
                </a:lnTo>
                <a:lnTo>
                  <a:pt x="264" y="151"/>
                </a:lnTo>
                <a:lnTo>
                  <a:pt x="263" y="146"/>
                </a:lnTo>
                <a:lnTo>
                  <a:pt x="262" y="136"/>
                </a:lnTo>
                <a:lnTo>
                  <a:pt x="261" y="125"/>
                </a:lnTo>
                <a:lnTo>
                  <a:pt x="261" y="113"/>
                </a:lnTo>
                <a:lnTo>
                  <a:pt x="262" y="101"/>
                </a:lnTo>
                <a:lnTo>
                  <a:pt x="261" y="90"/>
                </a:lnTo>
                <a:lnTo>
                  <a:pt x="260" y="81"/>
                </a:lnTo>
                <a:lnTo>
                  <a:pt x="258" y="75"/>
                </a:lnTo>
                <a:lnTo>
                  <a:pt x="255" y="71"/>
                </a:lnTo>
                <a:lnTo>
                  <a:pt x="251" y="67"/>
                </a:lnTo>
                <a:lnTo>
                  <a:pt x="246" y="61"/>
                </a:lnTo>
                <a:lnTo>
                  <a:pt x="241" y="55"/>
                </a:lnTo>
                <a:lnTo>
                  <a:pt x="237" y="47"/>
                </a:lnTo>
                <a:lnTo>
                  <a:pt x="235" y="43"/>
                </a:lnTo>
                <a:lnTo>
                  <a:pt x="234" y="37"/>
                </a:lnTo>
                <a:lnTo>
                  <a:pt x="233" y="32"/>
                </a:lnTo>
                <a:lnTo>
                  <a:pt x="233" y="25"/>
                </a:lnTo>
                <a:lnTo>
                  <a:pt x="199" y="12"/>
                </a:lnTo>
                <a:lnTo>
                  <a:pt x="195" y="12"/>
                </a:lnTo>
                <a:lnTo>
                  <a:pt x="190" y="10"/>
                </a:lnTo>
                <a:lnTo>
                  <a:pt x="186" y="8"/>
                </a:lnTo>
                <a:lnTo>
                  <a:pt x="182" y="6"/>
                </a:lnTo>
                <a:lnTo>
                  <a:pt x="177" y="4"/>
                </a:lnTo>
                <a:lnTo>
                  <a:pt x="173" y="2"/>
                </a:lnTo>
                <a:lnTo>
                  <a:pt x="166" y="0"/>
                </a:lnTo>
                <a:lnTo>
                  <a:pt x="160" y="0"/>
                </a:lnTo>
                <a:lnTo>
                  <a:pt x="139" y="1"/>
                </a:lnTo>
                <a:lnTo>
                  <a:pt x="116" y="2"/>
                </a:lnTo>
                <a:lnTo>
                  <a:pt x="92" y="6"/>
                </a:lnTo>
                <a:lnTo>
                  <a:pt x="70" y="11"/>
                </a:lnTo>
                <a:lnTo>
                  <a:pt x="60" y="14"/>
                </a:lnTo>
                <a:lnTo>
                  <a:pt x="50" y="17"/>
                </a:lnTo>
                <a:lnTo>
                  <a:pt x="42" y="21"/>
                </a:lnTo>
                <a:lnTo>
                  <a:pt x="34" y="27"/>
                </a:lnTo>
                <a:lnTo>
                  <a:pt x="28" y="31"/>
                </a:lnTo>
                <a:lnTo>
                  <a:pt x="24" y="37"/>
                </a:lnTo>
                <a:lnTo>
                  <a:pt x="21" y="43"/>
                </a:lnTo>
                <a:lnTo>
                  <a:pt x="20" y="49"/>
                </a:lnTo>
                <a:lnTo>
                  <a:pt x="20" y="64"/>
                </a:lnTo>
                <a:lnTo>
                  <a:pt x="20" y="74"/>
                </a:lnTo>
                <a:lnTo>
                  <a:pt x="0" y="16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43" name="Freeform 195"/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4179889" y="3487739"/>
            <a:ext cx="73025" cy="109537"/>
          </a:xfrm>
          <a:custGeom>
            <a:avLst/>
            <a:gdLst/>
            <a:ahLst/>
            <a:cxnLst>
              <a:cxn ang="0">
                <a:pos x="7" y="183"/>
              </a:cxn>
              <a:cxn ang="0">
                <a:pos x="79" y="208"/>
              </a:cxn>
              <a:cxn ang="0">
                <a:pos x="85" y="207"/>
              </a:cxn>
              <a:cxn ang="0">
                <a:pos x="90" y="204"/>
              </a:cxn>
              <a:cxn ang="0">
                <a:pos x="97" y="198"/>
              </a:cxn>
              <a:cxn ang="0">
                <a:pos x="104" y="192"/>
              </a:cxn>
              <a:cxn ang="0">
                <a:pos x="117" y="176"/>
              </a:cxn>
              <a:cxn ang="0">
                <a:pos x="130" y="158"/>
              </a:cxn>
              <a:cxn ang="0">
                <a:pos x="154" y="122"/>
              </a:cxn>
              <a:cxn ang="0">
                <a:pos x="166" y="103"/>
              </a:cxn>
              <a:cxn ang="0">
                <a:pos x="144" y="94"/>
              </a:cxn>
              <a:cxn ang="0">
                <a:pos x="126" y="84"/>
              </a:cxn>
              <a:cxn ang="0">
                <a:pos x="108" y="74"/>
              </a:cxn>
              <a:cxn ang="0">
                <a:pos x="93" y="64"/>
              </a:cxn>
              <a:cxn ang="0">
                <a:pos x="86" y="58"/>
              </a:cxn>
              <a:cxn ang="0">
                <a:pos x="81" y="53"/>
              </a:cxn>
              <a:cxn ang="0">
                <a:pos x="75" y="47"/>
              </a:cxn>
              <a:cxn ang="0">
                <a:pos x="71" y="40"/>
              </a:cxn>
              <a:cxn ang="0">
                <a:pos x="67" y="33"/>
              </a:cxn>
              <a:cxn ang="0">
                <a:pos x="64" y="26"/>
              </a:cxn>
              <a:cxn ang="0">
                <a:pos x="62" y="18"/>
              </a:cxn>
              <a:cxn ang="0">
                <a:pos x="60" y="11"/>
              </a:cxn>
              <a:cxn ang="0">
                <a:pos x="50" y="10"/>
              </a:cxn>
              <a:cxn ang="0">
                <a:pos x="43" y="8"/>
              </a:cxn>
              <a:cxn ang="0">
                <a:pos x="40" y="5"/>
              </a:cxn>
              <a:cxn ang="0">
                <a:pos x="39" y="3"/>
              </a:cxn>
              <a:cxn ang="0">
                <a:pos x="38" y="1"/>
              </a:cxn>
              <a:cxn ang="0">
                <a:pos x="36" y="0"/>
              </a:cxn>
              <a:cxn ang="0">
                <a:pos x="32" y="1"/>
              </a:cxn>
              <a:cxn ang="0">
                <a:pos x="27" y="5"/>
              </a:cxn>
              <a:cxn ang="0">
                <a:pos x="20" y="11"/>
              </a:cxn>
              <a:cxn ang="0">
                <a:pos x="11" y="22"/>
              </a:cxn>
              <a:cxn ang="0">
                <a:pos x="7" y="29"/>
              </a:cxn>
              <a:cxn ang="0">
                <a:pos x="4" y="37"/>
              </a:cxn>
              <a:cxn ang="0">
                <a:pos x="2" y="45"/>
              </a:cxn>
              <a:cxn ang="0">
                <a:pos x="0" y="54"/>
              </a:cxn>
              <a:cxn ang="0">
                <a:pos x="0" y="60"/>
              </a:cxn>
              <a:cxn ang="0">
                <a:pos x="2" y="65"/>
              </a:cxn>
              <a:cxn ang="0">
                <a:pos x="3" y="70"/>
              </a:cxn>
              <a:cxn ang="0">
                <a:pos x="5" y="76"/>
              </a:cxn>
              <a:cxn ang="0">
                <a:pos x="10" y="86"/>
              </a:cxn>
              <a:cxn ang="0">
                <a:pos x="17" y="98"/>
              </a:cxn>
              <a:cxn ang="0">
                <a:pos x="22" y="109"/>
              </a:cxn>
              <a:cxn ang="0">
                <a:pos x="28" y="120"/>
              </a:cxn>
              <a:cxn ang="0">
                <a:pos x="30" y="126"/>
              </a:cxn>
              <a:cxn ang="0">
                <a:pos x="32" y="133"/>
              </a:cxn>
              <a:cxn ang="0">
                <a:pos x="33" y="139"/>
              </a:cxn>
              <a:cxn ang="0">
                <a:pos x="33" y="147"/>
              </a:cxn>
              <a:cxn ang="0">
                <a:pos x="32" y="153"/>
              </a:cxn>
              <a:cxn ang="0">
                <a:pos x="31" y="159"/>
              </a:cxn>
              <a:cxn ang="0">
                <a:pos x="28" y="165"/>
              </a:cxn>
              <a:cxn ang="0">
                <a:pos x="25" y="169"/>
              </a:cxn>
              <a:cxn ang="0">
                <a:pos x="21" y="174"/>
              </a:cxn>
              <a:cxn ang="0">
                <a:pos x="17" y="177"/>
              </a:cxn>
              <a:cxn ang="0">
                <a:pos x="11" y="180"/>
              </a:cxn>
              <a:cxn ang="0">
                <a:pos x="7" y="183"/>
              </a:cxn>
            </a:cxnLst>
            <a:rect l="0" t="0" r="r" b="b"/>
            <a:pathLst>
              <a:path w="166" h="208">
                <a:moveTo>
                  <a:pt x="7" y="183"/>
                </a:moveTo>
                <a:lnTo>
                  <a:pt x="79" y="208"/>
                </a:lnTo>
                <a:lnTo>
                  <a:pt x="85" y="207"/>
                </a:lnTo>
                <a:lnTo>
                  <a:pt x="90" y="204"/>
                </a:lnTo>
                <a:lnTo>
                  <a:pt x="97" y="198"/>
                </a:lnTo>
                <a:lnTo>
                  <a:pt x="104" y="192"/>
                </a:lnTo>
                <a:lnTo>
                  <a:pt x="117" y="176"/>
                </a:lnTo>
                <a:lnTo>
                  <a:pt x="130" y="158"/>
                </a:lnTo>
                <a:lnTo>
                  <a:pt x="154" y="122"/>
                </a:lnTo>
                <a:lnTo>
                  <a:pt x="166" y="103"/>
                </a:lnTo>
                <a:lnTo>
                  <a:pt x="144" y="94"/>
                </a:lnTo>
                <a:lnTo>
                  <a:pt x="126" y="84"/>
                </a:lnTo>
                <a:lnTo>
                  <a:pt x="108" y="74"/>
                </a:lnTo>
                <a:lnTo>
                  <a:pt x="93" y="64"/>
                </a:lnTo>
                <a:lnTo>
                  <a:pt x="86" y="58"/>
                </a:lnTo>
                <a:lnTo>
                  <a:pt x="81" y="53"/>
                </a:lnTo>
                <a:lnTo>
                  <a:pt x="75" y="47"/>
                </a:lnTo>
                <a:lnTo>
                  <a:pt x="71" y="40"/>
                </a:lnTo>
                <a:lnTo>
                  <a:pt x="67" y="33"/>
                </a:lnTo>
                <a:lnTo>
                  <a:pt x="64" y="26"/>
                </a:lnTo>
                <a:lnTo>
                  <a:pt x="62" y="18"/>
                </a:lnTo>
                <a:lnTo>
                  <a:pt x="60" y="11"/>
                </a:lnTo>
                <a:lnTo>
                  <a:pt x="50" y="10"/>
                </a:lnTo>
                <a:lnTo>
                  <a:pt x="43" y="8"/>
                </a:lnTo>
                <a:lnTo>
                  <a:pt x="40" y="5"/>
                </a:lnTo>
                <a:lnTo>
                  <a:pt x="39" y="3"/>
                </a:lnTo>
                <a:lnTo>
                  <a:pt x="38" y="1"/>
                </a:lnTo>
                <a:lnTo>
                  <a:pt x="36" y="0"/>
                </a:lnTo>
                <a:lnTo>
                  <a:pt x="32" y="1"/>
                </a:lnTo>
                <a:lnTo>
                  <a:pt x="27" y="5"/>
                </a:lnTo>
                <a:lnTo>
                  <a:pt x="20" y="11"/>
                </a:lnTo>
                <a:lnTo>
                  <a:pt x="11" y="22"/>
                </a:lnTo>
                <a:lnTo>
                  <a:pt x="7" y="29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60"/>
                </a:lnTo>
                <a:lnTo>
                  <a:pt x="2" y="65"/>
                </a:lnTo>
                <a:lnTo>
                  <a:pt x="3" y="70"/>
                </a:lnTo>
                <a:lnTo>
                  <a:pt x="5" y="76"/>
                </a:lnTo>
                <a:lnTo>
                  <a:pt x="10" y="86"/>
                </a:lnTo>
                <a:lnTo>
                  <a:pt x="17" y="98"/>
                </a:lnTo>
                <a:lnTo>
                  <a:pt x="22" y="109"/>
                </a:lnTo>
                <a:lnTo>
                  <a:pt x="28" y="120"/>
                </a:lnTo>
                <a:lnTo>
                  <a:pt x="30" y="126"/>
                </a:lnTo>
                <a:lnTo>
                  <a:pt x="32" y="133"/>
                </a:lnTo>
                <a:lnTo>
                  <a:pt x="33" y="139"/>
                </a:lnTo>
                <a:lnTo>
                  <a:pt x="33" y="147"/>
                </a:lnTo>
                <a:lnTo>
                  <a:pt x="32" y="153"/>
                </a:lnTo>
                <a:lnTo>
                  <a:pt x="31" y="159"/>
                </a:lnTo>
                <a:lnTo>
                  <a:pt x="28" y="165"/>
                </a:lnTo>
                <a:lnTo>
                  <a:pt x="25" y="169"/>
                </a:lnTo>
                <a:lnTo>
                  <a:pt x="21" y="174"/>
                </a:lnTo>
                <a:lnTo>
                  <a:pt x="17" y="177"/>
                </a:lnTo>
                <a:lnTo>
                  <a:pt x="11" y="180"/>
                </a:lnTo>
                <a:lnTo>
                  <a:pt x="7" y="1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44" name="Freeform 196"/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3694113" y="3046414"/>
            <a:ext cx="69850" cy="58737"/>
          </a:xfrm>
          <a:custGeom>
            <a:avLst/>
            <a:gdLst/>
            <a:ahLst/>
            <a:cxnLst>
              <a:cxn ang="0">
                <a:pos x="153" y="104"/>
              </a:cxn>
              <a:cxn ang="0">
                <a:pos x="134" y="102"/>
              </a:cxn>
              <a:cxn ang="0">
                <a:pos x="110" y="97"/>
              </a:cxn>
              <a:cxn ang="0">
                <a:pos x="96" y="94"/>
              </a:cxn>
              <a:cxn ang="0">
                <a:pos x="80" y="93"/>
              </a:cxn>
              <a:cxn ang="0">
                <a:pos x="73" y="93"/>
              </a:cxn>
              <a:cxn ang="0">
                <a:pos x="64" y="94"/>
              </a:cxn>
              <a:cxn ang="0">
                <a:pos x="55" y="96"/>
              </a:cxn>
              <a:cxn ang="0">
                <a:pos x="47" y="98"/>
              </a:cxn>
              <a:cxn ang="0">
                <a:pos x="41" y="100"/>
              </a:cxn>
              <a:cxn ang="0">
                <a:pos x="34" y="100"/>
              </a:cxn>
              <a:cxn ang="0">
                <a:pos x="27" y="99"/>
              </a:cxn>
              <a:cxn ang="0">
                <a:pos x="19" y="96"/>
              </a:cxn>
              <a:cxn ang="0">
                <a:pos x="11" y="92"/>
              </a:cxn>
              <a:cxn ang="0">
                <a:pos x="6" y="88"/>
              </a:cxn>
              <a:cxn ang="0">
                <a:pos x="3" y="86"/>
              </a:cxn>
              <a:cxn ang="0">
                <a:pos x="1" y="84"/>
              </a:cxn>
              <a:cxn ang="0">
                <a:pos x="0" y="81"/>
              </a:cxn>
              <a:cxn ang="0">
                <a:pos x="0" y="79"/>
              </a:cxn>
              <a:cxn ang="0">
                <a:pos x="0" y="76"/>
              </a:cxn>
              <a:cxn ang="0">
                <a:pos x="1" y="74"/>
              </a:cxn>
              <a:cxn ang="0">
                <a:pos x="3" y="71"/>
              </a:cxn>
              <a:cxn ang="0">
                <a:pos x="6" y="70"/>
              </a:cxn>
              <a:cxn ang="0">
                <a:pos x="12" y="67"/>
              </a:cxn>
              <a:cxn ang="0">
                <a:pos x="20" y="66"/>
              </a:cxn>
              <a:cxn ang="0">
                <a:pos x="40" y="66"/>
              </a:cxn>
              <a:cxn ang="0">
                <a:pos x="61" y="67"/>
              </a:cxn>
              <a:cxn ang="0">
                <a:pos x="70" y="67"/>
              </a:cxn>
              <a:cxn ang="0">
                <a:pos x="79" y="67"/>
              </a:cxn>
              <a:cxn ang="0">
                <a:pos x="87" y="67"/>
              </a:cxn>
              <a:cxn ang="0">
                <a:pos x="94" y="67"/>
              </a:cxn>
              <a:cxn ang="0">
                <a:pos x="94" y="56"/>
              </a:cxn>
              <a:cxn ang="0">
                <a:pos x="94" y="43"/>
              </a:cxn>
              <a:cxn ang="0">
                <a:pos x="94" y="29"/>
              </a:cxn>
              <a:cxn ang="0">
                <a:pos x="94" y="18"/>
              </a:cxn>
              <a:cxn ang="0">
                <a:pos x="79" y="17"/>
              </a:cxn>
              <a:cxn ang="0">
                <a:pos x="67" y="15"/>
              </a:cxn>
              <a:cxn ang="0">
                <a:pos x="62" y="13"/>
              </a:cxn>
              <a:cxn ang="0">
                <a:pos x="57" y="10"/>
              </a:cxn>
              <a:cxn ang="0">
                <a:pos x="52" y="6"/>
              </a:cxn>
              <a:cxn ang="0">
                <a:pos x="47" y="0"/>
              </a:cxn>
              <a:cxn ang="0">
                <a:pos x="146" y="0"/>
              </a:cxn>
              <a:cxn ang="0">
                <a:pos x="147" y="6"/>
              </a:cxn>
              <a:cxn ang="0">
                <a:pos x="148" y="13"/>
              </a:cxn>
              <a:cxn ang="0">
                <a:pos x="150" y="19"/>
              </a:cxn>
              <a:cxn ang="0">
                <a:pos x="152" y="25"/>
              </a:cxn>
              <a:cxn ang="0">
                <a:pos x="156" y="35"/>
              </a:cxn>
              <a:cxn ang="0">
                <a:pos x="159" y="46"/>
              </a:cxn>
              <a:cxn ang="0">
                <a:pos x="163" y="54"/>
              </a:cxn>
              <a:cxn ang="0">
                <a:pos x="164" y="62"/>
              </a:cxn>
              <a:cxn ang="0">
                <a:pos x="163" y="65"/>
              </a:cxn>
              <a:cxn ang="0">
                <a:pos x="160" y="68"/>
              </a:cxn>
              <a:cxn ang="0">
                <a:pos x="157" y="71"/>
              </a:cxn>
              <a:cxn ang="0">
                <a:pos x="153" y="73"/>
              </a:cxn>
              <a:cxn ang="0">
                <a:pos x="153" y="104"/>
              </a:cxn>
            </a:cxnLst>
            <a:rect l="0" t="0" r="r" b="b"/>
            <a:pathLst>
              <a:path w="164" h="104">
                <a:moveTo>
                  <a:pt x="153" y="104"/>
                </a:moveTo>
                <a:lnTo>
                  <a:pt x="134" y="102"/>
                </a:lnTo>
                <a:lnTo>
                  <a:pt x="110" y="97"/>
                </a:lnTo>
                <a:lnTo>
                  <a:pt x="96" y="94"/>
                </a:lnTo>
                <a:lnTo>
                  <a:pt x="80" y="93"/>
                </a:lnTo>
                <a:lnTo>
                  <a:pt x="73" y="93"/>
                </a:lnTo>
                <a:lnTo>
                  <a:pt x="64" y="94"/>
                </a:lnTo>
                <a:lnTo>
                  <a:pt x="55" y="96"/>
                </a:lnTo>
                <a:lnTo>
                  <a:pt x="47" y="98"/>
                </a:lnTo>
                <a:lnTo>
                  <a:pt x="41" y="100"/>
                </a:lnTo>
                <a:lnTo>
                  <a:pt x="34" y="100"/>
                </a:lnTo>
                <a:lnTo>
                  <a:pt x="27" y="99"/>
                </a:lnTo>
                <a:lnTo>
                  <a:pt x="19" y="96"/>
                </a:lnTo>
                <a:lnTo>
                  <a:pt x="11" y="92"/>
                </a:lnTo>
                <a:lnTo>
                  <a:pt x="6" y="88"/>
                </a:lnTo>
                <a:lnTo>
                  <a:pt x="3" y="86"/>
                </a:lnTo>
                <a:lnTo>
                  <a:pt x="1" y="84"/>
                </a:lnTo>
                <a:lnTo>
                  <a:pt x="0" y="81"/>
                </a:lnTo>
                <a:lnTo>
                  <a:pt x="0" y="79"/>
                </a:lnTo>
                <a:lnTo>
                  <a:pt x="0" y="76"/>
                </a:lnTo>
                <a:lnTo>
                  <a:pt x="1" y="74"/>
                </a:lnTo>
                <a:lnTo>
                  <a:pt x="3" y="71"/>
                </a:lnTo>
                <a:lnTo>
                  <a:pt x="6" y="70"/>
                </a:lnTo>
                <a:lnTo>
                  <a:pt x="12" y="67"/>
                </a:lnTo>
                <a:lnTo>
                  <a:pt x="20" y="66"/>
                </a:lnTo>
                <a:lnTo>
                  <a:pt x="40" y="66"/>
                </a:lnTo>
                <a:lnTo>
                  <a:pt x="61" y="67"/>
                </a:lnTo>
                <a:lnTo>
                  <a:pt x="70" y="67"/>
                </a:lnTo>
                <a:lnTo>
                  <a:pt x="79" y="67"/>
                </a:lnTo>
                <a:lnTo>
                  <a:pt x="87" y="67"/>
                </a:lnTo>
                <a:lnTo>
                  <a:pt x="94" y="67"/>
                </a:lnTo>
                <a:lnTo>
                  <a:pt x="94" y="56"/>
                </a:lnTo>
                <a:lnTo>
                  <a:pt x="94" y="43"/>
                </a:lnTo>
                <a:lnTo>
                  <a:pt x="94" y="29"/>
                </a:lnTo>
                <a:lnTo>
                  <a:pt x="94" y="18"/>
                </a:lnTo>
                <a:lnTo>
                  <a:pt x="79" y="17"/>
                </a:lnTo>
                <a:lnTo>
                  <a:pt x="67" y="15"/>
                </a:lnTo>
                <a:lnTo>
                  <a:pt x="62" y="13"/>
                </a:lnTo>
                <a:lnTo>
                  <a:pt x="57" y="10"/>
                </a:lnTo>
                <a:lnTo>
                  <a:pt x="52" y="6"/>
                </a:lnTo>
                <a:lnTo>
                  <a:pt x="47" y="0"/>
                </a:lnTo>
                <a:lnTo>
                  <a:pt x="146" y="0"/>
                </a:lnTo>
                <a:lnTo>
                  <a:pt x="147" y="6"/>
                </a:lnTo>
                <a:lnTo>
                  <a:pt x="148" y="13"/>
                </a:lnTo>
                <a:lnTo>
                  <a:pt x="150" y="19"/>
                </a:lnTo>
                <a:lnTo>
                  <a:pt x="152" y="25"/>
                </a:lnTo>
                <a:lnTo>
                  <a:pt x="156" y="35"/>
                </a:lnTo>
                <a:lnTo>
                  <a:pt x="159" y="46"/>
                </a:lnTo>
                <a:lnTo>
                  <a:pt x="163" y="54"/>
                </a:lnTo>
                <a:lnTo>
                  <a:pt x="164" y="62"/>
                </a:lnTo>
                <a:lnTo>
                  <a:pt x="163" y="65"/>
                </a:lnTo>
                <a:lnTo>
                  <a:pt x="160" y="68"/>
                </a:lnTo>
                <a:lnTo>
                  <a:pt x="157" y="71"/>
                </a:lnTo>
                <a:lnTo>
                  <a:pt x="153" y="73"/>
                </a:lnTo>
                <a:lnTo>
                  <a:pt x="153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5" name="Freeform 197"/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4060826" y="5400675"/>
            <a:ext cx="23813" cy="571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7" y="13"/>
              </a:cxn>
              <a:cxn ang="0">
                <a:pos x="14" y="17"/>
              </a:cxn>
              <a:cxn ang="0">
                <a:pos x="22" y="19"/>
              </a:cxn>
              <a:cxn ang="0">
                <a:pos x="29" y="19"/>
              </a:cxn>
              <a:cxn ang="0">
                <a:pos x="35" y="18"/>
              </a:cxn>
              <a:cxn ang="0">
                <a:pos x="42" y="15"/>
              </a:cxn>
              <a:cxn ang="0">
                <a:pos x="47" y="12"/>
              </a:cxn>
              <a:cxn ang="0">
                <a:pos x="53" y="8"/>
              </a:cxn>
              <a:cxn ang="0">
                <a:pos x="47" y="5"/>
              </a:cxn>
              <a:cxn ang="0">
                <a:pos x="42" y="2"/>
              </a:cxn>
              <a:cxn ang="0">
                <a:pos x="35" y="1"/>
              </a:cxn>
              <a:cxn ang="0">
                <a:pos x="29" y="0"/>
              </a:cxn>
              <a:cxn ang="0">
                <a:pos x="22" y="0"/>
              </a:cxn>
              <a:cxn ang="0">
                <a:pos x="14" y="1"/>
              </a:cxn>
              <a:cxn ang="0">
                <a:pos x="7" y="3"/>
              </a:cxn>
              <a:cxn ang="0">
                <a:pos x="0" y="8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6" name="Freeform 198"/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4025901" y="5380039"/>
            <a:ext cx="34925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6"/>
              </a:cxn>
              <a:cxn ang="0">
                <a:pos x="5" y="12"/>
              </a:cxn>
              <a:cxn ang="0">
                <a:pos x="8" y="14"/>
              </a:cxn>
              <a:cxn ang="0">
                <a:pos x="11" y="16"/>
              </a:cxn>
              <a:cxn ang="0">
                <a:pos x="15" y="18"/>
              </a:cxn>
              <a:cxn ang="0">
                <a:pos x="20" y="18"/>
              </a:cxn>
              <a:cxn ang="0">
                <a:pos x="22" y="15"/>
              </a:cxn>
              <a:cxn ang="0">
                <a:pos x="24" y="13"/>
              </a:cxn>
              <a:cxn ang="0">
                <a:pos x="26" y="11"/>
              </a:cxn>
              <a:cxn ang="0">
                <a:pos x="31" y="10"/>
              </a:cxn>
              <a:cxn ang="0">
                <a:pos x="38" y="8"/>
              </a:cxn>
              <a:cxn ang="0">
                <a:pos x="47" y="7"/>
              </a:cxn>
              <a:cxn ang="0">
                <a:pos x="57" y="7"/>
              </a:cxn>
              <a:cxn ang="0">
                <a:pos x="66" y="6"/>
              </a:cxn>
              <a:cxn ang="0">
                <a:pos x="70" y="5"/>
              </a:cxn>
              <a:cxn ang="0">
                <a:pos x="74" y="4"/>
              </a:cxn>
              <a:cxn ang="0">
                <a:pos x="77" y="2"/>
              </a:cxn>
              <a:cxn ang="0">
                <a:pos x="80" y="0"/>
              </a:cxn>
              <a:cxn ang="0">
                <a:pos x="0" y="0"/>
              </a:cxn>
            </a:cxnLst>
            <a:rect l="0" t="0" r="r" b="b"/>
            <a:pathLst>
              <a:path w="80" h="18">
                <a:moveTo>
                  <a:pt x="0" y="0"/>
                </a:moveTo>
                <a:lnTo>
                  <a:pt x="1" y="6"/>
                </a:lnTo>
                <a:lnTo>
                  <a:pt x="5" y="12"/>
                </a:lnTo>
                <a:lnTo>
                  <a:pt x="8" y="14"/>
                </a:lnTo>
                <a:lnTo>
                  <a:pt x="11" y="16"/>
                </a:lnTo>
                <a:lnTo>
                  <a:pt x="15" y="18"/>
                </a:lnTo>
                <a:lnTo>
                  <a:pt x="20" y="18"/>
                </a:lnTo>
                <a:lnTo>
                  <a:pt x="22" y="15"/>
                </a:lnTo>
                <a:lnTo>
                  <a:pt x="24" y="13"/>
                </a:lnTo>
                <a:lnTo>
                  <a:pt x="26" y="11"/>
                </a:lnTo>
                <a:lnTo>
                  <a:pt x="31" y="10"/>
                </a:lnTo>
                <a:lnTo>
                  <a:pt x="38" y="8"/>
                </a:lnTo>
                <a:lnTo>
                  <a:pt x="47" y="7"/>
                </a:lnTo>
                <a:lnTo>
                  <a:pt x="57" y="7"/>
                </a:lnTo>
                <a:lnTo>
                  <a:pt x="66" y="6"/>
                </a:lnTo>
                <a:lnTo>
                  <a:pt x="70" y="5"/>
                </a:lnTo>
                <a:lnTo>
                  <a:pt x="74" y="4"/>
                </a:lnTo>
                <a:lnTo>
                  <a:pt x="77" y="2"/>
                </a:lnTo>
                <a:lnTo>
                  <a:pt x="8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7" name="Freeform 199"/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4025901" y="5359401"/>
            <a:ext cx="22225" cy="603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8"/>
              </a:cxn>
              <a:cxn ang="0">
                <a:pos x="9" y="22"/>
              </a:cxn>
              <a:cxn ang="0">
                <a:pos x="16" y="25"/>
              </a:cxn>
              <a:cxn ang="0">
                <a:pos x="23" y="27"/>
              </a:cxn>
              <a:cxn ang="0">
                <a:pos x="29" y="27"/>
              </a:cxn>
              <a:cxn ang="0">
                <a:pos x="33" y="27"/>
              </a:cxn>
              <a:cxn ang="0">
                <a:pos x="37" y="25"/>
              </a:cxn>
              <a:cxn ang="0">
                <a:pos x="42" y="22"/>
              </a:cxn>
              <a:cxn ang="0">
                <a:pos x="46" y="18"/>
              </a:cxn>
              <a:cxn ang="0">
                <a:pos x="41" y="16"/>
              </a:cxn>
              <a:cxn ang="0">
                <a:pos x="33" y="11"/>
              </a:cxn>
              <a:cxn ang="0">
                <a:pos x="26" y="5"/>
              </a:cxn>
              <a:cxn ang="0">
                <a:pos x="20" y="0"/>
              </a:cxn>
            </a:cxnLst>
            <a:rect l="0" t="0" r="r" b="b"/>
            <a:pathLst>
              <a:path w="46" h="27">
                <a:moveTo>
                  <a:pt x="20" y="0"/>
                </a:moveTo>
                <a:lnTo>
                  <a:pt x="0" y="18"/>
                </a:lnTo>
                <a:lnTo>
                  <a:pt x="9" y="22"/>
                </a:lnTo>
                <a:lnTo>
                  <a:pt x="16" y="25"/>
                </a:lnTo>
                <a:lnTo>
                  <a:pt x="23" y="27"/>
                </a:lnTo>
                <a:lnTo>
                  <a:pt x="29" y="27"/>
                </a:lnTo>
                <a:lnTo>
                  <a:pt x="33" y="27"/>
                </a:lnTo>
                <a:lnTo>
                  <a:pt x="37" y="25"/>
                </a:lnTo>
                <a:lnTo>
                  <a:pt x="42" y="22"/>
                </a:lnTo>
                <a:lnTo>
                  <a:pt x="46" y="18"/>
                </a:lnTo>
                <a:lnTo>
                  <a:pt x="41" y="16"/>
                </a:lnTo>
                <a:lnTo>
                  <a:pt x="33" y="11"/>
                </a:lnTo>
                <a:lnTo>
                  <a:pt x="26" y="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8" name="Freeform 200"/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3995738" y="5353051"/>
            <a:ext cx="25400" cy="6032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20" y="4"/>
              </a:cxn>
              <a:cxn ang="0">
                <a:pos x="10" y="10"/>
              </a:cxn>
              <a:cxn ang="0">
                <a:pos x="6" y="13"/>
              </a:cxn>
              <a:cxn ang="0">
                <a:pos x="4" y="16"/>
              </a:cxn>
              <a:cxn ang="0">
                <a:pos x="2" y="20"/>
              </a:cxn>
              <a:cxn ang="0">
                <a:pos x="0" y="24"/>
              </a:cxn>
              <a:cxn ang="0">
                <a:pos x="2" y="28"/>
              </a:cxn>
              <a:cxn ang="0">
                <a:pos x="3" y="32"/>
              </a:cxn>
              <a:cxn ang="0">
                <a:pos x="5" y="35"/>
              </a:cxn>
              <a:cxn ang="0">
                <a:pos x="8" y="37"/>
              </a:cxn>
              <a:cxn ang="0">
                <a:pos x="11" y="38"/>
              </a:cxn>
              <a:cxn ang="0">
                <a:pos x="16" y="39"/>
              </a:cxn>
              <a:cxn ang="0">
                <a:pos x="20" y="39"/>
              </a:cxn>
              <a:cxn ang="0">
                <a:pos x="25" y="39"/>
              </a:cxn>
              <a:cxn ang="0">
                <a:pos x="30" y="38"/>
              </a:cxn>
              <a:cxn ang="0">
                <a:pos x="34" y="37"/>
              </a:cxn>
              <a:cxn ang="0">
                <a:pos x="39" y="35"/>
              </a:cxn>
              <a:cxn ang="0">
                <a:pos x="43" y="33"/>
              </a:cxn>
              <a:cxn ang="0">
                <a:pos x="47" y="30"/>
              </a:cxn>
              <a:cxn ang="0">
                <a:pos x="50" y="26"/>
              </a:cxn>
              <a:cxn ang="0">
                <a:pos x="52" y="22"/>
              </a:cxn>
              <a:cxn ang="0">
                <a:pos x="54" y="18"/>
              </a:cxn>
              <a:cxn ang="0">
                <a:pos x="51" y="17"/>
              </a:cxn>
              <a:cxn ang="0">
                <a:pos x="48" y="16"/>
              </a:cxn>
              <a:cxn ang="0">
                <a:pos x="44" y="14"/>
              </a:cxn>
              <a:cxn ang="0">
                <a:pos x="42" y="11"/>
              </a:cxn>
              <a:cxn ang="0">
                <a:pos x="39" y="8"/>
              </a:cxn>
              <a:cxn ang="0">
                <a:pos x="37" y="5"/>
              </a:cxn>
              <a:cxn ang="0">
                <a:pos x="34" y="2"/>
              </a:cxn>
              <a:cxn ang="0">
                <a:pos x="34" y="0"/>
              </a:cxn>
            </a:cxnLst>
            <a:rect l="0" t="0" r="r" b="b"/>
            <a:pathLst>
              <a:path w="54" h="39">
                <a:moveTo>
                  <a:pt x="34" y="0"/>
                </a:moveTo>
                <a:lnTo>
                  <a:pt x="20" y="4"/>
                </a:lnTo>
                <a:lnTo>
                  <a:pt x="10" y="10"/>
                </a:lnTo>
                <a:lnTo>
                  <a:pt x="6" y="13"/>
                </a:lnTo>
                <a:lnTo>
                  <a:pt x="4" y="16"/>
                </a:lnTo>
                <a:lnTo>
                  <a:pt x="2" y="20"/>
                </a:lnTo>
                <a:lnTo>
                  <a:pt x="0" y="24"/>
                </a:lnTo>
                <a:lnTo>
                  <a:pt x="2" y="28"/>
                </a:lnTo>
                <a:lnTo>
                  <a:pt x="3" y="32"/>
                </a:lnTo>
                <a:lnTo>
                  <a:pt x="5" y="35"/>
                </a:lnTo>
                <a:lnTo>
                  <a:pt x="8" y="37"/>
                </a:lnTo>
                <a:lnTo>
                  <a:pt x="11" y="38"/>
                </a:lnTo>
                <a:lnTo>
                  <a:pt x="16" y="39"/>
                </a:lnTo>
                <a:lnTo>
                  <a:pt x="20" y="39"/>
                </a:lnTo>
                <a:lnTo>
                  <a:pt x="25" y="39"/>
                </a:lnTo>
                <a:lnTo>
                  <a:pt x="30" y="38"/>
                </a:lnTo>
                <a:lnTo>
                  <a:pt x="34" y="37"/>
                </a:lnTo>
                <a:lnTo>
                  <a:pt x="39" y="35"/>
                </a:lnTo>
                <a:lnTo>
                  <a:pt x="43" y="33"/>
                </a:lnTo>
                <a:lnTo>
                  <a:pt x="47" y="30"/>
                </a:lnTo>
                <a:lnTo>
                  <a:pt x="50" y="26"/>
                </a:lnTo>
                <a:lnTo>
                  <a:pt x="52" y="22"/>
                </a:lnTo>
                <a:lnTo>
                  <a:pt x="54" y="18"/>
                </a:lnTo>
                <a:lnTo>
                  <a:pt x="51" y="17"/>
                </a:lnTo>
                <a:lnTo>
                  <a:pt x="48" y="16"/>
                </a:lnTo>
                <a:lnTo>
                  <a:pt x="44" y="14"/>
                </a:lnTo>
                <a:lnTo>
                  <a:pt x="42" y="11"/>
                </a:lnTo>
                <a:lnTo>
                  <a:pt x="39" y="8"/>
                </a:lnTo>
                <a:lnTo>
                  <a:pt x="37" y="5"/>
                </a:lnTo>
                <a:lnTo>
                  <a:pt x="34" y="2"/>
                </a:lnTo>
                <a:lnTo>
                  <a:pt x="3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49" name="Freeform 201"/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3970339" y="5343525"/>
            <a:ext cx="28575" cy="58738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0" y="13"/>
              </a:cxn>
              <a:cxn ang="0">
                <a:pos x="18" y="14"/>
              </a:cxn>
              <a:cxn ang="0">
                <a:pos x="27" y="15"/>
              </a:cxn>
              <a:cxn ang="0">
                <a:pos x="35" y="15"/>
              </a:cxn>
              <a:cxn ang="0">
                <a:pos x="41" y="14"/>
              </a:cxn>
              <a:cxn ang="0">
                <a:pos x="48" y="12"/>
              </a:cxn>
              <a:cxn ang="0">
                <a:pos x="55" y="9"/>
              </a:cxn>
              <a:cxn ang="0">
                <a:pos x="60" y="5"/>
              </a:cxn>
              <a:cxn ang="0">
                <a:pos x="57" y="3"/>
              </a:cxn>
              <a:cxn ang="0">
                <a:pos x="54" y="0"/>
              </a:cxn>
              <a:cxn ang="0">
                <a:pos x="51" y="0"/>
              </a:cxn>
              <a:cxn ang="0">
                <a:pos x="47" y="0"/>
              </a:cxn>
              <a:cxn ang="0">
                <a:pos x="40" y="0"/>
              </a:cxn>
              <a:cxn ang="0">
                <a:pos x="33" y="3"/>
              </a:cxn>
              <a:cxn ang="0">
                <a:pos x="24" y="6"/>
              </a:cxn>
              <a:cxn ang="0">
                <a:pos x="16" y="8"/>
              </a:cxn>
              <a:cxn ang="0">
                <a:pos x="7" y="10"/>
              </a:cxn>
              <a:cxn ang="0">
                <a:pos x="0" y="11"/>
              </a:cxn>
            </a:cxnLst>
            <a:rect l="0" t="0" r="r" b="b"/>
            <a:pathLst>
              <a:path w="60" h="15">
                <a:moveTo>
                  <a:pt x="0" y="11"/>
                </a:moveTo>
                <a:lnTo>
                  <a:pt x="10" y="13"/>
                </a:lnTo>
                <a:lnTo>
                  <a:pt x="18" y="14"/>
                </a:lnTo>
                <a:lnTo>
                  <a:pt x="27" y="15"/>
                </a:lnTo>
                <a:lnTo>
                  <a:pt x="35" y="15"/>
                </a:lnTo>
                <a:lnTo>
                  <a:pt x="41" y="14"/>
                </a:lnTo>
                <a:lnTo>
                  <a:pt x="48" y="12"/>
                </a:lnTo>
                <a:lnTo>
                  <a:pt x="55" y="9"/>
                </a:lnTo>
                <a:lnTo>
                  <a:pt x="60" y="5"/>
                </a:lnTo>
                <a:lnTo>
                  <a:pt x="57" y="3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0" y="0"/>
                </a:lnTo>
                <a:lnTo>
                  <a:pt x="33" y="3"/>
                </a:lnTo>
                <a:lnTo>
                  <a:pt x="24" y="6"/>
                </a:lnTo>
                <a:lnTo>
                  <a:pt x="16" y="8"/>
                </a:lnTo>
                <a:lnTo>
                  <a:pt x="7" y="10"/>
                </a:lnTo>
                <a:lnTo>
                  <a:pt x="0" y="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0" name="Freeform 202"/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3946525" y="5330825"/>
            <a:ext cx="33338" cy="571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34" y="1"/>
              </a:cxn>
              <a:cxn ang="0">
                <a:pos x="30" y="2"/>
              </a:cxn>
              <a:cxn ang="0">
                <a:pos x="25" y="4"/>
              </a:cxn>
              <a:cxn ang="0">
                <a:pos x="20" y="6"/>
              </a:cxn>
              <a:cxn ang="0">
                <a:pos x="15" y="9"/>
              </a:cxn>
              <a:cxn ang="0">
                <a:pos x="10" y="11"/>
              </a:cxn>
              <a:cxn ang="0">
                <a:pos x="5" y="12"/>
              </a:cxn>
              <a:cxn ang="0">
                <a:pos x="0" y="13"/>
              </a:cxn>
              <a:cxn ang="0">
                <a:pos x="5" y="21"/>
              </a:cxn>
              <a:cxn ang="0">
                <a:pos x="10" y="26"/>
              </a:cxn>
              <a:cxn ang="0">
                <a:pos x="12" y="29"/>
              </a:cxn>
              <a:cxn ang="0">
                <a:pos x="15" y="31"/>
              </a:cxn>
              <a:cxn ang="0">
                <a:pos x="18" y="31"/>
              </a:cxn>
              <a:cxn ang="0">
                <a:pos x="20" y="32"/>
              </a:cxn>
              <a:cxn ang="0">
                <a:pos x="27" y="31"/>
              </a:cxn>
              <a:cxn ang="0">
                <a:pos x="34" y="30"/>
              </a:cxn>
              <a:cxn ang="0">
                <a:pos x="41" y="27"/>
              </a:cxn>
              <a:cxn ang="0">
                <a:pos x="48" y="24"/>
              </a:cxn>
              <a:cxn ang="0">
                <a:pos x="62" y="18"/>
              </a:cxn>
              <a:cxn ang="0">
                <a:pos x="79" y="13"/>
              </a:cxn>
              <a:cxn ang="0">
                <a:pos x="67" y="6"/>
              </a:cxn>
              <a:cxn ang="0">
                <a:pos x="58" y="2"/>
              </a:cxn>
              <a:cxn ang="0">
                <a:pos x="49" y="1"/>
              </a:cxn>
              <a:cxn ang="0">
                <a:pos x="40" y="0"/>
              </a:cxn>
            </a:cxnLst>
            <a:rect l="0" t="0" r="r" b="b"/>
            <a:pathLst>
              <a:path w="79" h="32">
                <a:moveTo>
                  <a:pt x="40" y="0"/>
                </a:moveTo>
                <a:lnTo>
                  <a:pt x="34" y="1"/>
                </a:lnTo>
                <a:lnTo>
                  <a:pt x="30" y="2"/>
                </a:lnTo>
                <a:lnTo>
                  <a:pt x="25" y="4"/>
                </a:lnTo>
                <a:lnTo>
                  <a:pt x="20" y="6"/>
                </a:lnTo>
                <a:lnTo>
                  <a:pt x="15" y="9"/>
                </a:lnTo>
                <a:lnTo>
                  <a:pt x="10" y="11"/>
                </a:lnTo>
                <a:lnTo>
                  <a:pt x="5" y="12"/>
                </a:lnTo>
                <a:lnTo>
                  <a:pt x="0" y="13"/>
                </a:lnTo>
                <a:lnTo>
                  <a:pt x="5" y="21"/>
                </a:lnTo>
                <a:lnTo>
                  <a:pt x="10" y="26"/>
                </a:lnTo>
                <a:lnTo>
                  <a:pt x="12" y="29"/>
                </a:lnTo>
                <a:lnTo>
                  <a:pt x="15" y="31"/>
                </a:lnTo>
                <a:lnTo>
                  <a:pt x="18" y="31"/>
                </a:lnTo>
                <a:lnTo>
                  <a:pt x="20" y="32"/>
                </a:lnTo>
                <a:lnTo>
                  <a:pt x="27" y="31"/>
                </a:lnTo>
                <a:lnTo>
                  <a:pt x="34" y="30"/>
                </a:lnTo>
                <a:lnTo>
                  <a:pt x="41" y="27"/>
                </a:lnTo>
                <a:lnTo>
                  <a:pt x="48" y="24"/>
                </a:lnTo>
                <a:lnTo>
                  <a:pt x="62" y="18"/>
                </a:lnTo>
                <a:lnTo>
                  <a:pt x="79" y="13"/>
                </a:lnTo>
                <a:lnTo>
                  <a:pt x="67" y="6"/>
                </a:lnTo>
                <a:lnTo>
                  <a:pt x="58" y="2"/>
                </a:lnTo>
                <a:lnTo>
                  <a:pt x="49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1" name="Freeform 203"/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3940176" y="5311775"/>
            <a:ext cx="30163" cy="57150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25" y="1"/>
              </a:cxn>
              <a:cxn ang="0">
                <a:pos x="19" y="2"/>
              </a:cxn>
              <a:cxn ang="0">
                <a:pos x="13" y="4"/>
              </a:cxn>
              <a:cxn ang="0">
                <a:pos x="9" y="7"/>
              </a:cxn>
              <a:cxn ang="0">
                <a:pos x="5" y="11"/>
              </a:cxn>
              <a:cxn ang="0">
                <a:pos x="2" y="14"/>
              </a:cxn>
              <a:cxn ang="0">
                <a:pos x="0" y="17"/>
              </a:cxn>
              <a:cxn ang="0">
                <a:pos x="0" y="19"/>
              </a:cxn>
              <a:cxn ang="0">
                <a:pos x="19" y="19"/>
              </a:cxn>
              <a:cxn ang="0">
                <a:pos x="38" y="19"/>
              </a:cxn>
              <a:cxn ang="0">
                <a:pos x="46" y="18"/>
              </a:cxn>
              <a:cxn ang="0">
                <a:pos x="54" y="17"/>
              </a:cxn>
              <a:cxn ang="0">
                <a:pos x="61" y="15"/>
              </a:cxn>
              <a:cxn ang="0">
                <a:pos x="66" y="13"/>
              </a:cxn>
              <a:cxn ang="0">
                <a:pos x="57" y="8"/>
              </a:cxn>
              <a:cxn ang="0">
                <a:pos x="50" y="4"/>
              </a:cxn>
              <a:cxn ang="0">
                <a:pos x="42" y="1"/>
              </a:cxn>
              <a:cxn ang="0">
                <a:pos x="33" y="0"/>
              </a:cxn>
            </a:cxnLst>
            <a:rect l="0" t="0" r="r" b="b"/>
            <a:pathLst>
              <a:path w="66" h="19">
                <a:moveTo>
                  <a:pt x="33" y="0"/>
                </a:moveTo>
                <a:lnTo>
                  <a:pt x="25" y="1"/>
                </a:lnTo>
                <a:lnTo>
                  <a:pt x="19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2" y="14"/>
                </a:lnTo>
                <a:lnTo>
                  <a:pt x="0" y="17"/>
                </a:lnTo>
                <a:lnTo>
                  <a:pt x="0" y="19"/>
                </a:lnTo>
                <a:lnTo>
                  <a:pt x="19" y="19"/>
                </a:lnTo>
                <a:lnTo>
                  <a:pt x="38" y="19"/>
                </a:lnTo>
                <a:lnTo>
                  <a:pt x="46" y="18"/>
                </a:lnTo>
                <a:lnTo>
                  <a:pt x="54" y="17"/>
                </a:lnTo>
                <a:lnTo>
                  <a:pt x="61" y="15"/>
                </a:lnTo>
                <a:lnTo>
                  <a:pt x="66" y="13"/>
                </a:lnTo>
                <a:lnTo>
                  <a:pt x="57" y="8"/>
                </a:lnTo>
                <a:lnTo>
                  <a:pt x="50" y="4"/>
                </a:lnTo>
                <a:lnTo>
                  <a:pt x="42" y="1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2" name="Freeform 204"/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3840163" y="5002214"/>
            <a:ext cx="25400" cy="6032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8" y="5"/>
              </a:cxn>
              <a:cxn ang="0">
                <a:pos x="4" y="10"/>
              </a:cxn>
              <a:cxn ang="0">
                <a:pos x="2" y="13"/>
              </a:cxn>
              <a:cxn ang="0">
                <a:pos x="1" y="16"/>
              </a:cxn>
              <a:cxn ang="0">
                <a:pos x="0" y="20"/>
              </a:cxn>
              <a:cxn ang="0">
                <a:pos x="0" y="25"/>
              </a:cxn>
              <a:cxn ang="0">
                <a:pos x="0" y="30"/>
              </a:cxn>
              <a:cxn ang="0">
                <a:pos x="2" y="39"/>
              </a:cxn>
              <a:cxn ang="0">
                <a:pos x="6" y="48"/>
              </a:cxn>
              <a:cxn ang="0">
                <a:pos x="9" y="57"/>
              </a:cxn>
              <a:cxn ang="0">
                <a:pos x="13" y="66"/>
              </a:cxn>
              <a:cxn ang="0">
                <a:pos x="20" y="73"/>
              </a:cxn>
              <a:cxn ang="0">
                <a:pos x="22" y="76"/>
              </a:cxn>
              <a:cxn ang="0">
                <a:pos x="26" y="78"/>
              </a:cxn>
              <a:cxn ang="0">
                <a:pos x="30" y="80"/>
              </a:cxn>
              <a:cxn ang="0">
                <a:pos x="33" y="80"/>
              </a:cxn>
              <a:cxn ang="0">
                <a:pos x="36" y="79"/>
              </a:cxn>
              <a:cxn ang="0">
                <a:pos x="38" y="78"/>
              </a:cxn>
              <a:cxn ang="0">
                <a:pos x="42" y="76"/>
              </a:cxn>
              <a:cxn ang="0">
                <a:pos x="45" y="73"/>
              </a:cxn>
              <a:cxn ang="0">
                <a:pos x="48" y="70"/>
              </a:cxn>
              <a:cxn ang="0">
                <a:pos x="51" y="67"/>
              </a:cxn>
              <a:cxn ang="0">
                <a:pos x="53" y="64"/>
              </a:cxn>
              <a:cxn ang="0">
                <a:pos x="53" y="62"/>
              </a:cxn>
              <a:cxn ang="0">
                <a:pos x="52" y="54"/>
              </a:cxn>
              <a:cxn ang="0">
                <a:pos x="49" y="47"/>
              </a:cxn>
              <a:cxn ang="0">
                <a:pos x="46" y="42"/>
              </a:cxn>
              <a:cxn ang="0">
                <a:pos x="43" y="37"/>
              </a:cxn>
              <a:cxn ang="0">
                <a:pos x="40" y="32"/>
              </a:cxn>
              <a:cxn ang="0">
                <a:pos x="36" y="27"/>
              </a:cxn>
              <a:cxn ang="0">
                <a:pos x="34" y="20"/>
              </a:cxn>
              <a:cxn ang="0">
                <a:pos x="33" y="12"/>
              </a:cxn>
              <a:cxn ang="0">
                <a:pos x="33" y="10"/>
              </a:cxn>
              <a:cxn ang="0">
                <a:pos x="31" y="8"/>
              </a:cxn>
              <a:cxn ang="0">
                <a:pos x="29" y="6"/>
              </a:cxn>
              <a:cxn ang="0">
                <a:pos x="25" y="4"/>
              </a:cxn>
              <a:cxn ang="0">
                <a:pos x="19" y="1"/>
              </a:cxn>
              <a:cxn ang="0">
                <a:pos x="13" y="0"/>
              </a:cxn>
            </a:cxnLst>
            <a:rect l="0" t="0" r="r" b="b"/>
            <a:pathLst>
              <a:path w="53" h="80">
                <a:moveTo>
                  <a:pt x="13" y="0"/>
                </a:moveTo>
                <a:lnTo>
                  <a:pt x="8" y="5"/>
                </a:lnTo>
                <a:lnTo>
                  <a:pt x="4" y="10"/>
                </a:lnTo>
                <a:lnTo>
                  <a:pt x="2" y="13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9"/>
                </a:lnTo>
                <a:lnTo>
                  <a:pt x="6" y="48"/>
                </a:lnTo>
                <a:lnTo>
                  <a:pt x="9" y="57"/>
                </a:lnTo>
                <a:lnTo>
                  <a:pt x="13" y="66"/>
                </a:lnTo>
                <a:lnTo>
                  <a:pt x="20" y="73"/>
                </a:lnTo>
                <a:lnTo>
                  <a:pt x="22" y="76"/>
                </a:lnTo>
                <a:lnTo>
                  <a:pt x="26" y="78"/>
                </a:lnTo>
                <a:lnTo>
                  <a:pt x="30" y="80"/>
                </a:lnTo>
                <a:lnTo>
                  <a:pt x="33" y="80"/>
                </a:lnTo>
                <a:lnTo>
                  <a:pt x="36" y="79"/>
                </a:lnTo>
                <a:lnTo>
                  <a:pt x="38" y="78"/>
                </a:lnTo>
                <a:lnTo>
                  <a:pt x="42" y="76"/>
                </a:lnTo>
                <a:lnTo>
                  <a:pt x="45" y="73"/>
                </a:lnTo>
                <a:lnTo>
                  <a:pt x="48" y="70"/>
                </a:lnTo>
                <a:lnTo>
                  <a:pt x="51" y="67"/>
                </a:lnTo>
                <a:lnTo>
                  <a:pt x="53" y="64"/>
                </a:lnTo>
                <a:lnTo>
                  <a:pt x="53" y="62"/>
                </a:lnTo>
                <a:lnTo>
                  <a:pt x="52" y="54"/>
                </a:lnTo>
                <a:lnTo>
                  <a:pt x="49" y="47"/>
                </a:lnTo>
                <a:lnTo>
                  <a:pt x="46" y="42"/>
                </a:lnTo>
                <a:lnTo>
                  <a:pt x="43" y="37"/>
                </a:lnTo>
                <a:lnTo>
                  <a:pt x="40" y="32"/>
                </a:lnTo>
                <a:lnTo>
                  <a:pt x="36" y="27"/>
                </a:lnTo>
                <a:lnTo>
                  <a:pt x="34" y="20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9" y="6"/>
                </a:lnTo>
                <a:lnTo>
                  <a:pt x="25" y="4"/>
                </a:lnTo>
                <a:lnTo>
                  <a:pt x="19" y="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3" name="Freeform 205"/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3870326" y="5097464"/>
            <a:ext cx="17463" cy="53975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27" y="43"/>
              </a:cxn>
              <a:cxn ang="0">
                <a:pos x="41" y="24"/>
              </a:cxn>
              <a:cxn ang="0">
                <a:pos x="38" y="12"/>
              </a:cxn>
              <a:cxn ang="0">
                <a:pos x="34" y="0"/>
              </a:cxn>
              <a:cxn ang="0">
                <a:pos x="27" y="4"/>
              </a:cxn>
              <a:cxn ang="0">
                <a:pos x="20" y="9"/>
              </a:cxn>
              <a:cxn ang="0">
                <a:pos x="15" y="14"/>
              </a:cxn>
              <a:cxn ang="0">
                <a:pos x="10" y="19"/>
              </a:cxn>
              <a:cxn ang="0">
                <a:pos x="6" y="24"/>
              </a:cxn>
              <a:cxn ang="0">
                <a:pos x="3" y="30"/>
              </a:cxn>
              <a:cxn ang="0">
                <a:pos x="1" y="37"/>
              </a:cxn>
              <a:cxn ang="0">
                <a:pos x="0" y="43"/>
              </a:cxn>
            </a:cxnLst>
            <a:rect l="0" t="0" r="r" b="b"/>
            <a:pathLst>
              <a:path w="41" h="43">
                <a:moveTo>
                  <a:pt x="0" y="43"/>
                </a:moveTo>
                <a:lnTo>
                  <a:pt x="27" y="43"/>
                </a:lnTo>
                <a:lnTo>
                  <a:pt x="41" y="24"/>
                </a:lnTo>
                <a:lnTo>
                  <a:pt x="38" y="12"/>
                </a:lnTo>
                <a:lnTo>
                  <a:pt x="34" y="0"/>
                </a:lnTo>
                <a:lnTo>
                  <a:pt x="27" y="4"/>
                </a:lnTo>
                <a:lnTo>
                  <a:pt x="20" y="9"/>
                </a:lnTo>
                <a:lnTo>
                  <a:pt x="15" y="14"/>
                </a:lnTo>
                <a:lnTo>
                  <a:pt x="10" y="19"/>
                </a:lnTo>
                <a:lnTo>
                  <a:pt x="6" y="24"/>
                </a:lnTo>
                <a:lnTo>
                  <a:pt x="3" y="30"/>
                </a:lnTo>
                <a:lnTo>
                  <a:pt x="1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4" name="Freeform 206"/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3875089" y="5119689"/>
            <a:ext cx="7937" cy="58737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0"/>
              </a:cxn>
              <a:cxn ang="0">
                <a:pos x="1" y="5"/>
              </a:cxn>
              <a:cxn ang="0">
                <a:pos x="2" y="9"/>
              </a:cxn>
              <a:cxn ang="0">
                <a:pos x="4" y="13"/>
              </a:cxn>
              <a:cxn ang="0">
                <a:pos x="7" y="17"/>
              </a:cxn>
              <a:cxn ang="0">
                <a:pos x="10" y="20"/>
              </a:cxn>
              <a:cxn ang="0">
                <a:pos x="14" y="22"/>
              </a:cxn>
              <a:cxn ang="0">
                <a:pos x="17" y="24"/>
              </a:cxn>
              <a:cxn ang="0">
                <a:pos x="20" y="24"/>
              </a:cxn>
              <a:cxn ang="0">
                <a:pos x="20" y="0"/>
              </a:cxn>
            </a:cxnLst>
            <a:rect l="0" t="0" r="r" b="b"/>
            <a:pathLst>
              <a:path w="20" h="24">
                <a:moveTo>
                  <a:pt x="20" y="0"/>
                </a:moveTo>
                <a:lnTo>
                  <a:pt x="0" y="0"/>
                </a:lnTo>
                <a:lnTo>
                  <a:pt x="1" y="5"/>
                </a:lnTo>
                <a:lnTo>
                  <a:pt x="2" y="9"/>
                </a:lnTo>
                <a:lnTo>
                  <a:pt x="4" y="13"/>
                </a:lnTo>
                <a:lnTo>
                  <a:pt x="7" y="17"/>
                </a:lnTo>
                <a:lnTo>
                  <a:pt x="10" y="20"/>
                </a:lnTo>
                <a:lnTo>
                  <a:pt x="14" y="22"/>
                </a:lnTo>
                <a:lnTo>
                  <a:pt x="17" y="24"/>
                </a:lnTo>
                <a:lnTo>
                  <a:pt x="20" y="2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5" name="Freeform 207"/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3889376" y="5181601"/>
            <a:ext cx="17463" cy="6032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2" y="17"/>
              </a:cxn>
              <a:cxn ang="0">
                <a:pos x="6" y="22"/>
              </a:cxn>
              <a:cxn ang="0">
                <a:pos x="12" y="27"/>
              </a:cxn>
              <a:cxn ang="0">
                <a:pos x="16" y="32"/>
              </a:cxn>
              <a:cxn ang="0">
                <a:pos x="23" y="37"/>
              </a:cxn>
              <a:cxn ang="0">
                <a:pos x="28" y="40"/>
              </a:cxn>
              <a:cxn ang="0">
                <a:pos x="34" y="43"/>
              </a:cxn>
              <a:cxn ang="0">
                <a:pos x="39" y="43"/>
              </a:cxn>
              <a:cxn ang="0">
                <a:pos x="38" y="32"/>
              </a:cxn>
              <a:cxn ang="0">
                <a:pos x="36" y="19"/>
              </a:cxn>
              <a:cxn ang="0">
                <a:pos x="34" y="8"/>
              </a:cxn>
              <a:cxn ang="0">
                <a:pos x="32" y="0"/>
              </a:cxn>
              <a:cxn ang="0">
                <a:pos x="19" y="3"/>
              </a:cxn>
              <a:cxn ang="0">
                <a:pos x="6" y="6"/>
              </a:cxn>
              <a:cxn ang="0">
                <a:pos x="0" y="12"/>
              </a:cxn>
            </a:cxnLst>
            <a:rect l="0" t="0" r="r" b="b"/>
            <a:pathLst>
              <a:path w="39" h="43">
                <a:moveTo>
                  <a:pt x="0" y="12"/>
                </a:moveTo>
                <a:lnTo>
                  <a:pt x="2" y="17"/>
                </a:lnTo>
                <a:lnTo>
                  <a:pt x="6" y="22"/>
                </a:lnTo>
                <a:lnTo>
                  <a:pt x="12" y="27"/>
                </a:lnTo>
                <a:lnTo>
                  <a:pt x="16" y="32"/>
                </a:lnTo>
                <a:lnTo>
                  <a:pt x="23" y="37"/>
                </a:lnTo>
                <a:lnTo>
                  <a:pt x="28" y="40"/>
                </a:lnTo>
                <a:lnTo>
                  <a:pt x="34" y="43"/>
                </a:lnTo>
                <a:lnTo>
                  <a:pt x="39" y="43"/>
                </a:lnTo>
                <a:lnTo>
                  <a:pt x="38" y="32"/>
                </a:lnTo>
                <a:lnTo>
                  <a:pt x="36" y="19"/>
                </a:lnTo>
                <a:lnTo>
                  <a:pt x="34" y="8"/>
                </a:lnTo>
                <a:lnTo>
                  <a:pt x="32" y="0"/>
                </a:lnTo>
                <a:lnTo>
                  <a:pt x="19" y="3"/>
                </a:lnTo>
                <a:lnTo>
                  <a:pt x="6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6" name="Freeform 208"/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3876675" y="5194300"/>
            <a:ext cx="26988" cy="58738"/>
          </a:xfrm>
          <a:custGeom>
            <a:avLst/>
            <a:gdLst/>
            <a:ahLst/>
            <a:cxnLst>
              <a:cxn ang="0">
                <a:pos x="29" y="26"/>
              </a:cxn>
              <a:cxn ang="0">
                <a:pos x="8" y="0"/>
              </a:cxn>
              <a:cxn ang="0">
                <a:pos x="4" y="5"/>
              </a:cxn>
              <a:cxn ang="0">
                <a:pos x="1" y="11"/>
              </a:cxn>
              <a:cxn ang="0">
                <a:pos x="0" y="16"/>
              </a:cxn>
              <a:cxn ang="0">
                <a:pos x="0" y="21"/>
              </a:cxn>
              <a:cxn ang="0">
                <a:pos x="2" y="26"/>
              </a:cxn>
              <a:cxn ang="0">
                <a:pos x="4" y="31"/>
              </a:cxn>
              <a:cxn ang="0">
                <a:pos x="8" y="36"/>
              </a:cxn>
              <a:cxn ang="0">
                <a:pos x="11" y="41"/>
              </a:cxn>
              <a:cxn ang="0">
                <a:pos x="16" y="45"/>
              </a:cxn>
              <a:cxn ang="0">
                <a:pos x="21" y="49"/>
              </a:cxn>
              <a:cxn ang="0">
                <a:pos x="26" y="53"/>
              </a:cxn>
              <a:cxn ang="0">
                <a:pos x="33" y="56"/>
              </a:cxn>
              <a:cxn ang="0">
                <a:pos x="38" y="58"/>
              </a:cxn>
              <a:cxn ang="0">
                <a:pos x="44" y="60"/>
              </a:cxn>
              <a:cxn ang="0">
                <a:pos x="49" y="61"/>
              </a:cxn>
              <a:cxn ang="0">
                <a:pos x="55" y="62"/>
              </a:cxn>
              <a:cxn ang="0">
                <a:pos x="54" y="53"/>
              </a:cxn>
              <a:cxn ang="0">
                <a:pos x="53" y="46"/>
              </a:cxn>
              <a:cxn ang="0">
                <a:pos x="49" y="40"/>
              </a:cxn>
              <a:cxn ang="0">
                <a:pos x="46" y="35"/>
              </a:cxn>
              <a:cxn ang="0">
                <a:pos x="43" y="31"/>
              </a:cxn>
              <a:cxn ang="0">
                <a:pos x="38" y="28"/>
              </a:cxn>
              <a:cxn ang="0">
                <a:pos x="33" y="26"/>
              </a:cxn>
              <a:cxn ang="0">
                <a:pos x="29" y="26"/>
              </a:cxn>
            </a:cxnLst>
            <a:rect l="0" t="0" r="r" b="b"/>
            <a:pathLst>
              <a:path w="55" h="62">
                <a:moveTo>
                  <a:pt x="29" y="26"/>
                </a:moveTo>
                <a:lnTo>
                  <a:pt x="8" y="0"/>
                </a:lnTo>
                <a:lnTo>
                  <a:pt x="4" y="5"/>
                </a:lnTo>
                <a:lnTo>
                  <a:pt x="1" y="11"/>
                </a:lnTo>
                <a:lnTo>
                  <a:pt x="0" y="16"/>
                </a:lnTo>
                <a:lnTo>
                  <a:pt x="0" y="21"/>
                </a:lnTo>
                <a:lnTo>
                  <a:pt x="2" y="26"/>
                </a:lnTo>
                <a:lnTo>
                  <a:pt x="4" y="31"/>
                </a:lnTo>
                <a:lnTo>
                  <a:pt x="8" y="36"/>
                </a:lnTo>
                <a:lnTo>
                  <a:pt x="11" y="41"/>
                </a:lnTo>
                <a:lnTo>
                  <a:pt x="16" y="45"/>
                </a:lnTo>
                <a:lnTo>
                  <a:pt x="21" y="49"/>
                </a:lnTo>
                <a:lnTo>
                  <a:pt x="26" y="53"/>
                </a:lnTo>
                <a:lnTo>
                  <a:pt x="33" y="56"/>
                </a:lnTo>
                <a:lnTo>
                  <a:pt x="38" y="58"/>
                </a:lnTo>
                <a:lnTo>
                  <a:pt x="44" y="60"/>
                </a:lnTo>
                <a:lnTo>
                  <a:pt x="49" y="61"/>
                </a:lnTo>
                <a:lnTo>
                  <a:pt x="55" y="62"/>
                </a:lnTo>
                <a:lnTo>
                  <a:pt x="54" y="53"/>
                </a:lnTo>
                <a:lnTo>
                  <a:pt x="53" y="46"/>
                </a:lnTo>
                <a:lnTo>
                  <a:pt x="49" y="40"/>
                </a:lnTo>
                <a:lnTo>
                  <a:pt x="46" y="35"/>
                </a:lnTo>
                <a:lnTo>
                  <a:pt x="43" y="31"/>
                </a:lnTo>
                <a:lnTo>
                  <a:pt x="38" y="28"/>
                </a:lnTo>
                <a:lnTo>
                  <a:pt x="33" y="26"/>
                </a:lnTo>
                <a:lnTo>
                  <a:pt x="29" y="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7" name="Freeform 209"/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3906838" y="5227639"/>
            <a:ext cx="11112" cy="58737"/>
          </a:xfrm>
          <a:custGeom>
            <a:avLst/>
            <a:gdLst/>
            <a:ahLst/>
            <a:cxnLst>
              <a:cxn ang="0">
                <a:pos x="33" y="13"/>
              </a:cxn>
              <a:cxn ang="0">
                <a:pos x="7" y="0"/>
              </a:cxn>
              <a:cxn ang="0">
                <a:pos x="4" y="8"/>
              </a:cxn>
              <a:cxn ang="0">
                <a:pos x="0" y="19"/>
              </a:cxn>
              <a:cxn ang="0">
                <a:pos x="2" y="28"/>
              </a:cxn>
              <a:cxn ang="0">
                <a:pos x="5" y="36"/>
              </a:cxn>
              <a:cxn ang="0">
                <a:pos x="6" y="39"/>
              </a:cxn>
              <a:cxn ang="0">
                <a:pos x="8" y="41"/>
              </a:cxn>
              <a:cxn ang="0">
                <a:pos x="11" y="43"/>
              </a:cxn>
              <a:cxn ang="0">
                <a:pos x="14" y="43"/>
              </a:cxn>
              <a:cxn ang="0">
                <a:pos x="18" y="43"/>
              </a:cxn>
              <a:cxn ang="0">
                <a:pos x="22" y="42"/>
              </a:cxn>
              <a:cxn ang="0">
                <a:pos x="26" y="41"/>
              </a:cxn>
              <a:cxn ang="0">
                <a:pos x="28" y="39"/>
              </a:cxn>
              <a:cxn ang="0">
                <a:pos x="31" y="35"/>
              </a:cxn>
              <a:cxn ang="0">
                <a:pos x="33" y="30"/>
              </a:cxn>
              <a:cxn ang="0">
                <a:pos x="35" y="20"/>
              </a:cxn>
              <a:cxn ang="0">
                <a:pos x="33" y="13"/>
              </a:cxn>
            </a:cxnLst>
            <a:rect l="0" t="0" r="r" b="b"/>
            <a:pathLst>
              <a:path w="35" h="43">
                <a:moveTo>
                  <a:pt x="33" y="13"/>
                </a:moveTo>
                <a:lnTo>
                  <a:pt x="7" y="0"/>
                </a:lnTo>
                <a:lnTo>
                  <a:pt x="4" y="8"/>
                </a:lnTo>
                <a:lnTo>
                  <a:pt x="0" y="19"/>
                </a:lnTo>
                <a:lnTo>
                  <a:pt x="2" y="28"/>
                </a:lnTo>
                <a:lnTo>
                  <a:pt x="5" y="36"/>
                </a:lnTo>
                <a:lnTo>
                  <a:pt x="6" y="39"/>
                </a:lnTo>
                <a:lnTo>
                  <a:pt x="8" y="41"/>
                </a:lnTo>
                <a:lnTo>
                  <a:pt x="11" y="43"/>
                </a:lnTo>
                <a:lnTo>
                  <a:pt x="14" y="43"/>
                </a:lnTo>
                <a:lnTo>
                  <a:pt x="18" y="43"/>
                </a:lnTo>
                <a:lnTo>
                  <a:pt x="22" y="42"/>
                </a:lnTo>
                <a:lnTo>
                  <a:pt x="26" y="41"/>
                </a:lnTo>
                <a:lnTo>
                  <a:pt x="28" y="39"/>
                </a:lnTo>
                <a:lnTo>
                  <a:pt x="31" y="35"/>
                </a:lnTo>
                <a:lnTo>
                  <a:pt x="33" y="30"/>
                </a:lnTo>
                <a:lnTo>
                  <a:pt x="35" y="20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8" name="Freeform 210"/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3903664" y="5260976"/>
            <a:ext cx="20637" cy="55563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41" y="1"/>
              </a:cxn>
              <a:cxn ang="0">
                <a:pos x="32" y="2"/>
              </a:cxn>
              <a:cxn ang="0">
                <a:pos x="25" y="5"/>
              </a:cxn>
              <a:cxn ang="0">
                <a:pos x="21" y="7"/>
              </a:cxn>
              <a:cxn ang="0">
                <a:pos x="17" y="10"/>
              </a:cxn>
              <a:cxn ang="0">
                <a:pos x="13" y="13"/>
              </a:cxn>
              <a:cxn ang="0">
                <a:pos x="8" y="16"/>
              </a:cxn>
              <a:cxn ang="0">
                <a:pos x="0" y="18"/>
              </a:cxn>
              <a:cxn ang="0">
                <a:pos x="5" y="20"/>
              </a:cxn>
              <a:cxn ang="0">
                <a:pos x="11" y="21"/>
              </a:cxn>
              <a:cxn ang="0">
                <a:pos x="17" y="21"/>
              </a:cxn>
              <a:cxn ang="0">
                <a:pos x="24" y="21"/>
              </a:cxn>
              <a:cxn ang="0">
                <a:pos x="38" y="19"/>
              </a:cxn>
              <a:cxn ang="0">
                <a:pos x="53" y="18"/>
              </a:cxn>
              <a:cxn ang="0">
                <a:pos x="53" y="0"/>
              </a:cxn>
            </a:cxnLst>
            <a:rect l="0" t="0" r="r" b="b"/>
            <a:pathLst>
              <a:path w="53" h="21">
                <a:moveTo>
                  <a:pt x="53" y="0"/>
                </a:moveTo>
                <a:lnTo>
                  <a:pt x="41" y="1"/>
                </a:lnTo>
                <a:lnTo>
                  <a:pt x="32" y="2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3" y="13"/>
                </a:lnTo>
                <a:lnTo>
                  <a:pt x="8" y="16"/>
                </a:lnTo>
                <a:lnTo>
                  <a:pt x="0" y="18"/>
                </a:lnTo>
                <a:lnTo>
                  <a:pt x="5" y="20"/>
                </a:lnTo>
                <a:lnTo>
                  <a:pt x="11" y="21"/>
                </a:lnTo>
                <a:lnTo>
                  <a:pt x="17" y="21"/>
                </a:lnTo>
                <a:lnTo>
                  <a:pt x="24" y="21"/>
                </a:lnTo>
                <a:lnTo>
                  <a:pt x="38" y="19"/>
                </a:lnTo>
                <a:lnTo>
                  <a:pt x="53" y="18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9" name="Freeform 211"/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3927476" y="5275263"/>
            <a:ext cx="17463" cy="57150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1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0" y="6"/>
              </a:cxn>
              <a:cxn ang="0">
                <a:pos x="1" y="10"/>
              </a:cxn>
              <a:cxn ang="0">
                <a:pos x="2" y="12"/>
              </a:cxn>
              <a:cxn ang="0">
                <a:pos x="3" y="18"/>
              </a:cxn>
              <a:cxn ang="0">
                <a:pos x="5" y="25"/>
              </a:cxn>
              <a:cxn ang="0">
                <a:pos x="10" y="30"/>
              </a:cxn>
              <a:cxn ang="0">
                <a:pos x="15" y="34"/>
              </a:cxn>
              <a:cxn ang="0">
                <a:pos x="21" y="37"/>
              </a:cxn>
              <a:cxn ang="0">
                <a:pos x="27" y="38"/>
              </a:cxn>
              <a:cxn ang="0">
                <a:pos x="35" y="38"/>
              </a:cxn>
              <a:cxn ang="0">
                <a:pos x="43" y="37"/>
              </a:cxn>
              <a:cxn ang="0">
                <a:pos x="40" y="29"/>
              </a:cxn>
              <a:cxn ang="0">
                <a:pos x="36" y="23"/>
              </a:cxn>
              <a:cxn ang="0">
                <a:pos x="33" y="17"/>
              </a:cxn>
              <a:cxn ang="0">
                <a:pos x="30" y="13"/>
              </a:cxn>
              <a:cxn ang="0">
                <a:pos x="27" y="10"/>
              </a:cxn>
              <a:cxn ang="0">
                <a:pos x="24" y="7"/>
              </a:cxn>
              <a:cxn ang="0">
                <a:pos x="23" y="4"/>
              </a:cxn>
              <a:cxn ang="0">
                <a:pos x="22" y="0"/>
              </a:cxn>
            </a:cxnLst>
            <a:rect l="0" t="0" r="r" b="b"/>
            <a:pathLst>
              <a:path w="43" h="38">
                <a:moveTo>
                  <a:pt x="22" y="0"/>
                </a:moveTo>
                <a:lnTo>
                  <a:pt x="1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6"/>
                </a:lnTo>
                <a:lnTo>
                  <a:pt x="1" y="10"/>
                </a:lnTo>
                <a:lnTo>
                  <a:pt x="2" y="12"/>
                </a:lnTo>
                <a:lnTo>
                  <a:pt x="3" y="18"/>
                </a:lnTo>
                <a:lnTo>
                  <a:pt x="5" y="25"/>
                </a:lnTo>
                <a:lnTo>
                  <a:pt x="10" y="30"/>
                </a:lnTo>
                <a:lnTo>
                  <a:pt x="15" y="34"/>
                </a:lnTo>
                <a:lnTo>
                  <a:pt x="21" y="37"/>
                </a:lnTo>
                <a:lnTo>
                  <a:pt x="27" y="38"/>
                </a:lnTo>
                <a:lnTo>
                  <a:pt x="35" y="38"/>
                </a:lnTo>
                <a:lnTo>
                  <a:pt x="43" y="37"/>
                </a:lnTo>
                <a:lnTo>
                  <a:pt x="40" y="29"/>
                </a:lnTo>
                <a:lnTo>
                  <a:pt x="36" y="23"/>
                </a:lnTo>
                <a:lnTo>
                  <a:pt x="33" y="17"/>
                </a:lnTo>
                <a:lnTo>
                  <a:pt x="30" y="13"/>
                </a:lnTo>
                <a:lnTo>
                  <a:pt x="27" y="10"/>
                </a:lnTo>
                <a:lnTo>
                  <a:pt x="24" y="7"/>
                </a:lnTo>
                <a:lnTo>
                  <a:pt x="23" y="4"/>
                </a:lnTo>
                <a:lnTo>
                  <a:pt x="2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0" name="Freeform 212"/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3929063" y="5303838"/>
            <a:ext cx="63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2" y="3"/>
              </a:cxn>
              <a:cxn ang="0">
                <a:pos x="4" y="4"/>
              </a:cxn>
              <a:cxn ang="0">
                <a:pos x="7" y="5"/>
              </a:cxn>
              <a:cxn ang="0">
                <a:pos x="11" y="4"/>
              </a:cxn>
              <a:cxn ang="0">
                <a:pos x="14" y="3"/>
              </a:cxn>
              <a:cxn ang="0">
                <a:pos x="17" y="2"/>
              </a:cxn>
              <a:cxn ang="0">
                <a:pos x="20" y="0"/>
              </a:cxn>
              <a:cxn ang="0">
                <a:pos x="0" y="0"/>
              </a:cxn>
            </a:cxnLst>
            <a:rect l="0" t="0" r="r" b="b"/>
            <a:pathLst>
              <a:path w="20" h="5">
                <a:moveTo>
                  <a:pt x="0" y="0"/>
                </a:moveTo>
                <a:lnTo>
                  <a:pt x="1" y="2"/>
                </a:lnTo>
                <a:lnTo>
                  <a:pt x="2" y="3"/>
                </a:lnTo>
                <a:lnTo>
                  <a:pt x="4" y="4"/>
                </a:lnTo>
                <a:lnTo>
                  <a:pt x="7" y="5"/>
                </a:lnTo>
                <a:lnTo>
                  <a:pt x="11" y="4"/>
                </a:lnTo>
                <a:lnTo>
                  <a:pt x="14" y="3"/>
                </a:lnTo>
                <a:lnTo>
                  <a:pt x="17" y="2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1" name="Freeform 213"/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4003676" y="5373688"/>
            <a:ext cx="34925" cy="571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32" y="1"/>
              </a:cxn>
              <a:cxn ang="0">
                <a:pos x="26" y="2"/>
              </a:cxn>
              <a:cxn ang="0">
                <a:pos x="20" y="5"/>
              </a:cxn>
              <a:cxn ang="0">
                <a:pos x="15" y="8"/>
              </a:cxn>
              <a:cxn ang="0">
                <a:pos x="6" y="14"/>
              </a:cxn>
              <a:cxn ang="0">
                <a:pos x="0" y="19"/>
              </a:cxn>
              <a:cxn ang="0">
                <a:pos x="20" y="20"/>
              </a:cxn>
              <a:cxn ang="0">
                <a:pos x="39" y="22"/>
              </a:cxn>
              <a:cxn ang="0">
                <a:pos x="49" y="22"/>
              </a:cxn>
              <a:cxn ang="0">
                <a:pos x="57" y="22"/>
              </a:cxn>
              <a:cxn ang="0">
                <a:pos x="65" y="21"/>
              </a:cxn>
              <a:cxn ang="0">
                <a:pos x="73" y="19"/>
              </a:cxn>
              <a:cxn ang="0">
                <a:pos x="64" y="14"/>
              </a:cxn>
              <a:cxn ang="0">
                <a:pos x="56" y="8"/>
              </a:cxn>
              <a:cxn ang="0">
                <a:pos x="53" y="5"/>
              </a:cxn>
              <a:cxn ang="0">
                <a:pos x="49" y="2"/>
              </a:cxn>
              <a:cxn ang="0">
                <a:pos x="44" y="1"/>
              </a:cxn>
              <a:cxn ang="0">
                <a:pos x="40" y="0"/>
              </a:cxn>
            </a:cxnLst>
            <a:rect l="0" t="0" r="r" b="b"/>
            <a:pathLst>
              <a:path w="73" h="22">
                <a:moveTo>
                  <a:pt x="40" y="0"/>
                </a:moveTo>
                <a:lnTo>
                  <a:pt x="32" y="1"/>
                </a:lnTo>
                <a:lnTo>
                  <a:pt x="26" y="2"/>
                </a:lnTo>
                <a:lnTo>
                  <a:pt x="20" y="5"/>
                </a:lnTo>
                <a:lnTo>
                  <a:pt x="15" y="8"/>
                </a:lnTo>
                <a:lnTo>
                  <a:pt x="6" y="14"/>
                </a:lnTo>
                <a:lnTo>
                  <a:pt x="0" y="19"/>
                </a:lnTo>
                <a:lnTo>
                  <a:pt x="20" y="20"/>
                </a:lnTo>
                <a:lnTo>
                  <a:pt x="39" y="22"/>
                </a:lnTo>
                <a:lnTo>
                  <a:pt x="49" y="22"/>
                </a:lnTo>
                <a:lnTo>
                  <a:pt x="57" y="22"/>
                </a:lnTo>
                <a:lnTo>
                  <a:pt x="65" y="21"/>
                </a:lnTo>
                <a:lnTo>
                  <a:pt x="73" y="19"/>
                </a:lnTo>
                <a:lnTo>
                  <a:pt x="64" y="14"/>
                </a:lnTo>
                <a:lnTo>
                  <a:pt x="56" y="8"/>
                </a:lnTo>
                <a:lnTo>
                  <a:pt x="53" y="5"/>
                </a:lnTo>
                <a:lnTo>
                  <a:pt x="49" y="2"/>
                </a:lnTo>
                <a:lnTo>
                  <a:pt x="44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2" name="Freeform 214"/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4041776" y="5314951"/>
            <a:ext cx="123825" cy="100013"/>
          </a:xfrm>
          <a:custGeom>
            <a:avLst/>
            <a:gdLst/>
            <a:ahLst/>
            <a:cxnLst>
              <a:cxn ang="0">
                <a:pos x="235" y="168"/>
              </a:cxn>
              <a:cxn ang="0">
                <a:pos x="188" y="171"/>
              </a:cxn>
              <a:cxn ang="0">
                <a:pos x="168" y="168"/>
              </a:cxn>
              <a:cxn ang="0">
                <a:pos x="155" y="164"/>
              </a:cxn>
              <a:cxn ang="0">
                <a:pos x="130" y="135"/>
              </a:cxn>
              <a:cxn ang="0">
                <a:pos x="104" y="94"/>
              </a:cxn>
              <a:cxn ang="0">
                <a:pos x="94" y="74"/>
              </a:cxn>
              <a:cxn ang="0">
                <a:pos x="87" y="51"/>
              </a:cxn>
              <a:cxn ang="0">
                <a:pos x="83" y="27"/>
              </a:cxn>
              <a:cxn ang="0">
                <a:pos x="43" y="0"/>
              </a:cxn>
              <a:cxn ang="0">
                <a:pos x="28" y="52"/>
              </a:cxn>
              <a:cxn ang="0">
                <a:pos x="18" y="61"/>
              </a:cxn>
              <a:cxn ang="0">
                <a:pos x="6" y="69"/>
              </a:cxn>
              <a:cxn ang="0">
                <a:pos x="0" y="73"/>
              </a:cxn>
              <a:cxn ang="0">
                <a:pos x="1" y="75"/>
              </a:cxn>
              <a:cxn ang="0">
                <a:pos x="9" y="81"/>
              </a:cxn>
              <a:cxn ang="0">
                <a:pos x="37" y="111"/>
              </a:cxn>
              <a:cxn ang="0">
                <a:pos x="45" y="122"/>
              </a:cxn>
              <a:cxn ang="0">
                <a:pos x="53" y="129"/>
              </a:cxn>
              <a:cxn ang="0">
                <a:pos x="62" y="134"/>
              </a:cxn>
              <a:cxn ang="0">
                <a:pos x="71" y="136"/>
              </a:cxn>
              <a:cxn ang="0">
                <a:pos x="76" y="141"/>
              </a:cxn>
              <a:cxn ang="0">
                <a:pos x="79" y="148"/>
              </a:cxn>
              <a:cxn ang="0">
                <a:pos x="86" y="153"/>
              </a:cxn>
              <a:cxn ang="0">
                <a:pos x="99" y="154"/>
              </a:cxn>
              <a:cxn ang="0">
                <a:pos x="106" y="157"/>
              </a:cxn>
              <a:cxn ang="0">
                <a:pos x="109" y="163"/>
              </a:cxn>
              <a:cxn ang="0">
                <a:pos x="109" y="179"/>
              </a:cxn>
              <a:cxn ang="0">
                <a:pos x="111" y="189"/>
              </a:cxn>
              <a:cxn ang="0">
                <a:pos x="115" y="193"/>
              </a:cxn>
              <a:cxn ang="0">
                <a:pos x="129" y="193"/>
              </a:cxn>
              <a:cxn ang="0">
                <a:pos x="164" y="191"/>
              </a:cxn>
              <a:cxn ang="0">
                <a:pos x="180" y="189"/>
              </a:cxn>
              <a:cxn ang="0">
                <a:pos x="192" y="186"/>
              </a:cxn>
              <a:cxn ang="0">
                <a:pos x="212" y="188"/>
              </a:cxn>
              <a:cxn ang="0">
                <a:pos x="281" y="167"/>
              </a:cxn>
            </a:cxnLst>
            <a:rect l="0" t="0" r="r" b="b"/>
            <a:pathLst>
              <a:path w="281" h="193">
                <a:moveTo>
                  <a:pt x="275" y="167"/>
                </a:moveTo>
                <a:lnTo>
                  <a:pt x="235" y="168"/>
                </a:lnTo>
                <a:lnTo>
                  <a:pt x="202" y="171"/>
                </a:lnTo>
                <a:lnTo>
                  <a:pt x="188" y="171"/>
                </a:lnTo>
                <a:lnTo>
                  <a:pt x="175" y="169"/>
                </a:lnTo>
                <a:lnTo>
                  <a:pt x="168" y="168"/>
                </a:lnTo>
                <a:lnTo>
                  <a:pt x="162" y="166"/>
                </a:lnTo>
                <a:lnTo>
                  <a:pt x="155" y="164"/>
                </a:lnTo>
                <a:lnTo>
                  <a:pt x="149" y="161"/>
                </a:lnTo>
                <a:lnTo>
                  <a:pt x="130" y="135"/>
                </a:lnTo>
                <a:lnTo>
                  <a:pt x="108" y="103"/>
                </a:lnTo>
                <a:lnTo>
                  <a:pt x="104" y="94"/>
                </a:lnTo>
                <a:lnTo>
                  <a:pt x="98" y="84"/>
                </a:lnTo>
                <a:lnTo>
                  <a:pt x="94" y="74"/>
                </a:lnTo>
                <a:lnTo>
                  <a:pt x="90" y="63"/>
                </a:lnTo>
                <a:lnTo>
                  <a:pt x="87" y="51"/>
                </a:lnTo>
                <a:lnTo>
                  <a:pt x="85" y="39"/>
                </a:lnTo>
                <a:lnTo>
                  <a:pt x="83" y="27"/>
                </a:lnTo>
                <a:lnTo>
                  <a:pt x="83" y="13"/>
                </a:lnTo>
                <a:lnTo>
                  <a:pt x="43" y="0"/>
                </a:lnTo>
                <a:lnTo>
                  <a:pt x="30" y="50"/>
                </a:lnTo>
                <a:lnTo>
                  <a:pt x="28" y="52"/>
                </a:lnTo>
                <a:lnTo>
                  <a:pt x="23" y="56"/>
                </a:lnTo>
                <a:lnTo>
                  <a:pt x="18" y="61"/>
                </a:lnTo>
                <a:lnTo>
                  <a:pt x="11" y="65"/>
                </a:lnTo>
                <a:lnTo>
                  <a:pt x="6" y="69"/>
                </a:lnTo>
                <a:lnTo>
                  <a:pt x="1" y="72"/>
                </a:lnTo>
                <a:lnTo>
                  <a:pt x="0" y="73"/>
                </a:lnTo>
                <a:lnTo>
                  <a:pt x="0" y="74"/>
                </a:lnTo>
                <a:lnTo>
                  <a:pt x="1" y="75"/>
                </a:lnTo>
                <a:lnTo>
                  <a:pt x="3" y="75"/>
                </a:lnTo>
                <a:lnTo>
                  <a:pt x="9" y="81"/>
                </a:lnTo>
                <a:lnTo>
                  <a:pt x="23" y="96"/>
                </a:lnTo>
                <a:lnTo>
                  <a:pt x="37" y="111"/>
                </a:lnTo>
                <a:lnTo>
                  <a:pt x="43" y="118"/>
                </a:lnTo>
                <a:lnTo>
                  <a:pt x="45" y="122"/>
                </a:lnTo>
                <a:lnTo>
                  <a:pt x="49" y="126"/>
                </a:lnTo>
                <a:lnTo>
                  <a:pt x="53" y="129"/>
                </a:lnTo>
                <a:lnTo>
                  <a:pt x="57" y="132"/>
                </a:lnTo>
                <a:lnTo>
                  <a:pt x="62" y="134"/>
                </a:lnTo>
                <a:lnTo>
                  <a:pt x="66" y="135"/>
                </a:lnTo>
                <a:lnTo>
                  <a:pt x="71" y="136"/>
                </a:lnTo>
                <a:lnTo>
                  <a:pt x="76" y="136"/>
                </a:lnTo>
                <a:lnTo>
                  <a:pt x="76" y="141"/>
                </a:lnTo>
                <a:lnTo>
                  <a:pt x="77" y="145"/>
                </a:lnTo>
                <a:lnTo>
                  <a:pt x="79" y="148"/>
                </a:lnTo>
                <a:lnTo>
                  <a:pt x="82" y="150"/>
                </a:lnTo>
                <a:lnTo>
                  <a:pt x="86" y="153"/>
                </a:lnTo>
                <a:lnTo>
                  <a:pt x="93" y="154"/>
                </a:lnTo>
                <a:lnTo>
                  <a:pt x="99" y="154"/>
                </a:lnTo>
                <a:lnTo>
                  <a:pt x="104" y="156"/>
                </a:lnTo>
                <a:lnTo>
                  <a:pt x="106" y="157"/>
                </a:lnTo>
                <a:lnTo>
                  <a:pt x="108" y="160"/>
                </a:lnTo>
                <a:lnTo>
                  <a:pt x="109" y="163"/>
                </a:lnTo>
                <a:lnTo>
                  <a:pt x="109" y="167"/>
                </a:lnTo>
                <a:lnTo>
                  <a:pt x="109" y="179"/>
                </a:lnTo>
                <a:lnTo>
                  <a:pt x="111" y="187"/>
                </a:lnTo>
                <a:lnTo>
                  <a:pt x="111" y="189"/>
                </a:lnTo>
                <a:lnTo>
                  <a:pt x="113" y="191"/>
                </a:lnTo>
                <a:lnTo>
                  <a:pt x="115" y="193"/>
                </a:lnTo>
                <a:lnTo>
                  <a:pt x="117" y="193"/>
                </a:lnTo>
                <a:lnTo>
                  <a:pt x="129" y="193"/>
                </a:lnTo>
                <a:lnTo>
                  <a:pt x="149" y="192"/>
                </a:lnTo>
                <a:lnTo>
                  <a:pt x="164" y="191"/>
                </a:lnTo>
                <a:lnTo>
                  <a:pt x="174" y="190"/>
                </a:lnTo>
                <a:lnTo>
                  <a:pt x="180" y="189"/>
                </a:lnTo>
                <a:lnTo>
                  <a:pt x="186" y="187"/>
                </a:lnTo>
                <a:lnTo>
                  <a:pt x="192" y="186"/>
                </a:lnTo>
                <a:lnTo>
                  <a:pt x="200" y="187"/>
                </a:lnTo>
                <a:lnTo>
                  <a:pt x="212" y="188"/>
                </a:lnTo>
                <a:lnTo>
                  <a:pt x="229" y="192"/>
                </a:lnTo>
                <a:lnTo>
                  <a:pt x="281" y="167"/>
                </a:lnTo>
                <a:lnTo>
                  <a:pt x="275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3" name="Freeform 215"/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3594100" y="3081339"/>
            <a:ext cx="52388" cy="587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4" y="26"/>
              </a:cxn>
              <a:cxn ang="0">
                <a:pos x="10" y="33"/>
              </a:cxn>
              <a:cxn ang="0">
                <a:pos x="15" y="37"/>
              </a:cxn>
              <a:cxn ang="0">
                <a:pos x="21" y="41"/>
              </a:cxn>
              <a:cxn ang="0">
                <a:pos x="27" y="44"/>
              </a:cxn>
              <a:cxn ang="0">
                <a:pos x="35" y="46"/>
              </a:cxn>
              <a:cxn ang="0">
                <a:pos x="43" y="48"/>
              </a:cxn>
              <a:cxn ang="0">
                <a:pos x="51" y="49"/>
              </a:cxn>
              <a:cxn ang="0">
                <a:pos x="67" y="50"/>
              </a:cxn>
              <a:cxn ang="0">
                <a:pos x="85" y="51"/>
              </a:cxn>
              <a:cxn ang="0">
                <a:pos x="102" y="52"/>
              </a:cxn>
              <a:cxn ang="0">
                <a:pos x="120" y="56"/>
              </a:cxn>
              <a:cxn ang="0">
                <a:pos x="120" y="37"/>
              </a:cxn>
              <a:cxn ang="0">
                <a:pos x="111" y="34"/>
              </a:cxn>
              <a:cxn ang="0">
                <a:pos x="102" y="30"/>
              </a:cxn>
              <a:cxn ang="0">
                <a:pos x="94" y="24"/>
              </a:cxn>
              <a:cxn ang="0">
                <a:pos x="88" y="18"/>
              </a:cxn>
              <a:cxn ang="0">
                <a:pos x="81" y="13"/>
              </a:cxn>
              <a:cxn ang="0">
                <a:pos x="75" y="7"/>
              </a:cxn>
              <a:cxn ang="0">
                <a:pos x="67" y="3"/>
              </a:cxn>
              <a:cxn ang="0">
                <a:pos x="60" y="0"/>
              </a:cxn>
              <a:cxn ang="0">
                <a:pos x="55" y="1"/>
              </a:cxn>
              <a:cxn ang="0">
                <a:pos x="48" y="3"/>
              </a:cxn>
              <a:cxn ang="0">
                <a:pos x="41" y="6"/>
              </a:cxn>
              <a:cxn ang="0">
                <a:pos x="33" y="9"/>
              </a:cxn>
              <a:cxn ang="0">
                <a:pos x="24" y="13"/>
              </a:cxn>
              <a:cxn ang="0">
                <a:pos x="16" y="15"/>
              </a:cxn>
              <a:cxn ang="0">
                <a:pos x="8" y="18"/>
              </a:cxn>
              <a:cxn ang="0">
                <a:pos x="0" y="18"/>
              </a:cxn>
            </a:cxnLst>
            <a:rect l="0" t="0" r="r" b="b"/>
            <a:pathLst>
              <a:path w="120" h="56">
                <a:moveTo>
                  <a:pt x="0" y="18"/>
                </a:moveTo>
                <a:lnTo>
                  <a:pt x="4" y="26"/>
                </a:lnTo>
                <a:lnTo>
                  <a:pt x="10" y="33"/>
                </a:lnTo>
                <a:lnTo>
                  <a:pt x="15" y="37"/>
                </a:lnTo>
                <a:lnTo>
                  <a:pt x="21" y="41"/>
                </a:lnTo>
                <a:lnTo>
                  <a:pt x="27" y="44"/>
                </a:lnTo>
                <a:lnTo>
                  <a:pt x="35" y="46"/>
                </a:lnTo>
                <a:lnTo>
                  <a:pt x="43" y="48"/>
                </a:lnTo>
                <a:lnTo>
                  <a:pt x="51" y="49"/>
                </a:lnTo>
                <a:lnTo>
                  <a:pt x="67" y="50"/>
                </a:lnTo>
                <a:lnTo>
                  <a:pt x="85" y="51"/>
                </a:lnTo>
                <a:lnTo>
                  <a:pt x="102" y="52"/>
                </a:lnTo>
                <a:lnTo>
                  <a:pt x="120" y="56"/>
                </a:lnTo>
                <a:lnTo>
                  <a:pt x="120" y="37"/>
                </a:lnTo>
                <a:lnTo>
                  <a:pt x="111" y="34"/>
                </a:lnTo>
                <a:lnTo>
                  <a:pt x="102" y="30"/>
                </a:lnTo>
                <a:lnTo>
                  <a:pt x="94" y="24"/>
                </a:lnTo>
                <a:lnTo>
                  <a:pt x="88" y="18"/>
                </a:lnTo>
                <a:lnTo>
                  <a:pt x="81" y="13"/>
                </a:lnTo>
                <a:lnTo>
                  <a:pt x="75" y="7"/>
                </a:lnTo>
                <a:lnTo>
                  <a:pt x="67" y="3"/>
                </a:lnTo>
                <a:lnTo>
                  <a:pt x="60" y="0"/>
                </a:lnTo>
                <a:lnTo>
                  <a:pt x="55" y="1"/>
                </a:lnTo>
                <a:lnTo>
                  <a:pt x="48" y="3"/>
                </a:lnTo>
                <a:lnTo>
                  <a:pt x="41" y="6"/>
                </a:lnTo>
                <a:lnTo>
                  <a:pt x="33" y="9"/>
                </a:lnTo>
                <a:lnTo>
                  <a:pt x="24" y="13"/>
                </a:lnTo>
                <a:lnTo>
                  <a:pt x="16" y="15"/>
                </a:lnTo>
                <a:lnTo>
                  <a:pt x="8" y="18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4" name="Freeform 216"/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3451226" y="2943225"/>
            <a:ext cx="250825" cy="109538"/>
          </a:xfrm>
          <a:custGeom>
            <a:avLst/>
            <a:gdLst/>
            <a:ahLst/>
            <a:cxnLst>
              <a:cxn ang="0">
                <a:pos x="127" y="1"/>
              </a:cxn>
              <a:cxn ang="0">
                <a:pos x="95" y="6"/>
              </a:cxn>
              <a:cxn ang="0">
                <a:pos x="66" y="16"/>
              </a:cxn>
              <a:cxn ang="0">
                <a:pos x="43" y="26"/>
              </a:cxn>
              <a:cxn ang="0">
                <a:pos x="30" y="35"/>
              </a:cxn>
              <a:cxn ang="0">
                <a:pos x="16" y="51"/>
              </a:cxn>
              <a:cxn ang="0">
                <a:pos x="4" y="71"/>
              </a:cxn>
              <a:cxn ang="0">
                <a:pos x="0" y="82"/>
              </a:cxn>
              <a:cxn ang="0">
                <a:pos x="1" y="86"/>
              </a:cxn>
              <a:cxn ang="0">
                <a:pos x="13" y="86"/>
              </a:cxn>
              <a:cxn ang="0">
                <a:pos x="29" y="83"/>
              </a:cxn>
              <a:cxn ang="0">
                <a:pos x="52" y="75"/>
              </a:cxn>
              <a:cxn ang="0">
                <a:pos x="80" y="58"/>
              </a:cxn>
              <a:cxn ang="0">
                <a:pos x="102" y="46"/>
              </a:cxn>
              <a:cxn ang="0">
                <a:pos x="119" y="40"/>
              </a:cxn>
              <a:cxn ang="0">
                <a:pos x="175" y="37"/>
              </a:cxn>
              <a:cxn ang="0">
                <a:pos x="176" y="48"/>
              </a:cxn>
              <a:cxn ang="0">
                <a:pos x="180" y="55"/>
              </a:cxn>
              <a:cxn ang="0">
                <a:pos x="184" y="59"/>
              </a:cxn>
              <a:cxn ang="0">
                <a:pos x="190" y="61"/>
              </a:cxn>
              <a:cxn ang="0">
                <a:pos x="229" y="61"/>
              </a:cxn>
              <a:cxn ang="0">
                <a:pos x="269" y="78"/>
              </a:cxn>
              <a:cxn ang="0">
                <a:pos x="302" y="95"/>
              </a:cxn>
              <a:cxn ang="0">
                <a:pos x="336" y="111"/>
              </a:cxn>
              <a:cxn ang="0">
                <a:pos x="375" y="123"/>
              </a:cxn>
              <a:cxn ang="0">
                <a:pos x="376" y="134"/>
              </a:cxn>
              <a:cxn ang="0">
                <a:pos x="382" y="142"/>
              </a:cxn>
              <a:cxn ang="0">
                <a:pos x="396" y="152"/>
              </a:cxn>
              <a:cxn ang="0">
                <a:pos x="428" y="166"/>
              </a:cxn>
              <a:cxn ang="0">
                <a:pos x="402" y="191"/>
              </a:cxn>
              <a:cxn ang="0">
                <a:pos x="407" y="197"/>
              </a:cxn>
              <a:cxn ang="0">
                <a:pos x="414" y="201"/>
              </a:cxn>
              <a:cxn ang="0">
                <a:pos x="429" y="204"/>
              </a:cxn>
              <a:cxn ang="0">
                <a:pos x="461" y="204"/>
              </a:cxn>
              <a:cxn ang="0">
                <a:pos x="555" y="189"/>
              </a:cxn>
              <a:cxn ang="0">
                <a:pos x="559" y="183"/>
              </a:cxn>
              <a:cxn ang="0">
                <a:pos x="565" y="177"/>
              </a:cxn>
              <a:cxn ang="0">
                <a:pos x="572" y="173"/>
              </a:cxn>
              <a:cxn ang="0">
                <a:pos x="574" y="161"/>
              </a:cxn>
              <a:cxn ang="0">
                <a:pos x="561" y="153"/>
              </a:cxn>
              <a:cxn ang="0">
                <a:pos x="532" y="148"/>
              </a:cxn>
              <a:cxn ang="0">
                <a:pos x="504" y="138"/>
              </a:cxn>
              <a:cxn ang="0">
                <a:pos x="475" y="124"/>
              </a:cxn>
              <a:cxn ang="0">
                <a:pos x="433" y="100"/>
              </a:cxn>
              <a:cxn ang="0">
                <a:pos x="383" y="68"/>
              </a:cxn>
              <a:cxn ang="0">
                <a:pos x="358" y="54"/>
              </a:cxn>
              <a:cxn ang="0">
                <a:pos x="348" y="52"/>
              </a:cxn>
              <a:cxn ang="0">
                <a:pos x="330" y="52"/>
              </a:cxn>
              <a:cxn ang="0">
                <a:pos x="312" y="51"/>
              </a:cxn>
              <a:cxn ang="0">
                <a:pos x="302" y="49"/>
              </a:cxn>
              <a:cxn ang="0">
                <a:pos x="294" y="43"/>
              </a:cxn>
              <a:cxn ang="0">
                <a:pos x="290" y="32"/>
              </a:cxn>
              <a:cxn ang="0">
                <a:pos x="142" y="0"/>
              </a:cxn>
            </a:cxnLst>
            <a:rect l="0" t="0" r="r" b="b"/>
            <a:pathLst>
              <a:path w="574" h="204">
                <a:moveTo>
                  <a:pt x="142" y="0"/>
                </a:moveTo>
                <a:lnTo>
                  <a:pt x="127" y="1"/>
                </a:lnTo>
                <a:lnTo>
                  <a:pt x="111" y="3"/>
                </a:lnTo>
                <a:lnTo>
                  <a:pt x="95" y="6"/>
                </a:lnTo>
                <a:lnTo>
                  <a:pt x="80" y="11"/>
                </a:lnTo>
                <a:lnTo>
                  <a:pt x="66" y="16"/>
                </a:lnTo>
                <a:lnTo>
                  <a:pt x="52" y="21"/>
                </a:lnTo>
                <a:lnTo>
                  <a:pt x="43" y="26"/>
                </a:lnTo>
                <a:lnTo>
                  <a:pt x="36" y="31"/>
                </a:lnTo>
                <a:lnTo>
                  <a:pt x="30" y="35"/>
                </a:lnTo>
                <a:lnTo>
                  <a:pt x="24" y="42"/>
                </a:lnTo>
                <a:lnTo>
                  <a:pt x="16" y="51"/>
                </a:lnTo>
                <a:lnTo>
                  <a:pt x="10" y="61"/>
                </a:lnTo>
                <a:lnTo>
                  <a:pt x="4" y="71"/>
                </a:lnTo>
                <a:lnTo>
                  <a:pt x="1" y="79"/>
                </a:lnTo>
                <a:lnTo>
                  <a:pt x="0" y="82"/>
                </a:lnTo>
                <a:lnTo>
                  <a:pt x="0" y="85"/>
                </a:lnTo>
                <a:lnTo>
                  <a:pt x="1" y="86"/>
                </a:lnTo>
                <a:lnTo>
                  <a:pt x="3" y="87"/>
                </a:lnTo>
                <a:lnTo>
                  <a:pt x="13" y="86"/>
                </a:lnTo>
                <a:lnTo>
                  <a:pt x="22" y="85"/>
                </a:lnTo>
                <a:lnTo>
                  <a:pt x="29" y="83"/>
                </a:lnTo>
                <a:lnTo>
                  <a:pt x="38" y="81"/>
                </a:lnTo>
                <a:lnTo>
                  <a:pt x="52" y="75"/>
                </a:lnTo>
                <a:lnTo>
                  <a:pt x="66" y="66"/>
                </a:lnTo>
                <a:lnTo>
                  <a:pt x="80" y="58"/>
                </a:lnTo>
                <a:lnTo>
                  <a:pt x="94" y="50"/>
                </a:lnTo>
                <a:lnTo>
                  <a:pt x="102" y="46"/>
                </a:lnTo>
                <a:lnTo>
                  <a:pt x="111" y="43"/>
                </a:lnTo>
                <a:lnTo>
                  <a:pt x="119" y="40"/>
                </a:lnTo>
                <a:lnTo>
                  <a:pt x="129" y="37"/>
                </a:lnTo>
                <a:lnTo>
                  <a:pt x="175" y="37"/>
                </a:lnTo>
                <a:lnTo>
                  <a:pt x="175" y="43"/>
                </a:lnTo>
                <a:lnTo>
                  <a:pt x="176" y="48"/>
                </a:lnTo>
                <a:lnTo>
                  <a:pt x="178" y="52"/>
                </a:lnTo>
                <a:lnTo>
                  <a:pt x="180" y="55"/>
                </a:lnTo>
                <a:lnTo>
                  <a:pt x="181" y="58"/>
                </a:lnTo>
                <a:lnTo>
                  <a:pt x="184" y="59"/>
                </a:lnTo>
                <a:lnTo>
                  <a:pt x="186" y="60"/>
                </a:lnTo>
                <a:lnTo>
                  <a:pt x="190" y="61"/>
                </a:lnTo>
                <a:lnTo>
                  <a:pt x="206" y="60"/>
                </a:lnTo>
                <a:lnTo>
                  <a:pt x="229" y="61"/>
                </a:lnTo>
                <a:lnTo>
                  <a:pt x="250" y="69"/>
                </a:lnTo>
                <a:lnTo>
                  <a:pt x="269" y="78"/>
                </a:lnTo>
                <a:lnTo>
                  <a:pt x="285" y="86"/>
                </a:lnTo>
                <a:lnTo>
                  <a:pt x="302" y="95"/>
                </a:lnTo>
                <a:lnTo>
                  <a:pt x="318" y="103"/>
                </a:lnTo>
                <a:lnTo>
                  <a:pt x="336" y="111"/>
                </a:lnTo>
                <a:lnTo>
                  <a:pt x="354" y="118"/>
                </a:lnTo>
                <a:lnTo>
                  <a:pt x="375" y="123"/>
                </a:lnTo>
                <a:lnTo>
                  <a:pt x="375" y="129"/>
                </a:lnTo>
                <a:lnTo>
                  <a:pt x="376" y="134"/>
                </a:lnTo>
                <a:lnTo>
                  <a:pt x="379" y="138"/>
                </a:lnTo>
                <a:lnTo>
                  <a:pt x="382" y="142"/>
                </a:lnTo>
                <a:lnTo>
                  <a:pt x="388" y="147"/>
                </a:lnTo>
                <a:lnTo>
                  <a:pt x="396" y="152"/>
                </a:lnTo>
                <a:lnTo>
                  <a:pt x="415" y="159"/>
                </a:lnTo>
                <a:lnTo>
                  <a:pt x="428" y="166"/>
                </a:lnTo>
                <a:lnTo>
                  <a:pt x="417" y="176"/>
                </a:lnTo>
                <a:lnTo>
                  <a:pt x="402" y="191"/>
                </a:lnTo>
                <a:lnTo>
                  <a:pt x="404" y="195"/>
                </a:lnTo>
                <a:lnTo>
                  <a:pt x="407" y="197"/>
                </a:lnTo>
                <a:lnTo>
                  <a:pt x="410" y="199"/>
                </a:lnTo>
                <a:lnTo>
                  <a:pt x="414" y="201"/>
                </a:lnTo>
                <a:lnTo>
                  <a:pt x="421" y="203"/>
                </a:lnTo>
                <a:lnTo>
                  <a:pt x="429" y="204"/>
                </a:lnTo>
                <a:lnTo>
                  <a:pt x="445" y="204"/>
                </a:lnTo>
                <a:lnTo>
                  <a:pt x="461" y="204"/>
                </a:lnTo>
                <a:lnTo>
                  <a:pt x="554" y="191"/>
                </a:lnTo>
                <a:lnTo>
                  <a:pt x="555" y="189"/>
                </a:lnTo>
                <a:lnTo>
                  <a:pt x="556" y="186"/>
                </a:lnTo>
                <a:lnTo>
                  <a:pt x="559" y="183"/>
                </a:lnTo>
                <a:lnTo>
                  <a:pt x="562" y="179"/>
                </a:lnTo>
                <a:lnTo>
                  <a:pt x="565" y="177"/>
                </a:lnTo>
                <a:lnTo>
                  <a:pt x="568" y="174"/>
                </a:lnTo>
                <a:lnTo>
                  <a:pt x="572" y="173"/>
                </a:lnTo>
                <a:lnTo>
                  <a:pt x="574" y="172"/>
                </a:lnTo>
                <a:lnTo>
                  <a:pt x="574" y="161"/>
                </a:lnTo>
                <a:lnTo>
                  <a:pt x="574" y="154"/>
                </a:lnTo>
                <a:lnTo>
                  <a:pt x="561" y="153"/>
                </a:lnTo>
                <a:lnTo>
                  <a:pt x="546" y="151"/>
                </a:lnTo>
                <a:lnTo>
                  <a:pt x="532" y="148"/>
                </a:lnTo>
                <a:lnTo>
                  <a:pt x="518" y="143"/>
                </a:lnTo>
                <a:lnTo>
                  <a:pt x="504" y="138"/>
                </a:lnTo>
                <a:lnTo>
                  <a:pt x="489" y="132"/>
                </a:lnTo>
                <a:lnTo>
                  <a:pt x="475" y="124"/>
                </a:lnTo>
                <a:lnTo>
                  <a:pt x="461" y="116"/>
                </a:lnTo>
                <a:lnTo>
                  <a:pt x="433" y="100"/>
                </a:lnTo>
                <a:lnTo>
                  <a:pt x="407" y="84"/>
                </a:lnTo>
                <a:lnTo>
                  <a:pt x="383" y="68"/>
                </a:lnTo>
                <a:lnTo>
                  <a:pt x="362" y="55"/>
                </a:lnTo>
                <a:lnTo>
                  <a:pt x="358" y="54"/>
                </a:lnTo>
                <a:lnTo>
                  <a:pt x="353" y="52"/>
                </a:lnTo>
                <a:lnTo>
                  <a:pt x="348" y="52"/>
                </a:lnTo>
                <a:lnTo>
                  <a:pt x="342" y="52"/>
                </a:lnTo>
                <a:lnTo>
                  <a:pt x="330" y="52"/>
                </a:lnTo>
                <a:lnTo>
                  <a:pt x="318" y="52"/>
                </a:lnTo>
                <a:lnTo>
                  <a:pt x="312" y="51"/>
                </a:lnTo>
                <a:lnTo>
                  <a:pt x="306" y="50"/>
                </a:lnTo>
                <a:lnTo>
                  <a:pt x="302" y="49"/>
                </a:lnTo>
                <a:lnTo>
                  <a:pt x="297" y="46"/>
                </a:lnTo>
                <a:lnTo>
                  <a:pt x="294" y="43"/>
                </a:lnTo>
                <a:lnTo>
                  <a:pt x="291" y="38"/>
                </a:lnTo>
                <a:lnTo>
                  <a:pt x="290" y="32"/>
                </a:lnTo>
                <a:lnTo>
                  <a:pt x="288" y="25"/>
                </a:lnTo>
                <a:lnTo>
                  <a:pt x="14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5" name="Freeform 217"/>
          <p:cNvSpPr>
            <a:spLocks/>
          </p:cNvSpPr>
          <p:nvPr>
            <p:custDataLst>
              <p:tags r:id="rId144"/>
            </p:custDataLst>
          </p:nvPr>
        </p:nvSpPr>
        <p:spPr bwMode="auto">
          <a:xfrm>
            <a:off x="3756025" y="3046413"/>
            <a:ext cx="88900" cy="69850"/>
          </a:xfrm>
          <a:custGeom>
            <a:avLst/>
            <a:gdLst/>
            <a:ahLst/>
            <a:cxnLst>
              <a:cxn ang="0">
                <a:pos x="41" y="129"/>
              </a:cxn>
              <a:cxn ang="0">
                <a:pos x="50" y="121"/>
              </a:cxn>
              <a:cxn ang="0">
                <a:pos x="60" y="115"/>
              </a:cxn>
              <a:cxn ang="0">
                <a:pos x="70" y="110"/>
              </a:cxn>
              <a:cxn ang="0">
                <a:pos x="81" y="105"/>
              </a:cxn>
              <a:cxn ang="0">
                <a:pos x="105" y="99"/>
              </a:cxn>
              <a:cxn ang="0">
                <a:pos x="129" y="92"/>
              </a:cxn>
              <a:cxn ang="0">
                <a:pos x="152" y="87"/>
              </a:cxn>
              <a:cxn ang="0">
                <a:pos x="173" y="81"/>
              </a:cxn>
              <a:cxn ang="0">
                <a:pos x="182" y="77"/>
              </a:cxn>
              <a:cxn ang="0">
                <a:pos x="191" y="73"/>
              </a:cxn>
              <a:cxn ang="0">
                <a:pos x="200" y="67"/>
              </a:cxn>
              <a:cxn ang="0">
                <a:pos x="207" y="61"/>
              </a:cxn>
              <a:cxn ang="0">
                <a:pos x="198" y="54"/>
              </a:cxn>
              <a:cxn ang="0">
                <a:pos x="188" y="47"/>
              </a:cxn>
              <a:cxn ang="0">
                <a:pos x="179" y="42"/>
              </a:cxn>
              <a:cxn ang="0">
                <a:pos x="169" y="36"/>
              </a:cxn>
              <a:cxn ang="0">
                <a:pos x="150" y="29"/>
              </a:cxn>
              <a:cxn ang="0">
                <a:pos x="129" y="23"/>
              </a:cxn>
              <a:cxn ang="0">
                <a:pos x="107" y="18"/>
              </a:cxn>
              <a:cxn ang="0">
                <a:pos x="85" y="13"/>
              </a:cxn>
              <a:cxn ang="0">
                <a:pos x="63" y="7"/>
              </a:cxn>
              <a:cxn ang="0">
                <a:pos x="41" y="0"/>
              </a:cxn>
              <a:cxn ang="0">
                <a:pos x="0" y="0"/>
              </a:cxn>
              <a:cxn ang="0">
                <a:pos x="1" y="6"/>
              </a:cxn>
              <a:cxn ang="0">
                <a:pos x="2" y="13"/>
              </a:cxn>
              <a:cxn ang="0">
                <a:pos x="4" y="19"/>
              </a:cxn>
              <a:cxn ang="0">
                <a:pos x="6" y="25"/>
              </a:cxn>
              <a:cxn ang="0">
                <a:pos x="10" y="35"/>
              </a:cxn>
              <a:cxn ang="0">
                <a:pos x="13" y="46"/>
              </a:cxn>
              <a:cxn ang="0">
                <a:pos x="17" y="54"/>
              </a:cxn>
              <a:cxn ang="0">
                <a:pos x="18" y="62"/>
              </a:cxn>
              <a:cxn ang="0">
                <a:pos x="17" y="65"/>
              </a:cxn>
              <a:cxn ang="0">
                <a:pos x="14" y="68"/>
              </a:cxn>
              <a:cxn ang="0">
                <a:pos x="11" y="71"/>
              </a:cxn>
              <a:cxn ang="0">
                <a:pos x="7" y="73"/>
              </a:cxn>
              <a:cxn ang="0">
                <a:pos x="0" y="104"/>
              </a:cxn>
              <a:cxn ang="0">
                <a:pos x="4" y="106"/>
              </a:cxn>
              <a:cxn ang="0">
                <a:pos x="13" y="110"/>
              </a:cxn>
              <a:cxn ang="0">
                <a:pos x="19" y="113"/>
              </a:cxn>
              <a:cxn ang="0">
                <a:pos x="25" y="117"/>
              </a:cxn>
              <a:cxn ang="0">
                <a:pos x="33" y="122"/>
              </a:cxn>
              <a:cxn ang="0">
                <a:pos x="41" y="129"/>
              </a:cxn>
            </a:cxnLst>
            <a:rect l="0" t="0" r="r" b="b"/>
            <a:pathLst>
              <a:path w="207" h="129">
                <a:moveTo>
                  <a:pt x="41" y="129"/>
                </a:moveTo>
                <a:lnTo>
                  <a:pt x="50" y="121"/>
                </a:lnTo>
                <a:lnTo>
                  <a:pt x="60" y="115"/>
                </a:lnTo>
                <a:lnTo>
                  <a:pt x="70" y="110"/>
                </a:lnTo>
                <a:lnTo>
                  <a:pt x="81" y="105"/>
                </a:lnTo>
                <a:lnTo>
                  <a:pt x="105" y="99"/>
                </a:lnTo>
                <a:lnTo>
                  <a:pt x="129" y="92"/>
                </a:lnTo>
                <a:lnTo>
                  <a:pt x="152" y="87"/>
                </a:lnTo>
                <a:lnTo>
                  <a:pt x="173" y="81"/>
                </a:lnTo>
                <a:lnTo>
                  <a:pt x="182" y="77"/>
                </a:lnTo>
                <a:lnTo>
                  <a:pt x="191" y="73"/>
                </a:lnTo>
                <a:lnTo>
                  <a:pt x="200" y="67"/>
                </a:lnTo>
                <a:lnTo>
                  <a:pt x="207" y="61"/>
                </a:lnTo>
                <a:lnTo>
                  <a:pt x="198" y="54"/>
                </a:lnTo>
                <a:lnTo>
                  <a:pt x="188" y="47"/>
                </a:lnTo>
                <a:lnTo>
                  <a:pt x="179" y="42"/>
                </a:lnTo>
                <a:lnTo>
                  <a:pt x="169" y="36"/>
                </a:lnTo>
                <a:lnTo>
                  <a:pt x="150" y="29"/>
                </a:lnTo>
                <a:lnTo>
                  <a:pt x="129" y="23"/>
                </a:lnTo>
                <a:lnTo>
                  <a:pt x="107" y="18"/>
                </a:lnTo>
                <a:lnTo>
                  <a:pt x="85" y="13"/>
                </a:lnTo>
                <a:lnTo>
                  <a:pt x="63" y="7"/>
                </a:lnTo>
                <a:lnTo>
                  <a:pt x="41" y="0"/>
                </a:lnTo>
                <a:lnTo>
                  <a:pt x="0" y="0"/>
                </a:lnTo>
                <a:lnTo>
                  <a:pt x="1" y="6"/>
                </a:lnTo>
                <a:lnTo>
                  <a:pt x="2" y="13"/>
                </a:lnTo>
                <a:lnTo>
                  <a:pt x="4" y="19"/>
                </a:lnTo>
                <a:lnTo>
                  <a:pt x="6" y="25"/>
                </a:lnTo>
                <a:lnTo>
                  <a:pt x="10" y="35"/>
                </a:lnTo>
                <a:lnTo>
                  <a:pt x="13" y="46"/>
                </a:lnTo>
                <a:lnTo>
                  <a:pt x="17" y="54"/>
                </a:lnTo>
                <a:lnTo>
                  <a:pt x="18" y="62"/>
                </a:lnTo>
                <a:lnTo>
                  <a:pt x="17" y="65"/>
                </a:lnTo>
                <a:lnTo>
                  <a:pt x="14" y="68"/>
                </a:lnTo>
                <a:lnTo>
                  <a:pt x="11" y="71"/>
                </a:lnTo>
                <a:lnTo>
                  <a:pt x="7" y="73"/>
                </a:lnTo>
                <a:lnTo>
                  <a:pt x="0" y="104"/>
                </a:lnTo>
                <a:lnTo>
                  <a:pt x="4" y="106"/>
                </a:lnTo>
                <a:lnTo>
                  <a:pt x="13" y="110"/>
                </a:lnTo>
                <a:lnTo>
                  <a:pt x="19" y="113"/>
                </a:lnTo>
                <a:lnTo>
                  <a:pt x="25" y="117"/>
                </a:lnTo>
                <a:lnTo>
                  <a:pt x="33" y="122"/>
                </a:lnTo>
                <a:lnTo>
                  <a:pt x="41" y="12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6" name="Freeform 218"/>
          <p:cNvSpPr>
            <a:spLocks/>
          </p:cNvSpPr>
          <p:nvPr>
            <p:custDataLst>
              <p:tags r:id="rId145"/>
            </p:custDataLst>
          </p:nvPr>
        </p:nvSpPr>
        <p:spPr bwMode="auto">
          <a:xfrm>
            <a:off x="3324225" y="3106739"/>
            <a:ext cx="33338" cy="84137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9" y="4"/>
              </a:cxn>
              <a:cxn ang="0">
                <a:pos x="67" y="9"/>
              </a:cxn>
              <a:cxn ang="0">
                <a:pos x="66" y="13"/>
              </a:cxn>
              <a:cxn ang="0">
                <a:pos x="66" y="18"/>
              </a:cxn>
              <a:cxn ang="0">
                <a:pos x="66" y="27"/>
              </a:cxn>
              <a:cxn ang="0">
                <a:pos x="66" y="37"/>
              </a:cxn>
              <a:cxn ang="0">
                <a:pos x="69" y="43"/>
              </a:cxn>
              <a:cxn ang="0">
                <a:pos x="71" y="50"/>
              </a:cxn>
              <a:cxn ang="0">
                <a:pos x="71" y="57"/>
              </a:cxn>
              <a:cxn ang="0">
                <a:pos x="71" y="65"/>
              </a:cxn>
              <a:cxn ang="0">
                <a:pos x="69" y="73"/>
              </a:cxn>
              <a:cxn ang="0">
                <a:pos x="67" y="82"/>
              </a:cxn>
              <a:cxn ang="0">
                <a:pos x="65" y="91"/>
              </a:cxn>
              <a:cxn ang="0">
                <a:pos x="61" y="100"/>
              </a:cxn>
              <a:cxn ang="0">
                <a:pos x="53" y="116"/>
              </a:cxn>
              <a:cxn ang="0">
                <a:pos x="44" y="131"/>
              </a:cxn>
              <a:cxn ang="0">
                <a:pos x="34" y="144"/>
              </a:cxn>
              <a:cxn ang="0">
                <a:pos x="26" y="154"/>
              </a:cxn>
              <a:cxn ang="0">
                <a:pos x="26" y="141"/>
              </a:cxn>
              <a:cxn ang="0">
                <a:pos x="15" y="144"/>
              </a:cxn>
              <a:cxn ang="0">
                <a:pos x="0" y="148"/>
              </a:cxn>
              <a:cxn ang="0">
                <a:pos x="3" y="129"/>
              </a:cxn>
              <a:cxn ang="0">
                <a:pos x="8" y="105"/>
              </a:cxn>
              <a:cxn ang="0">
                <a:pos x="9" y="92"/>
              </a:cxn>
              <a:cxn ang="0">
                <a:pos x="12" y="77"/>
              </a:cxn>
              <a:cxn ang="0">
                <a:pos x="15" y="63"/>
              </a:cxn>
              <a:cxn ang="0">
                <a:pos x="20" y="49"/>
              </a:cxn>
              <a:cxn ang="0">
                <a:pos x="20" y="0"/>
              </a:cxn>
              <a:cxn ang="0">
                <a:pos x="25" y="0"/>
              </a:cxn>
              <a:cxn ang="0">
                <a:pos x="38" y="0"/>
              </a:cxn>
              <a:cxn ang="0">
                <a:pos x="56" y="0"/>
              </a:cxn>
              <a:cxn ang="0">
                <a:pos x="72" y="0"/>
              </a:cxn>
            </a:cxnLst>
            <a:rect l="0" t="0" r="r" b="b"/>
            <a:pathLst>
              <a:path w="72" h="154">
                <a:moveTo>
                  <a:pt x="72" y="0"/>
                </a:moveTo>
                <a:lnTo>
                  <a:pt x="69" y="4"/>
                </a:lnTo>
                <a:lnTo>
                  <a:pt x="67" y="9"/>
                </a:lnTo>
                <a:lnTo>
                  <a:pt x="66" y="13"/>
                </a:lnTo>
                <a:lnTo>
                  <a:pt x="66" y="18"/>
                </a:lnTo>
                <a:lnTo>
                  <a:pt x="66" y="27"/>
                </a:lnTo>
                <a:lnTo>
                  <a:pt x="66" y="37"/>
                </a:lnTo>
                <a:lnTo>
                  <a:pt x="69" y="43"/>
                </a:lnTo>
                <a:lnTo>
                  <a:pt x="71" y="50"/>
                </a:lnTo>
                <a:lnTo>
                  <a:pt x="71" y="57"/>
                </a:lnTo>
                <a:lnTo>
                  <a:pt x="71" y="65"/>
                </a:lnTo>
                <a:lnTo>
                  <a:pt x="69" y="73"/>
                </a:lnTo>
                <a:lnTo>
                  <a:pt x="67" y="82"/>
                </a:lnTo>
                <a:lnTo>
                  <a:pt x="65" y="91"/>
                </a:lnTo>
                <a:lnTo>
                  <a:pt x="61" y="100"/>
                </a:lnTo>
                <a:lnTo>
                  <a:pt x="53" y="116"/>
                </a:lnTo>
                <a:lnTo>
                  <a:pt x="44" y="131"/>
                </a:lnTo>
                <a:lnTo>
                  <a:pt x="34" y="144"/>
                </a:lnTo>
                <a:lnTo>
                  <a:pt x="26" y="154"/>
                </a:lnTo>
                <a:lnTo>
                  <a:pt x="26" y="141"/>
                </a:lnTo>
                <a:lnTo>
                  <a:pt x="15" y="144"/>
                </a:lnTo>
                <a:lnTo>
                  <a:pt x="0" y="148"/>
                </a:lnTo>
                <a:lnTo>
                  <a:pt x="3" y="129"/>
                </a:lnTo>
                <a:lnTo>
                  <a:pt x="8" y="105"/>
                </a:lnTo>
                <a:lnTo>
                  <a:pt x="9" y="92"/>
                </a:lnTo>
                <a:lnTo>
                  <a:pt x="12" y="77"/>
                </a:lnTo>
                <a:lnTo>
                  <a:pt x="15" y="63"/>
                </a:lnTo>
                <a:lnTo>
                  <a:pt x="20" y="49"/>
                </a:lnTo>
                <a:lnTo>
                  <a:pt x="20" y="0"/>
                </a:lnTo>
                <a:lnTo>
                  <a:pt x="25" y="0"/>
                </a:lnTo>
                <a:lnTo>
                  <a:pt x="38" y="0"/>
                </a:lnTo>
                <a:lnTo>
                  <a:pt x="56" y="0"/>
                </a:lnTo>
                <a:lnTo>
                  <a:pt x="7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67" name="Freeform 219"/>
          <p:cNvSpPr>
            <a:spLocks/>
          </p:cNvSpPr>
          <p:nvPr>
            <p:custDataLst>
              <p:tags r:id="rId146"/>
            </p:custDataLst>
          </p:nvPr>
        </p:nvSpPr>
        <p:spPr bwMode="auto">
          <a:xfrm>
            <a:off x="3244851" y="3106738"/>
            <a:ext cx="93663" cy="146050"/>
          </a:xfrm>
          <a:custGeom>
            <a:avLst/>
            <a:gdLst/>
            <a:ahLst/>
            <a:cxnLst>
              <a:cxn ang="0">
                <a:pos x="8" y="207"/>
              </a:cxn>
              <a:cxn ang="0">
                <a:pos x="12" y="181"/>
              </a:cxn>
              <a:cxn ang="0">
                <a:pos x="24" y="148"/>
              </a:cxn>
              <a:cxn ang="0">
                <a:pos x="35" y="118"/>
              </a:cxn>
              <a:cxn ang="0">
                <a:pos x="44" y="112"/>
              </a:cxn>
              <a:cxn ang="0">
                <a:pos x="65" y="111"/>
              </a:cxn>
              <a:cxn ang="0">
                <a:pos x="89" y="111"/>
              </a:cxn>
              <a:cxn ang="0">
                <a:pos x="106" y="110"/>
              </a:cxn>
              <a:cxn ang="0">
                <a:pos x="120" y="105"/>
              </a:cxn>
              <a:cxn ang="0">
                <a:pos x="130" y="94"/>
              </a:cxn>
              <a:cxn ang="0">
                <a:pos x="113" y="73"/>
              </a:cxn>
              <a:cxn ang="0">
                <a:pos x="86" y="58"/>
              </a:cxn>
              <a:cxn ang="0">
                <a:pos x="77" y="49"/>
              </a:cxn>
              <a:cxn ang="0">
                <a:pos x="74" y="41"/>
              </a:cxn>
              <a:cxn ang="0">
                <a:pos x="75" y="34"/>
              </a:cxn>
              <a:cxn ang="0">
                <a:pos x="82" y="28"/>
              </a:cxn>
              <a:cxn ang="0">
                <a:pos x="101" y="19"/>
              </a:cxn>
              <a:cxn ang="0">
                <a:pos x="150" y="3"/>
              </a:cxn>
              <a:cxn ang="0">
                <a:pos x="180" y="0"/>
              </a:cxn>
              <a:cxn ang="0">
                <a:pos x="198" y="0"/>
              </a:cxn>
              <a:cxn ang="0">
                <a:pos x="207" y="49"/>
              </a:cxn>
              <a:cxn ang="0">
                <a:pos x="199" y="77"/>
              </a:cxn>
              <a:cxn ang="0">
                <a:pos x="195" y="105"/>
              </a:cxn>
              <a:cxn ang="0">
                <a:pos x="187" y="148"/>
              </a:cxn>
              <a:cxn ang="0">
                <a:pos x="213" y="154"/>
              </a:cxn>
              <a:cxn ang="0">
                <a:pos x="214" y="166"/>
              </a:cxn>
              <a:cxn ang="0">
                <a:pos x="210" y="174"/>
              </a:cxn>
              <a:cxn ang="0">
                <a:pos x="207" y="177"/>
              </a:cxn>
              <a:cxn ang="0">
                <a:pos x="200" y="178"/>
              </a:cxn>
              <a:cxn ang="0">
                <a:pos x="192" y="196"/>
              </a:cxn>
              <a:cxn ang="0">
                <a:pos x="181" y="214"/>
              </a:cxn>
              <a:cxn ang="0">
                <a:pos x="155" y="243"/>
              </a:cxn>
              <a:cxn ang="0">
                <a:pos x="120" y="271"/>
              </a:cxn>
              <a:cxn ang="0">
                <a:pos x="87" y="261"/>
              </a:cxn>
              <a:cxn ang="0">
                <a:pos x="55" y="248"/>
              </a:cxn>
              <a:cxn ang="0">
                <a:pos x="0" y="221"/>
              </a:cxn>
            </a:cxnLst>
            <a:rect l="0" t="0" r="r" b="b"/>
            <a:pathLst>
              <a:path w="214" h="271">
                <a:moveTo>
                  <a:pt x="7" y="221"/>
                </a:moveTo>
                <a:lnTo>
                  <a:pt x="8" y="207"/>
                </a:lnTo>
                <a:lnTo>
                  <a:pt x="9" y="192"/>
                </a:lnTo>
                <a:lnTo>
                  <a:pt x="12" y="181"/>
                </a:lnTo>
                <a:lnTo>
                  <a:pt x="16" y="170"/>
                </a:lnTo>
                <a:lnTo>
                  <a:pt x="24" y="148"/>
                </a:lnTo>
                <a:lnTo>
                  <a:pt x="34" y="123"/>
                </a:lnTo>
                <a:lnTo>
                  <a:pt x="35" y="118"/>
                </a:lnTo>
                <a:lnTo>
                  <a:pt x="40" y="114"/>
                </a:lnTo>
                <a:lnTo>
                  <a:pt x="44" y="112"/>
                </a:lnTo>
                <a:lnTo>
                  <a:pt x="51" y="111"/>
                </a:lnTo>
                <a:lnTo>
                  <a:pt x="65" y="111"/>
                </a:lnTo>
                <a:lnTo>
                  <a:pt x="82" y="111"/>
                </a:lnTo>
                <a:lnTo>
                  <a:pt x="89" y="111"/>
                </a:lnTo>
                <a:lnTo>
                  <a:pt x="98" y="111"/>
                </a:lnTo>
                <a:lnTo>
                  <a:pt x="106" y="110"/>
                </a:lnTo>
                <a:lnTo>
                  <a:pt x="113" y="108"/>
                </a:lnTo>
                <a:lnTo>
                  <a:pt x="120" y="105"/>
                </a:lnTo>
                <a:lnTo>
                  <a:pt x="125" y="100"/>
                </a:lnTo>
                <a:lnTo>
                  <a:pt x="130" y="94"/>
                </a:lnTo>
                <a:lnTo>
                  <a:pt x="133" y="85"/>
                </a:lnTo>
                <a:lnTo>
                  <a:pt x="113" y="73"/>
                </a:lnTo>
                <a:lnTo>
                  <a:pt x="94" y="63"/>
                </a:lnTo>
                <a:lnTo>
                  <a:pt x="86" y="58"/>
                </a:lnTo>
                <a:lnTo>
                  <a:pt x="79" y="52"/>
                </a:lnTo>
                <a:lnTo>
                  <a:pt x="77" y="49"/>
                </a:lnTo>
                <a:lnTo>
                  <a:pt x="75" y="45"/>
                </a:lnTo>
                <a:lnTo>
                  <a:pt x="74" y="41"/>
                </a:lnTo>
                <a:lnTo>
                  <a:pt x="74" y="37"/>
                </a:lnTo>
                <a:lnTo>
                  <a:pt x="75" y="34"/>
                </a:lnTo>
                <a:lnTo>
                  <a:pt x="77" y="31"/>
                </a:lnTo>
                <a:lnTo>
                  <a:pt x="82" y="28"/>
                </a:lnTo>
                <a:lnTo>
                  <a:pt x="87" y="25"/>
                </a:lnTo>
                <a:lnTo>
                  <a:pt x="101" y="19"/>
                </a:lnTo>
                <a:lnTo>
                  <a:pt x="118" y="13"/>
                </a:lnTo>
                <a:lnTo>
                  <a:pt x="150" y="3"/>
                </a:lnTo>
                <a:lnTo>
                  <a:pt x="167" y="0"/>
                </a:lnTo>
                <a:lnTo>
                  <a:pt x="180" y="0"/>
                </a:lnTo>
                <a:lnTo>
                  <a:pt x="190" y="0"/>
                </a:lnTo>
                <a:lnTo>
                  <a:pt x="198" y="0"/>
                </a:lnTo>
                <a:lnTo>
                  <a:pt x="200" y="0"/>
                </a:lnTo>
                <a:lnTo>
                  <a:pt x="207" y="49"/>
                </a:lnTo>
                <a:lnTo>
                  <a:pt x="202" y="63"/>
                </a:lnTo>
                <a:lnTo>
                  <a:pt x="199" y="77"/>
                </a:lnTo>
                <a:lnTo>
                  <a:pt x="196" y="92"/>
                </a:lnTo>
                <a:lnTo>
                  <a:pt x="195" y="105"/>
                </a:lnTo>
                <a:lnTo>
                  <a:pt x="190" y="129"/>
                </a:lnTo>
                <a:lnTo>
                  <a:pt x="187" y="148"/>
                </a:lnTo>
                <a:lnTo>
                  <a:pt x="202" y="151"/>
                </a:lnTo>
                <a:lnTo>
                  <a:pt x="213" y="154"/>
                </a:lnTo>
                <a:lnTo>
                  <a:pt x="214" y="158"/>
                </a:lnTo>
                <a:lnTo>
                  <a:pt x="214" y="166"/>
                </a:lnTo>
                <a:lnTo>
                  <a:pt x="213" y="170"/>
                </a:lnTo>
                <a:lnTo>
                  <a:pt x="210" y="174"/>
                </a:lnTo>
                <a:lnTo>
                  <a:pt x="209" y="176"/>
                </a:lnTo>
                <a:lnTo>
                  <a:pt x="207" y="177"/>
                </a:lnTo>
                <a:lnTo>
                  <a:pt x="203" y="178"/>
                </a:lnTo>
                <a:lnTo>
                  <a:pt x="200" y="178"/>
                </a:lnTo>
                <a:lnTo>
                  <a:pt x="197" y="187"/>
                </a:lnTo>
                <a:lnTo>
                  <a:pt x="192" y="196"/>
                </a:lnTo>
                <a:lnTo>
                  <a:pt x="188" y="205"/>
                </a:lnTo>
                <a:lnTo>
                  <a:pt x="181" y="214"/>
                </a:lnTo>
                <a:lnTo>
                  <a:pt x="169" y="229"/>
                </a:lnTo>
                <a:lnTo>
                  <a:pt x="155" y="243"/>
                </a:lnTo>
                <a:lnTo>
                  <a:pt x="131" y="263"/>
                </a:lnTo>
                <a:lnTo>
                  <a:pt x="120" y="271"/>
                </a:lnTo>
                <a:lnTo>
                  <a:pt x="103" y="266"/>
                </a:lnTo>
                <a:lnTo>
                  <a:pt x="87" y="261"/>
                </a:lnTo>
                <a:lnTo>
                  <a:pt x="71" y="254"/>
                </a:lnTo>
                <a:lnTo>
                  <a:pt x="55" y="248"/>
                </a:lnTo>
                <a:lnTo>
                  <a:pt x="27" y="235"/>
                </a:lnTo>
                <a:lnTo>
                  <a:pt x="0" y="221"/>
                </a:lnTo>
                <a:lnTo>
                  <a:pt x="7" y="2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68" name="Freeform 220"/>
          <p:cNvSpPr>
            <a:spLocks/>
          </p:cNvSpPr>
          <p:nvPr>
            <p:custDataLst>
              <p:tags r:id="rId147"/>
            </p:custDataLst>
          </p:nvPr>
        </p:nvSpPr>
        <p:spPr bwMode="auto">
          <a:xfrm>
            <a:off x="3292475" y="3217863"/>
            <a:ext cx="71438" cy="57150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83" y="14"/>
              </a:cxn>
              <a:cxn ang="0">
                <a:pos x="104" y="24"/>
              </a:cxn>
              <a:cxn ang="0">
                <a:pos x="115" y="28"/>
              </a:cxn>
              <a:cxn ang="0">
                <a:pos x="126" y="31"/>
              </a:cxn>
              <a:cxn ang="0">
                <a:pos x="133" y="32"/>
              </a:cxn>
              <a:cxn ang="0">
                <a:pos x="139" y="32"/>
              </a:cxn>
              <a:cxn ang="0">
                <a:pos x="146" y="31"/>
              </a:cxn>
              <a:cxn ang="0">
                <a:pos x="153" y="30"/>
              </a:cxn>
              <a:cxn ang="0">
                <a:pos x="153" y="56"/>
              </a:cxn>
              <a:cxn ang="0">
                <a:pos x="149" y="60"/>
              </a:cxn>
              <a:cxn ang="0">
                <a:pos x="145" y="65"/>
              </a:cxn>
              <a:cxn ang="0">
                <a:pos x="138" y="69"/>
              </a:cxn>
              <a:cxn ang="0">
                <a:pos x="132" y="72"/>
              </a:cxn>
              <a:cxn ang="0">
                <a:pos x="125" y="75"/>
              </a:cxn>
              <a:cxn ang="0">
                <a:pos x="119" y="78"/>
              </a:cxn>
              <a:cxn ang="0">
                <a:pos x="112" y="79"/>
              </a:cxn>
              <a:cxn ang="0">
                <a:pos x="106" y="80"/>
              </a:cxn>
              <a:cxn ang="0">
                <a:pos x="90" y="74"/>
              </a:cxn>
              <a:cxn ang="0">
                <a:pos x="76" y="71"/>
              </a:cxn>
              <a:cxn ang="0">
                <a:pos x="63" y="69"/>
              </a:cxn>
              <a:cxn ang="0">
                <a:pos x="50" y="69"/>
              </a:cxn>
              <a:cxn ang="0">
                <a:pos x="39" y="68"/>
              </a:cxn>
              <a:cxn ang="0">
                <a:pos x="27" y="67"/>
              </a:cxn>
              <a:cxn ang="0">
                <a:pos x="14" y="65"/>
              </a:cxn>
              <a:cxn ang="0">
                <a:pos x="0" y="62"/>
              </a:cxn>
              <a:cxn ang="0">
                <a:pos x="7" y="58"/>
              </a:cxn>
              <a:cxn ang="0">
                <a:pos x="23" y="45"/>
              </a:cxn>
              <a:cxn ang="0">
                <a:pos x="34" y="37"/>
              </a:cxn>
              <a:cxn ang="0">
                <a:pos x="45" y="28"/>
              </a:cxn>
              <a:cxn ang="0">
                <a:pos x="56" y="17"/>
              </a:cxn>
              <a:cxn ang="0">
                <a:pos x="67" y="6"/>
              </a:cxn>
              <a:cxn ang="0">
                <a:pos x="60" y="0"/>
              </a:cxn>
            </a:cxnLst>
            <a:rect l="0" t="0" r="r" b="b"/>
            <a:pathLst>
              <a:path w="153" h="80">
                <a:moveTo>
                  <a:pt x="60" y="0"/>
                </a:moveTo>
                <a:lnTo>
                  <a:pt x="83" y="14"/>
                </a:lnTo>
                <a:lnTo>
                  <a:pt x="104" y="24"/>
                </a:lnTo>
                <a:lnTo>
                  <a:pt x="115" y="28"/>
                </a:lnTo>
                <a:lnTo>
                  <a:pt x="126" y="31"/>
                </a:lnTo>
                <a:lnTo>
                  <a:pt x="133" y="32"/>
                </a:lnTo>
                <a:lnTo>
                  <a:pt x="139" y="32"/>
                </a:lnTo>
                <a:lnTo>
                  <a:pt x="146" y="31"/>
                </a:lnTo>
                <a:lnTo>
                  <a:pt x="153" y="30"/>
                </a:lnTo>
                <a:lnTo>
                  <a:pt x="153" y="56"/>
                </a:lnTo>
                <a:lnTo>
                  <a:pt x="149" y="60"/>
                </a:lnTo>
                <a:lnTo>
                  <a:pt x="145" y="65"/>
                </a:lnTo>
                <a:lnTo>
                  <a:pt x="138" y="69"/>
                </a:lnTo>
                <a:lnTo>
                  <a:pt x="132" y="72"/>
                </a:lnTo>
                <a:lnTo>
                  <a:pt x="125" y="75"/>
                </a:lnTo>
                <a:lnTo>
                  <a:pt x="119" y="78"/>
                </a:lnTo>
                <a:lnTo>
                  <a:pt x="112" y="79"/>
                </a:lnTo>
                <a:lnTo>
                  <a:pt x="106" y="80"/>
                </a:lnTo>
                <a:lnTo>
                  <a:pt x="90" y="74"/>
                </a:lnTo>
                <a:lnTo>
                  <a:pt x="76" y="71"/>
                </a:lnTo>
                <a:lnTo>
                  <a:pt x="63" y="69"/>
                </a:lnTo>
                <a:lnTo>
                  <a:pt x="50" y="69"/>
                </a:lnTo>
                <a:lnTo>
                  <a:pt x="39" y="68"/>
                </a:lnTo>
                <a:lnTo>
                  <a:pt x="27" y="67"/>
                </a:lnTo>
                <a:lnTo>
                  <a:pt x="14" y="65"/>
                </a:lnTo>
                <a:lnTo>
                  <a:pt x="0" y="62"/>
                </a:lnTo>
                <a:lnTo>
                  <a:pt x="7" y="58"/>
                </a:lnTo>
                <a:lnTo>
                  <a:pt x="23" y="45"/>
                </a:lnTo>
                <a:lnTo>
                  <a:pt x="34" y="37"/>
                </a:lnTo>
                <a:lnTo>
                  <a:pt x="45" y="28"/>
                </a:lnTo>
                <a:lnTo>
                  <a:pt x="56" y="17"/>
                </a:lnTo>
                <a:lnTo>
                  <a:pt x="67" y="6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69" name="Freeform 221"/>
          <p:cNvSpPr>
            <a:spLocks/>
          </p:cNvSpPr>
          <p:nvPr>
            <p:custDataLst>
              <p:tags r:id="rId148"/>
            </p:custDataLst>
          </p:nvPr>
        </p:nvSpPr>
        <p:spPr bwMode="auto">
          <a:xfrm>
            <a:off x="3324226" y="3179763"/>
            <a:ext cx="142875" cy="87312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44" y="101"/>
              </a:cxn>
              <a:cxn ang="0">
                <a:pos x="66" y="108"/>
              </a:cxn>
              <a:cxn ang="0">
                <a:pos x="79" y="109"/>
              </a:cxn>
              <a:cxn ang="0">
                <a:pos x="93" y="107"/>
              </a:cxn>
              <a:cxn ang="0">
                <a:pos x="90" y="144"/>
              </a:cxn>
              <a:cxn ang="0">
                <a:pos x="95" y="154"/>
              </a:cxn>
              <a:cxn ang="0">
                <a:pos x="99" y="163"/>
              </a:cxn>
              <a:cxn ang="0">
                <a:pos x="107" y="168"/>
              </a:cxn>
              <a:cxn ang="0">
                <a:pos x="117" y="169"/>
              </a:cxn>
              <a:cxn ang="0">
                <a:pos x="123" y="166"/>
              </a:cxn>
              <a:cxn ang="0">
                <a:pos x="132" y="157"/>
              </a:cxn>
              <a:cxn ang="0">
                <a:pos x="146" y="136"/>
              </a:cxn>
              <a:cxn ang="0">
                <a:pos x="174" y="115"/>
              </a:cxn>
              <a:cxn ang="0">
                <a:pos x="214" y="96"/>
              </a:cxn>
              <a:cxn ang="0">
                <a:pos x="256" y="80"/>
              </a:cxn>
              <a:cxn ang="0">
                <a:pos x="304" y="65"/>
              </a:cxn>
              <a:cxn ang="0">
                <a:pos x="332" y="46"/>
              </a:cxn>
              <a:cxn ang="0">
                <a:pos x="332" y="22"/>
              </a:cxn>
              <a:cxn ang="0">
                <a:pos x="320" y="2"/>
              </a:cxn>
              <a:cxn ang="0">
                <a:pos x="283" y="1"/>
              </a:cxn>
              <a:cxn ang="0">
                <a:pos x="234" y="0"/>
              </a:cxn>
              <a:cxn ang="0">
                <a:pos x="180" y="1"/>
              </a:cxn>
              <a:cxn ang="0">
                <a:pos x="131" y="4"/>
              </a:cxn>
              <a:cxn ang="0">
                <a:pos x="90" y="10"/>
              </a:cxn>
              <a:cxn ang="0">
                <a:pos x="59" y="19"/>
              </a:cxn>
              <a:cxn ang="0">
                <a:pos x="42" y="22"/>
              </a:cxn>
              <a:cxn ang="0">
                <a:pos x="35" y="23"/>
              </a:cxn>
              <a:cxn ang="0">
                <a:pos x="34" y="26"/>
              </a:cxn>
              <a:cxn ang="0">
                <a:pos x="33" y="38"/>
              </a:cxn>
              <a:cxn ang="0">
                <a:pos x="29" y="44"/>
              </a:cxn>
              <a:cxn ang="0">
                <a:pos x="23" y="46"/>
              </a:cxn>
              <a:cxn ang="0">
                <a:pos x="19" y="55"/>
              </a:cxn>
              <a:cxn ang="0">
                <a:pos x="11" y="72"/>
              </a:cxn>
              <a:cxn ang="0">
                <a:pos x="7" y="83"/>
              </a:cxn>
            </a:cxnLst>
            <a:rect l="0" t="0" r="r" b="b"/>
            <a:pathLst>
              <a:path w="332" h="169">
                <a:moveTo>
                  <a:pt x="7" y="83"/>
                </a:moveTo>
                <a:lnTo>
                  <a:pt x="0" y="77"/>
                </a:lnTo>
                <a:lnTo>
                  <a:pt x="23" y="91"/>
                </a:lnTo>
                <a:lnTo>
                  <a:pt x="44" y="101"/>
                </a:lnTo>
                <a:lnTo>
                  <a:pt x="55" y="105"/>
                </a:lnTo>
                <a:lnTo>
                  <a:pt x="66" y="108"/>
                </a:lnTo>
                <a:lnTo>
                  <a:pt x="73" y="109"/>
                </a:lnTo>
                <a:lnTo>
                  <a:pt x="79" y="109"/>
                </a:lnTo>
                <a:lnTo>
                  <a:pt x="86" y="108"/>
                </a:lnTo>
                <a:lnTo>
                  <a:pt x="93" y="107"/>
                </a:lnTo>
                <a:lnTo>
                  <a:pt x="86" y="139"/>
                </a:lnTo>
                <a:lnTo>
                  <a:pt x="90" y="144"/>
                </a:lnTo>
                <a:lnTo>
                  <a:pt x="94" y="149"/>
                </a:lnTo>
                <a:lnTo>
                  <a:pt x="95" y="154"/>
                </a:lnTo>
                <a:lnTo>
                  <a:pt x="97" y="158"/>
                </a:lnTo>
                <a:lnTo>
                  <a:pt x="99" y="163"/>
                </a:lnTo>
                <a:lnTo>
                  <a:pt x="102" y="166"/>
                </a:lnTo>
                <a:lnTo>
                  <a:pt x="107" y="168"/>
                </a:lnTo>
                <a:lnTo>
                  <a:pt x="113" y="169"/>
                </a:lnTo>
                <a:lnTo>
                  <a:pt x="117" y="169"/>
                </a:lnTo>
                <a:lnTo>
                  <a:pt x="120" y="167"/>
                </a:lnTo>
                <a:lnTo>
                  <a:pt x="123" y="166"/>
                </a:lnTo>
                <a:lnTo>
                  <a:pt x="127" y="163"/>
                </a:lnTo>
                <a:lnTo>
                  <a:pt x="132" y="157"/>
                </a:lnTo>
                <a:lnTo>
                  <a:pt x="138" y="150"/>
                </a:lnTo>
                <a:lnTo>
                  <a:pt x="146" y="136"/>
                </a:lnTo>
                <a:lnTo>
                  <a:pt x="153" y="127"/>
                </a:lnTo>
                <a:lnTo>
                  <a:pt x="174" y="115"/>
                </a:lnTo>
                <a:lnTo>
                  <a:pt x="195" y="105"/>
                </a:lnTo>
                <a:lnTo>
                  <a:pt x="214" y="96"/>
                </a:lnTo>
                <a:lnTo>
                  <a:pt x="235" y="88"/>
                </a:lnTo>
                <a:lnTo>
                  <a:pt x="256" y="80"/>
                </a:lnTo>
                <a:lnTo>
                  <a:pt x="279" y="73"/>
                </a:lnTo>
                <a:lnTo>
                  <a:pt x="304" y="65"/>
                </a:lnTo>
                <a:lnTo>
                  <a:pt x="332" y="58"/>
                </a:lnTo>
                <a:lnTo>
                  <a:pt x="332" y="46"/>
                </a:lnTo>
                <a:lnTo>
                  <a:pt x="332" y="35"/>
                </a:lnTo>
                <a:lnTo>
                  <a:pt x="332" y="22"/>
                </a:lnTo>
                <a:lnTo>
                  <a:pt x="332" y="3"/>
                </a:lnTo>
                <a:lnTo>
                  <a:pt x="320" y="2"/>
                </a:lnTo>
                <a:lnTo>
                  <a:pt x="303" y="2"/>
                </a:lnTo>
                <a:lnTo>
                  <a:pt x="283" y="1"/>
                </a:lnTo>
                <a:lnTo>
                  <a:pt x="259" y="0"/>
                </a:lnTo>
                <a:lnTo>
                  <a:pt x="234" y="0"/>
                </a:lnTo>
                <a:lnTo>
                  <a:pt x="208" y="0"/>
                </a:lnTo>
                <a:lnTo>
                  <a:pt x="180" y="1"/>
                </a:lnTo>
                <a:lnTo>
                  <a:pt x="153" y="3"/>
                </a:lnTo>
                <a:lnTo>
                  <a:pt x="131" y="4"/>
                </a:lnTo>
                <a:lnTo>
                  <a:pt x="110" y="6"/>
                </a:lnTo>
                <a:lnTo>
                  <a:pt x="90" y="10"/>
                </a:lnTo>
                <a:lnTo>
                  <a:pt x="73" y="15"/>
                </a:lnTo>
                <a:lnTo>
                  <a:pt x="59" y="19"/>
                </a:lnTo>
                <a:lnTo>
                  <a:pt x="46" y="22"/>
                </a:lnTo>
                <a:lnTo>
                  <a:pt x="42" y="22"/>
                </a:lnTo>
                <a:lnTo>
                  <a:pt x="38" y="23"/>
                </a:lnTo>
                <a:lnTo>
                  <a:pt x="35" y="23"/>
                </a:lnTo>
                <a:lnTo>
                  <a:pt x="33" y="22"/>
                </a:lnTo>
                <a:lnTo>
                  <a:pt x="34" y="26"/>
                </a:lnTo>
                <a:lnTo>
                  <a:pt x="34" y="34"/>
                </a:lnTo>
                <a:lnTo>
                  <a:pt x="33" y="38"/>
                </a:lnTo>
                <a:lnTo>
                  <a:pt x="30" y="42"/>
                </a:lnTo>
                <a:lnTo>
                  <a:pt x="29" y="44"/>
                </a:lnTo>
                <a:lnTo>
                  <a:pt x="27" y="45"/>
                </a:lnTo>
                <a:lnTo>
                  <a:pt x="23" y="46"/>
                </a:lnTo>
                <a:lnTo>
                  <a:pt x="20" y="46"/>
                </a:lnTo>
                <a:lnTo>
                  <a:pt x="19" y="55"/>
                </a:lnTo>
                <a:lnTo>
                  <a:pt x="16" y="63"/>
                </a:lnTo>
                <a:lnTo>
                  <a:pt x="11" y="72"/>
                </a:lnTo>
                <a:lnTo>
                  <a:pt x="7" y="77"/>
                </a:lnTo>
                <a:lnTo>
                  <a:pt x="7" y="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0" name="Freeform 222"/>
          <p:cNvSpPr>
            <a:spLocks/>
          </p:cNvSpPr>
          <p:nvPr>
            <p:custDataLst>
              <p:tags r:id="rId149"/>
            </p:custDataLst>
          </p:nvPr>
        </p:nvSpPr>
        <p:spPr bwMode="auto">
          <a:xfrm>
            <a:off x="3341688" y="3209925"/>
            <a:ext cx="125412" cy="122238"/>
          </a:xfrm>
          <a:custGeom>
            <a:avLst/>
            <a:gdLst/>
            <a:ahLst/>
            <a:cxnLst>
              <a:cxn ang="0">
                <a:pos x="44" y="86"/>
              </a:cxn>
              <a:cxn ang="0">
                <a:pos x="49" y="96"/>
              </a:cxn>
              <a:cxn ang="0">
                <a:pos x="53" y="105"/>
              </a:cxn>
              <a:cxn ang="0">
                <a:pos x="61" y="110"/>
              </a:cxn>
              <a:cxn ang="0">
                <a:pos x="71" y="111"/>
              </a:cxn>
              <a:cxn ang="0">
                <a:pos x="77" y="108"/>
              </a:cxn>
              <a:cxn ang="0">
                <a:pos x="86" y="99"/>
              </a:cxn>
              <a:cxn ang="0">
                <a:pos x="100" y="78"/>
              </a:cxn>
              <a:cxn ang="0">
                <a:pos x="128" y="57"/>
              </a:cxn>
              <a:cxn ang="0">
                <a:pos x="168" y="38"/>
              </a:cxn>
              <a:cxn ang="0">
                <a:pos x="210" y="22"/>
              </a:cxn>
              <a:cxn ang="0">
                <a:pos x="258" y="7"/>
              </a:cxn>
              <a:cxn ang="0">
                <a:pos x="286" y="11"/>
              </a:cxn>
              <a:cxn ang="0">
                <a:pos x="282" y="32"/>
              </a:cxn>
              <a:cxn ang="0">
                <a:pos x="272" y="70"/>
              </a:cxn>
              <a:cxn ang="0">
                <a:pos x="254" y="128"/>
              </a:cxn>
              <a:cxn ang="0">
                <a:pos x="244" y="174"/>
              </a:cxn>
              <a:cxn ang="0">
                <a:pos x="240" y="206"/>
              </a:cxn>
              <a:cxn ang="0">
                <a:pos x="146" y="216"/>
              </a:cxn>
              <a:cxn ang="0">
                <a:pos x="138" y="218"/>
              </a:cxn>
              <a:cxn ang="0">
                <a:pos x="132" y="223"/>
              </a:cxn>
              <a:cxn ang="0">
                <a:pos x="127" y="235"/>
              </a:cxn>
              <a:cxn ang="0">
                <a:pos x="109" y="217"/>
              </a:cxn>
              <a:cxn ang="0">
                <a:pos x="94" y="199"/>
              </a:cxn>
              <a:cxn ang="0">
                <a:pos x="69" y="160"/>
              </a:cxn>
              <a:cxn ang="0">
                <a:pos x="55" y="142"/>
              </a:cxn>
              <a:cxn ang="0">
                <a:pos x="41" y="125"/>
              </a:cxn>
              <a:cxn ang="0">
                <a:pos x="22" y="110"/>
              </a:cxn>
              <a:cxn ang="0">
                <a:pos x="0" y="99"/>
              </a:cxn>
              <a:cxn ang="0">
                <a:pos x="13" y="97"/>
              </a:cxn>
              <a:cxn ang="0">
                <a:pos x="26" y="91"/>
              </a:cxn>
              <a:cxn ang="0">
                <a:pos x="39" y="84"/>
              </a:cxn>
              <a:cxn ang="0">
                <a:pos x="47" y="75"/>
              </a:cxn>
            </a:cxnLst>
            <a:rect l="0" t="0" r="r" b="b"/>
            <a:pathLst>
              <a:path w="286" h="235">
                <a:moveTo>
                  <a:pt x="40" y="81"/>
                </a:moveTo>
                <a:lnTo>
                  <a:pt x="44" y="86"/>
                </a:lnTo>
                <a:lnTo>
                  <a:pt x="48" y="91"/>
                </a:lnTo>
                <a:lnTo>
                  <a:pt x="49" y="96"/>
                </a:lnTo>
                <a:lnTo>
                  <a:pt x="51" y="100"/>
                </a:lnTo>
                <a:lnTo>
                  <a:pt x="53" y="105"/>
                </a:lnTo>
                <a:lnTo>
                  <a:pt x="56" y="108"/>
                </a:lnTo>
                <a:lnTo>
                  <a:pt x="61" y="110"/>
                </a:lnTo>
                <a:lnTo>
                  <a:pt x="67" y="111"/>
                </a:lnTo>
                <a:lnTo>
                  <a:pt x="71" y="111"/>
                </a:lnTo>
                <a:lnTo>
                  <a:pt x="74" y="109"/>
                </a:lnTo>
                <a:lnTo>
                  <a:pt x="77" y="108"/>
                </a:lnTo>
                <a:lnTo>
                  <a:pt x="81" y="105"/>
                </a:lnTo>
                <a:lnTo>
                  <a:pt x="86" y="99"/>
                </a:lnTo>
                <a:lnTo>
                  <a:pt x="92" y="92"/>
                </a:lnTo>
                <a:lnTo>
                  <a:pt x="100" y="78"/>
                </a:lnTo>
                <a:lnTo>
                  <a:pt x="107" y="69"/>
                </a:lnTo>
                <a:lnTo>
                  <a:pt x="128" y="57"/>
                </a:lnTo>
                <a:lnTo>
                  <a:pt x="149" y="47"/>
                </a:lnTo>
                <a:lnTo>
                  <a:pt x="168" y="38"/>
                </a:lnTo>
                <a:lnTo>
                  <a:pt x="189" y="30"/>
                </a:lnTo>
                <a:lnTo>
                  <a:pt x="210" y="22"/>
                </a:lnTo>
                <a:lnTo>
                  <a:pt x="233" y="15"/>
                </a:lnTo>
                <a:lnTo>
                  <a:pt x="258" y="7"/>
                </a:lnTo>
                <a:lnTo>
                  <a:pt x="286" y="0"/>
                </a:lnTo>
                <a:lnTo>
                  <a:pt x="286" y="11"/>
                </a:lnTo>
                <a:lnTo>
                  <a:pt x="284" y="21"/>
                </a:lnTo>
                <a:lnTo>
                  <a:pt x="282" y="32"/>
                </a:lnTo>
                <a:lnTo>
                  <a:pt x="279" y="44"/>
                </a:lnTo>
                <a:lnTo>
                  <a:pt x="272" y="70"/>
                </a:lnTo>
                <a:lnTo>
                  <a:pt x="263" y="97"/>
                </a:lnTo>
                <a:lnTo>
                  <a:pt x="254" y="128"/>
                </a:lnTo>
                <a:lnTo>
                  <a:pt x="246" y="158"/>
                </a:lnTo>
                <a:lnTo>
                  <a:pt x="244" y="174"/>
                </a:lnTo>
                <a:lnTo>
                  <a:pt x="242" y="190"/>
                </a:lnTo>
                <a:lnTo>
                  <a:pt x="240" y="206"/>
                </a:lnTo>
                <a:lnTo>
                  <a:pt x="240" y="222"/>
                </a:lnTo>
                <a:lnTo>
                  <a:pt x="146" y="216"/>
                </a:lnTo>
                <a:lnTo>
                  <a:pt x="142" y="216"/>
                </a:lnTo>
                <a:lnTo>
                  <a:pt x="138" y="218"/>
                </a:lnTo>
                <a:lnTo>
                  <a:pt x="134" y="220"/>
                </a:lnTo>
                <a:lnTo>
                  <a:pt x="132" y="223"/>
                </a:lnTo>
                <a:lnTo>
                  <a:pt x="128" y="229"/>
                </a:lnTo>
                <a:lnTo>
                  <a:pt x="127" y="235"/>
                </a:lnTo>
                <a:lnTo>
                  <a:pt x="117" y="226"/>
                </a:lnTo>
                <a:lnTo>
                  <a:pt x="109" y="217"/>
                </a:lnTo>
                <a:lnTo>
                  <a:pt x="101" y="208"/>
                </a:lnTo>
                <a:lnTo>
                  <a:pt x="94" y="199"/>
                </a:lnTo>
                <a:lnTo>
                  <a:pt x="81" y="180"/>
                </a:lnTo>
                <a:lnTo>
                  <a:pt x="69" y="160"/>
                </a:lnTo>
                <a:lnTo>
                  <a:pt x="62" y="150"/>
                </a:lnTo>
                <a:lnTo>
                  <a:pt x="55" y="142"/>
                </a:lnTo>
                <a:lnTo>
                  <a:pt x="49" y="133"/>
                </a:lnTo>
                <a:lnTo>
                  <a:pt x="41" y="125"/>
                </a:lnTo>
                <a:lnTo>
                  <a:pt x="32" y="117"/>
                </a:lnTo>
                <a:lnTo>
                  <a:pt x="22" y="110"/>
                </a:lnTo>
                <a:lnTo>
                  <a:pt x="13" y="104"/>
                </a:lnTo>
                <a:lnTo>
                  <a:pt x="0" y="99"/>
                </a:lnTo>
                <a:lnTo>
                  <a:pt x="6" y="98"/>
                </a:lnTo>
                <a:lnTo>
                  <a:pt x="13" y="97"/>
                </a:lnTo>
                <a:lnTo>
                  <a:pt x="19" y="94"/>
                </a:lnTo>
                <a:lnTo>
                  <a:pt x="26" y="91"/>
                </a:lnTo>
                <a:lnTo>
                  <a:pt x="32" y="88"/>
                </a:lnTo>
                <a:lnTo>
                  <a:pt x="39" y="84"/>
                </a:lnTo>
                <a:lnTo>
                  <a:pt x="43" y="79"/>
                </a:lnTo>
                <a:lnTo>
                  <a:pt x="47" y="75"/>
                </a:lnTo>
                <a:lnTo>
                  <a:pt x="4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1" name="Freeform 223"/>
          <p:cNvSpPr>
            <a:spLocks/>
          </p:cNvSpPr>
          <p:nvPr>
            <p:custDataLst>
              <p:tags r:id="rId150"/>
            </p:custDataLst>
          </p:nvPr>
        </p:nvSpPr>
        <p:spPr bwMode="auto">
          <a:xfrm>
            <a:off x="3392489" y="3322638"/>
            <a:ext cx="84137" cy="100012"/>
          </a:xfrm>
          <a:custGeom>
            <a:avLst/>
            <a:gdLst/>
            <a:ahLst/>
            <a:cxnLst>
              <a:cxn ang="0">
                <a:pos x="188" y="185"/>
              </a:cxn>
              <a:cxn ang="0">
                <a:pos x="175" y="185"/>
              </a:cxn>
              <a:cxn ang="0">
                <a:pos x="158" y="185"/>
              </a:cxn>
              <a:cxn ang="0">
                <a:pos x="144" y="180"/>
              </a:cxn>
              <a:cxn ang="0">
                <a:pos x="136" y="173"/>
              </a:cxn>
              <a:cxn ang="0">
                <a:pos x="129" y="163"/>
              </a:cxn>
              <a:cxn ang="0">
                <a:pos x="120" y="147"/>
              </a:cxn>
              <a:cxn ang="0">
                <a:pos x="110" y="131"/>
              </a:cxn>
              <a:cxn ang="0">
                <a:pos x="99" y="121"/>
              </a:cxn>
              <a:cxn ang="0">
                <a:pos x="93" y="126"/>
              </a:cxn>
              <a:cxn ang="0">
                <a:pos x="90" y="135"/>
              </a:cxn>
              <a:cxn ang="0">
                <a:pos x="84" y="130"/>
              </a:cxn>
              <a:cxn ang="0">
                <a:pos x="72" y="113"/>
              </a:cxn>
              <a:cxn ang="0">
                <a:pos x="56" y="87"/>
              </a:cxn>
              <a:cxn ang="0">
                <a:pos x="41" y="67"/>
              </a:cxn>
              <a:cxn ang="0">
                <a:pos x="31" y="58"/>
              </a:cxn>
              <a:cxn ang="0">
                <a:pos x="26" y="60"/>
              </a:cxn>
              <a:cxn ang="0">
                <a:pos x="29" y="69"/>
              </a:cxn>
              <a:cxn ang="0">
                <a:pos x="34" y="78"/>
              </a:cxn>
              <a:cxn ang="0">
                <a:pos x="41" y="84"/>
              </a:cxn>
              <a:cxn ang="0">
                <a:pos x="46" y="105"/>
              </a:cxn>
              <a:cxn ang="0">
                <a:pos x="13" y="98"/>
              </a:cxn>
              <a:cxn ang="0">
                <a:pos x="4" y="84"/>
              </a:cxn>
              <a:cxn ang="0">
                <a:pos x="0" y="60"/>
              </a:cxn>
              <a:cxn ang="0">
                <a:pos x="0" y="38"/>
              </a:cxn>
              <a:cxn ang="0">
                <a:pos x="3" y="28"/>
              </a:cxn>
              <a:cxn ang="0">
                <a:pos x="8" y="22"/>
              </a:cxn>
              <a:cxn ang="0">
                <a:pos x="14" y="13"/>
              </a:cxn>
              <a:cxn ang="0">
                <a:pos x="20" y="4"/>
              </a:cxn>
              <a:cxn ang="0">
                <a:pos x="28" y="0"/>
              </a:cxn>
              <a:cxn ang="0">
                <a:pos x="126" y="6"/>
              </a:cxn>
              <a:cxn ang="0">
                <a:pos x="127" y="21"/>
              </a:cxn>
              <a:cxn ang="0">
                <a:pos x="130" y="37"/>
              </a:cxn>
              <a:cxn ang="0">
                <a:pos x="143" y="70"/>
              </a:cxn>
              <a:cxn ang="0">
                <a:pos x="165" y="102"/>
              </a:cxn>
              <a:cxn ang="0">
                <a:pos x="177" y="117"/>
              </a:cxn>
              <a:cxn ang="0">
                <a:pos x="192" y="130"/>
              </a:cxn>
              <a:cxn ang="0">
                <a:pos x="189" y="143"/>
              </a:cxn>
              <a:cxn ang="0">
                <a:pos x="189" y="156"/>
              </a:cxn>
              <a:cxn ang="0">
                <a:pos x="192" y="191"/>
              </a:cxn>
              <a:cxn ang="0">
                <a:pos x="205" y="185"/>
              </a:cxn>
            </a:cxnLst>
            <a:rect l="0" t="0" r="r" b="b"/>
            <a:pathLst>
              <a:path w="205" h="191">
                <a:moveTo>
                  <a:pt x="205" y="185"/>
                </a:moveTo>
                <a:lnTo>
                  <a:pt x="188" y="185"/>
                </a:lnTo>
                <a:lnTo>
                  <a:pt x="181" y="185"/>
                </a:lnTo>
                <a:lnTo>
                  <a:pt x="175" y="185"/>
                </a:lnTo>
                <a:lnTo>
                  <a:pt x="165" y="185"/>
                </a:lnTo>
                <a:lnTo>
                  <a:pt x="158" y="185"/>
                </a:lnTo>
                <a:lnTo>
                  <a:pt x="151" y="182"/>
                </a:lnTo>
                <a:lnTo>
                  <a:pt x="144" y="180"/>
                </a:lnTo>
                <a:lnTo>
                  <a:pt x="140" y="177"/>
                </a:lnTo>
                <a:lnTo>
                  <a:pt x="136" y="173"/>
                </a:lnTo>
                <a:lnTo>
                  <a:pt x="132" y="168"/>
                </a:lnTo>
                <a:lnTo>
                  <a:pt x="129" y="163"/>
                </a:lnTo>
                <a:lnTo>
                  <a:pt x="127" y="158"/>
                </a:lnTo>
                <a:lnTo>
                  <a:pt x="120" y="147"/>
                </a:lnTo>
                <a:lnTo>
                  <a:pt x="114" y="136"/>
                </a:lnTo>
                <a:lnTo>
                  <a:pt x="110" y="131"/>
                </a:lnTo>
                <a:lnTo>
                  <a:pt x="105" y="125"/>
                </a:lnTo>
                <a:lnTo>
                  <a:pt x="99" y="121"/>
                </a:lnTo>
                <a:lnTo>
                  <a:pt x="93" y="117"/>
                </a:lnTo>
                <a:lnTo>
                  <a:pt x="93" y="126"/>
                </a:lnTo>
                <a:lnTo>
                  <a:pt x="93" y="136"/>
                </a:lnTo>
                <a:lnTo>
                  <a:pt x="90" y="135"/>
                </a:lnTo>
                <a:lnTo>
                  <a:pt x="86" y="133"/>
                </a:lnTo>
                <a:lnTo>
                  <a:pt x="84" y="130"/>
                </a:lnTo>
                <a:lnTo>
                  <a:pt x="80" y="124"/>
                </a:lnTo>
                <a:lnTo>
                  <a:pt x="72" y="113"/>
                </a:lnTo>
                <a:lnTo>
                  <a:pt x="64" y="100"/>
                </a:lnTo>
                <a:lnTo>
                  <a:pt x="56" y="87"/>
                </a:lnTo>
                <a:lnTo>
                  <a:pt x="46" y="74"/>
                </a:lnTo>
                <a:lnTo>
                  <a:pt x="41" y="67"/>
                </a:lnTo>
                <a:lnTo>
                  <a:pt x="36" y="62"/>
                </a:lnTo>
                <a:lnTo>
                  <a:pt x="31" y="58"/>
                </a:lnTo>
                <a:lnTo>
                  <a:pt x="26" y="55"/>
                </a:lnTo>
                <a:lnTo>
                  <a:pt x="26" y="60"/>
                </a:lnTo>
                <a:lnTo>
                  <a:pt x="27" y="64"/>
                </a:lnTo>
                <a:lnTo>
                  <a:pt x="29" y="69"/>
                </a:lnTo>
                <a:lnTo>
                  <a:pt x="31" y="74"/>
                </a:lnTo>
                <a:lnTo>
                  <a:pt x="34" y="78"/>
                </a:lnTo>
                <a:lnTo>
                  <a:pt x="37" y="81"/>
                </a:lnTo>
                <a:lnTo>
                  <a:pt x="41" y="84"/>
                </a:lnTo>
                <a:lnTo>
                  <a:pt x="46" y="87"/>
                </a:lnTo>
                <a:lnTo>
                  <a:pt x="46" y="105"/>
                </a:lnTo>
                <a:lnTo>
                  <a:pt x="19" y="105"/>
                </a:lnTo>
                <a:lnTo>
                  <a:pt x="13" y="98"/>
                </a:lnTo>
                <a:lnTo>
                  <a:pt x="8" y="91"/>
                </a:lnTo>
                <a:lnTo>
                  <a:pt x="4" y="84"/>
                </a:lnTo>
                <a:lnTo>
                  <a:pt x="2" y="77"/>
                </a:lnTo>
                <a:lnTo>
                  <a:pt x="0" y="60"/>
                </a:lnTo>
                <a:lnTo>
                  <a:pt x="0" y="43"/>
                </a:lnTo>
                <a:lnTo>
                  <a:pt x="0" y="38"/>
                </a:lnTo>
                <a:lnTo>
                  <a:pt x="1" y="31"/>
                </a:lnTo>
                <a:lnTo>
                  <a:pt x="3" y="28"/>
                </a:lnTo>
                <a:lnTo>
                  <a:pt x="5" y="25"/>
                </a:lnTo>
                <a:lnTo>
                  <a:pt x="8" y="22"/>
                </a:lnTo>
                <a:lnTo>
                  <a:pt x="13" y="19"/>
                </a:lnTo>
                <a:lnTo>
                  <a:pt x="14" y="13"/>
                </a:lnTo>
                <a:lnTo>
                  <a:pt x="18" y="7"/>
                </a:lnTo>
                <a:lnTo>
                  <a:pt x="20" y="4"/>
                </a:lnTo>
                <a:lnTo>
                  <a:pt x="24" y="2"/>
                </a:lnTo>
                <a:lnTo>
                  <a:pt x="28" y="0"/>
                </a:lnTo>
                <a:lnTo>
                  <a:pt x="32" y="0"/>
                </a:lnTo>
                <a:lnTo>
                  <a:pt x="126" y="6"/>
                </a:lnTo>
                <a:lnTo>
                  <a:pt x="126" y="13"/>
                </a:lnTo>
                <a:lnTo>
                  <a:pt x="127" y="21"/>
                </a:lnTo>
                <a:lnTo>
                  <a:pt x="128" y="29"/>
                </a:lnTo>
                <a:lnTo>
                  <a:pt x="130" y="37"/>
                </a:lnTo>
                <a:lnTo>
                  <a:pt x="136" y="53"/>
                </a:lnTo>
                <a:lnTo>
                  <a:pt x="143" y="70"/>
                </a:lnTo>
                <a:lnTo>
                  <a:pt x="153" y="87"/>
                </a:lnTo>
                <a:lnTo>
                  <a:pt x="165" y="102"/>
                </a:lnTo>
                <a:lnTo>
                  <a:pt x="171" y="110"/>
                </a:lnTo>
                <a:lnTo>
                  <a:pt x="177" y="117"/>
                </a:lnTo>
                <a:lnTo>
                  <a:pt x="185" y="123"/>
                </a:lnTo>
                <a:lnTo>
                  <a:pt x="192" y="130"/>
                </a:lnTo>
                <a:lnTo>
                  <a:pt x="191" y="137"/>
                </a:lnTo>
                <a:lnTo>
                  <a:pt x="189" y="143"/>
                </a:lnTo>
                <a:lnTo>
                  <a:pt x="189" y="149"/>
                </a:lnTo>
                <a:lnTo>
                  <a:pt x="189" y="156"/>
                </a:lnTo>
                <a:lnTo>
                  <a:pt x="192" y="171"/>
                </a:lnTo>
                <a:lnTo>
                  <a:pt x="192" y="191"/>
                </a:lnTo>
                <a:lnTo>
                  <a:pt x="192" y="185"/>
                </a:lnTo>
                <a:lnTo>
                  <a:pt x="205" y="18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2" name="Freeform 224"/>
          <p:cNvSpPr>
            <a:spLocks/>
          </p:cNvSpPr>
          <p:nvPr>
            <p:custDataLst>
              <p:tags r:id="rId151"/>
            </p:custDataLst>
          </p:nvPr>
        </p:nvSpPr>
        <p:spPr bwMode="auto">
          <a:xfrm>
            <a:off x="3473451" y="3376614"/>
            <a:ext cx="142875" cy="79375"/>
          </a:xfrm>
          <a:custGeom>
            <a:avLst/>
            <a:gdLst/>
            <a:ahLst/>
            <a:cxnLst>
              <a:cxn ang="0">
                <a:pos x="3" y="58"/>
              </a:cxn>
              <a:cxn ang="0">
                <a:pos x="0" y="42"/>
              </a:cxn>
              <a:cxn ang="0">
                <a:pos x="2" y="31"/>
              </a:cxn>
              <a:cxn ang="0">
                <a:pos x="17" y="33"/>
              </a:cxn>
              <a:cxn ang="0">
                <a:pos x="36" y="41"/>
              </a:cxn>
              <a:cxn ang="0">
                <a:pos x="49" y="43"/>
              </a:cxn>
              <a:cxn ang="0">
                <a:pos x="67" y="43"/>
              </a:cxn>
              <a:cxn ang="0">
                <a:pos x="86" y="39"/>
              </a:cxn>
              <a:cxn ang="0">
                <a:pos x="110" y="30"/>
              </a:cxn>
              <a:cxn ang="0">
                <a:pos x="140" y="13"/>
              </a:cxn>
              <a:cxn ang="0">
                <a:pos x="162" y="4"/>
              </a:cxn>
              <a:cxn ang="0">
                <a:pos x="179" y="0"/>
              </a:cxn>
              <a:cxn ang="0">
                <a:pos x="203" y="0"/>
              </a:cxn>
              <a:cxn ang="0">
                <a:pos x="224" y="6"/>
              </a:cxn>
              <a:cxn ang="0">
                <a:pos x="243" y="15"/>
              </a:cxn>
              <a:cxn ang="0">
                <a:pos x="259" y="28"/>
              </a:cxn>
              <a:cxn ang="0">
                <a:pos x="280" y="46"/>
              </a:cxn>
              <a:cxn ang="0">
                <a:pos x="302" y="61"/>
              </a:cxn>
              <a:cxn ang="0">
                <a:pos x="319" y="67"/>
              </a:cxn>
              <a:cxn ang="0">
                <a:pos x="313" y="82"/>
              </a:cxn>
              <a:cxn ang="0">
                <a:pos x="293" y="106"/>
              </a:cxn>
              <a:cxn ang="0">
                <a:pos x="277" y="138"/>
              </a:cxn>
              <a:cxn ang="0">
                <a:pos x="265" y="153"/>
              </a:cxn>
              <a:cxn ang="0">
                <a:pos x="253" y="146"/>
              </a:cxn>
              <a:cxn ang="0">
                <a:pos x="240" y="136"/>
              </a:cxn>
              <a:cxn ang="0">
                <a:pos x="230" y="126"/>
              </a:cxn>
              <a:cxn ang="0">
                <a:pos x="230" y="114"/>
              </a:cxn>
              <a:cxn ang="0">
                <a:pos x="235" y="100"/>
              </a:cxn>
              <a:cxn ang="0">
                <a:pos x="249" y="86"/>
              </a:cxn>
              <a:cxn ang="0">
                <a:pos x="233" y="68"/>
              </a:cxn>
              <a:cxn ang="0">
                <a:pos x="207" y="55"/>
              </a:cxn>
              <a:cxn ang="0">
                <a:pos x="195" y="41"/>
              </a:cxn>
              <a:cxn ang="0">
                <a:pos x="179" y="34"/>
              </a:cxn>
              <a:cxn ang="0">
                <a:pos x="163" y="41"/>
              </a:cxn>
              <a:cxn ang="0">
                <a:pos x="150" y="50"/>
              </a:cxn>
              <a:cxn ang="0">
                <a:pos x="140" y="61"/>
              </a:cxn>
              <a:cxn ang="0">
                <a:pos x="132" y="74"/>
              </a:cxn>
              <a:cxn ang="0">
                <a:pos x="128" y="88"/>
              </a:cxn>
              <a:cxn ang="0">
                <a:pos x="123" y="109"/>
              </a:cxn>
              <a:cxn ang="0">
                <a:pos x="122" y="125"/>
              </a:cxn>
              <a:cxn ang="0">
                <a:pos x="118" y="129"/>
              </a:cxn>
              <a:cxn ang="0">
                <a:pos x="108" y="135"/>
              </a:cxn>
              <a:cxn ang="0">
                <a:pos x="96" y="135"/>
              </a:cxn>
              <a:cxn ang="0">
                <a:pos x="83" y="129"/>
              </a:cxn>
              <a:cxn ang="0">
                <a:pos x="66" y="116"/>
              </a:cxn>
              <a:cxn ang="0">
                <a:pos x="48" y="94"/>
              </a:cxn>
              <a:cxn ang="0">
                <a:pos x="33" y="80"/>
              </a:cxn>
              <a:cxn ang="0">
                <a:pos x="22" y="74"/>
              </a:cxn>
              <a:cxn ang="0">
                <a:pos x="3" y="73"/>
              </a:cxn>
            </a:cxnLst>
            <a:rect l="0" t="0" r="r" b="b"/>
            <a:pathLst>
              <a:path w="329" h="154">
                <a:moveTo>
                  <a:pt x="3" y="73"/>
                </a:moveTo>
                <a:lnTo>
                  <a:pt x="3" y="58"/>
                </a:lnTo>
                <a:lnTo>
                  <a:pt x="0" y="47"/>
                </a:lnTo>
                <a:lnTo>
                  <a:pt x="0" y="42"/>
                </a:lnTo>
                <a:lnTo>
                  <a:pt x="0" y="37"/>
                </a:lnTo>
                <a:lnTo>
                  <a:pt x="2" y="31"/>
                </a:lnTo>
                <a:lnTo>
                  <a:pt x="3" y="25"/>
                </a:lnTo>
                <a:lnTo>
                  <a:pt x="17" y="33"/>
                </a:lnTo>
                <a:lnTo>
                  <a:pt x="30" y="39"/>
                </a:lnTo>
                <a:lnTo>
                  <a:pt x="36" y="41"/>
                </a:lnTo>
                <a:lnTo>
                  <a:pt x="42" y="42"/>
                </a:lnTo>
                <a:lnTo>
                  <a:pt x="49" y="43"/>
                </a:lnTo>
                <a:lnTo>
                  <a:pt x="56" y="43"/>
                </a:lnTo>
                <a:lnTo>
                  <a:pt x="67" y="43"/>
                </a:lnTo>
                <a:lnTo>
                  <a:pt x="77" y="41"/>
                </a:lnTo>
                <a:lnTo>
                  <a:pt x="86" y="39"/>
                </a:lnTo>
                <a:lnTo>
                  <a:pt x="95" y="36"/>
                </a:lnTo>
                <a:lnTo>
                  <a:pt x="110" y="30"/>
                </a:lnTo>
                <a:lnTo>
                  <a:pt x="126" y="21"/>
                </a:lnTo>
                <a:lnTo>
                  <a:pt x="140" y="13"/>
                </a:lnTo>
                <a:lnTo>
                  <a:pt x="154" y="6"/>
                </a:lnTo>
                <a:lnTo>
                  <a:pt x="162" y="4"/>
                </a:lnTo>
                <a:lnTo>
                  <a:pt x="171" y="2"/>
                </a:lnTo>
                <a:lnTo>
                  <a:pt x="179" y="0"/>
                </a:lnTo>
                <a:lnTo>
                  <a:pt x="189" y="0"/>
                </a:lnTo>
                <a:lnTo>
                  <a:pt x="203" y="0"/>
                </a:lnTo>
                <a:lnTo>
                  <a:pt x="214" y="3"/>
                </a:lnTo>
                <a:lnTo>
                  <a:pt x="224" y="6"/>
                </a:lnTo>
                <a:lnTo>
                  <a:pt x="234" y="10"/>
                </a:lnTo>
                <a:lnTo>
                  <a:pt x="243" y="15"/>
                </a:lnTo>
                <a:lnTo>
                  <a:pt x="251" y="21"/>
                </a:lnTo>
                <a:lnTo>
                  <a:pt x="259" y="28"/>
                </a:lnTo>
                <a:lnTo>
                  <a:pt x="266" y="34"/>
                </a:lnTo>
                <a:lnTo>
                  <a:pt x="280" y="46"/>
                </a:lnTo>
                <a:lnTo>
                  <a:pt x="295" y="57"/>
                </a:lnTo>
                <a:lnTo>
                  <a:pt x="302" y="61"/>
                </a:lnTo>
                <a:lnTo>
                  <a:pt x="310" y="64"/>
                </a:lnTo>
                <a:lnTo>
                  <a:pt x="319" y="67"/>
                </a:lnTo>
                <a:lnTo>
                  <a:pt x="329" y="67"/>
                </a:lnTo>
                <a:lnTo>
                  <a:pt x="313" y="82"/>
                </a:lnTo>
                <a:lnTo>
                  <a:pt x="301" y="94"/>
                </a:lnTo>
                <a:lnTo>
                  <a:pt x="293" y="106"/>
                </a:lnTo>
                <a:lnTo>
                  <a:pt x="286" y="117"/>
                </a:lnTo>
                <a:lnTo>
                  <a:pt x="277" y="138"/>
                </a:lnTo>
                <a:lnTo>
                  <a:pt x="268" y="154"/>
                </a:lnTo>
                <a:lnTo>
                  <a:pt x="265" y="153"/>
                </a:lnTo>
                <a:lnTo>
                  <a:pt x="260" y="150"/>
                </a:lnTo>
                <a:lnTo>
                  <a:pt x="253" y="146"/>
                </a:lnTo>
                <a:lnTo>
                  <a:pt x="246" y="141"/>
                </a:lnTo>
                <a:lnTo>
                  <a:pt x="240" y="136"/>
                </a:lnTo>
                <a:lnTo>
                  <a:pt x="234" y="130"/>
                </a:lnTo>
                <a:lnTo>
                  <a:pt x="230" y="126"/>
                </a:lnTo>
                <a:lnTo>
                  <a:pt x="229" y="123"/>
                </a:lnTo>
                <a:lnTo>
                  <a:pt x="230" y="114"/>
                </a:lnTo>
                <a:lnTo>
                  <a:pt x="232" y="107"/>
                </a:lnTo>
                <a:lnTo>
                  <a:pt x="235" y="100"/>
                </a:lnTo>
                <a:lnTo>
                  <a:pt x="240" y="95"/>
                </a:lnTo>
                <a:lnTo>
                  <a:pt x="249" y="86"/>
                </a:lnTo>
                <a:lnTo>
                  <a:pt x="255" y="80"/>
                </a:lnTo>
                <a:lnTo>
                  <a:pt x="233" y="68"/>
                </a:lnTo>
                <a:lnTo>
                  <a:pt x="215" y="60"/>
                </a:lnTo>
                <a:lnTo>
                  <a:pt x="207" y="55"/>
                </a:lnTo>
                <a:lnTo>
                  <a:pt x="200" y="49"/>
                </a:lnTo>
                <a:lnTo>
                  <a:pt x="195" y="41"/>
                </a:lnTo>
                <a:lnTo>
                  <a:pt x="189" y="31"/>
                </a:lnTo>
                <a:lnTo>
                  <a:pt x="179" y="34"/>
                </a:lnTo>
                <a:lnTo>
                  <a:pt x="171" y="37"/>
                </a:lnTo>
                <a:lnTo>
                  <a:pt x="163" y="41"/>
                </a:lnTo>
                <a:lnTo>
                  <a:pt x="156" y="45"/>
                </a:lnTo>
                <a:lnTo>
                  <a:pt x="150" y="50"/>
                </a:lnTo>
                <a:lnTo>
                  <a:pt x="144" y="55"/>
                </a:lnTo>
                <a:lnTo>
                  <a:pt x="140" y="61"/>
                </a:lnTo>
                <a:lnTo>
                  <a:pt x="136" y="67"/>
                </a:lnTo>
                <a:lnTo>
                  <a:pt x="132" y="74"/>
                </a:lnTo>
                <a:lnTo>
                  <a:pt x="130" y="81"/>
                </a:lnTo>
                <a:lnTo>
                  <a:pt x="128" y="88"/>
                </a:lnTo>
                <a:lnTo>
                  <a:pt x="126" y="95"/>
                </a:lnTo>
                <a:lnTo>
                  <a:pt x="123" y="109"/>
                </a:lnTo>
                <a:lnTo>
                  <a:pt x="122" y="123"/>
                </a:lnTo>
                <a:lnTo>
                  <a:pt x="122" y="125"/>
                </a:lnTo>
                <a:lnTo>
                  <a:pt x="120" y="127"/>
                </a:lnTo>
                <a:lnTo>
                  <a:pt x="118" y="129"/>
                </a:lnTo>
                <a:lnTo>
                  <a:pt x="115" y="131"/>
                </a:lnTo>
                <a:lnTo>
                  <a:pt x="108" y="135"/>
                </a:lnTo>
                <a:lnTo>
                  <a:pt x="103" y="136"/>
                </a:lnTo>
                <a:lnTo>
                  <a:pt x="96" y="135"/>
                </a:lnTo>
                <a:lnTo>
                  <a:pt x="89" y="132"/>
                </a:lnTo>
                <a:lnTo>
                  <a:pt x="83" y="129"/>
                </a:lnTo>
                <a:lnTo>
                  <a:pt x="77" y="125"/>
                </a:lnTo>
                <a:lnTo>
                  <a:pt x="66" y="116"/>
                </a:lnTo>
                <a:lnTo>
                  <a:pt x="58" y="105"/>
                </a:lnTo>
                <a:lnTo>
                  <a:pt x="48" y="94"/>
                </a:lnTo>
                <a:lnTo>
                  <a:pt x="38" y="84"/>
                </a:lnTo>
                <a:lnTo>
                  <a:pt x="33" y="80"/>
                </a:lnTo>
                <a:lnTo>
                  <a:pt x="28" y="76"/>
                </a:lnTo>
                <a:lnTo>
                  <a:pt x="22" y="74"/>
                </a:lnTo>
                <a:lnTo>
                  <a:pt x="16" y="73"/>
                </a:lnTo>
                <a:lnTo>
                  <a:pt x="3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3" name="Freeform 225"/>
          <p:cNvSpPr>
            <a:spLocks/>
          </p:cNvSpPr>
          <p:nvPr>
            <p:custDataLst>
              <p:tags r:id="rId152"/>
            </p:custDataLst>
          </p:nvPr>
        </p:nvSpPr>
        <p:spPr bwMode="auto">
          <a:xfrm>
            <a:off x="4154488" y="4630739"/>
            <a:ext cx="133350" cy="155575"/>
          </a:xfrm>
          <a:custGeom>
            <a:avLst/>
            <a:gdLst/>
            <a:ahLst/>
            <a:cxnLst>
              <a:cxn ang="0">
                <a:pos x="297" y="181"/>
              </a:cxn>
              <a:cxn ang="0">
                <a:pos x="296" y="185"/>
              </a:cxn>
              <a:cxn ang="0">
                <a:pos x="291" y="194"/>
              </a:cxn>
              <a:cxn ang="0">
                <a:pos x="282" y="199"/>
              </a:cxn>
              <a:cxn ang="0">
                <a:pos x="272" y="201"/>
              </a:cxn>
              <a:cxn ang="0">
                <a:pos x="263" y="207"/>
              </a:cxn>
              <a:cxn ang="0">
                <a:pos x="253" y="229"/>
              </a:cxn>
              <a:cxn ang="0">
                <a:pos x="242" y="254"/>
              </a:cxn>
              <a:cxn ang="0">
                <a:pos x="231" y="267"/>
              </a:cxn>
              <a:cxn ang="0">
                <a:pos x="221" y="273"/>
              </a:cxn>
              <a:cxn ang="0">
                <a:pos x="200" y="281"/>
              </a:cxn>
              <a:cxn ang="0">
                <a:pos x="164" y="290"/>
              </a:cxn>
              <a:cxn ang="0">
                <a:pos x="139" y="293"/>
              </a:cxn>
              <a:cxn ang="0">
                <a:pos x="123" y="293"/>
              </a:cxn>
              <a:cxn ang="0">
                <a:pos x="106" y="290"/>
              </a:cxn>
              <a:cxn ang="0">
                <a:pos x="92" y="286"/>
              </a:cxn>
              <a:cxn ang="0">
                <a:pos x="80" y="278"/>
              </a:cxn>
              <a:cxn ang="0">
                <a:pos x="71" y="268"/>
              </a:cxn>
              <a:cxn ang="0">
                <a:pos x="1" y="236"/>
              </a:cxn>
              <a:cxn ang="0">
                <a:pos x="0" y="88"/>
              </a:cxn>
              <a:cxn ang="0">
                <a:pos x="1" y="49"/>
              </a:cxn>
              <a:cxn ang="0">
                <a:pos x="4" y="35"/>
              </a:cxn>
              <a:cxn ang="0">
                <a:pos x="11" y="21"/>
              </a:cxn>
              <a:cxn ang="0">
                <a:pos x="20" y="8"/>
              </a:cxn>
              <a:cxn ang="0">
                <a:pos x="41" y="2"/>
              </a:cxn>
              <a:cxn ang="0">
                <a:pos x="53" y="0"/>
              </a:cxn>
              <a:cxn ang="0">
                <a:pos x="72" y="6"/>
              </a:cxn>
              <a:cxn ang="0">
                <a:pos x="80" y="7"/>
              </a:cxn>
              <a:cxn ang="0">
                <a:pos x="84" y="4"/>
              </a:cxn>
              <a:cxn ang="0">
                <a:pos x="87" y="5"/>
              </a:cxn>
              <a:cxn ang="0">
                <a:pos x="90" y="11"/>
              </a:cxn>
              <a:cxn ang="0">
                <a:pos x="99" y="19"/>
              </a:cxn>
              <a:cxn ang="0">
                <a:pos x="121" y="31"/>
              </a:cxn>
              <a:cxn ang="0">
                <a:pos x="148" y="41"/>
              </a:cxn>
              <a:cxn ang="0">
                <a:pos x="182" y="59"/>
              </a:cxn>
              <a:cxn ang="0">
                <a:pos x="210" y="79"/>
              </a:cxn>
              <a:cxn ang="0">
                <a:pos x="241" y="102"/>
              </a:cxn>
              <a:cxn ang="0">
                <a:pos x="261" y="117"/>
              </a:cxn>
              <a:cxn ang="0">
                <a:pos x="266" y="124"/>
              </a:cxn>
              <a:cxn ang="0">
                <a:pos x="280" y="135"/>
              </a:cxn>
              <a:cxn ang="0">
                <a:pos x="299" y="151"/>
              </a:cxn>
              <a:cxn ang="0">
                <a:pos x="306" y="161"/>
              </a:cxn>
              <a:cxn ang="0">
                <a:pos x="304" y="166"/>
              </a:cxn>
            </a:cxnLst>
            <a:rect l="0" t="0" r="r" b="b"/>
            <a:pathLst>
              <a:path w="306" h="293">
                <a:moveTo>
                  <a:pt x="300" y="169"/>
                </a:moveTo>
                <a:lnTo>
                  <a:pt x="297" y="181"/>
                </a:lnTo>
                <a:lnTo>
                  <a:pt x="297" y="185"/>
                </a:lnTo>
                <a:lnTo>
                  <a:pt x="296" y="185"/>
                </a:lnTo>
                <a:lnTo>
                  <a:pt x="294" y="187"/>
                </a:lnTo>
                <a:lnTo>
                  <a:pt x="291" y="194"/>
                </a:lnTo>
                <a:lnTo>
                  <a:pt x="286" y="197"/>
                </a:lnTo>
                <a:lnTo>
                  <a:pt x="282" y="199"/>
                </a:lnTo>
                <a:lnTo>
                  <a:pt x="276" y="200"/>
                </a:lnTo>
                <a:lnTo>
                  <a:pt x="272" y="201"/>
                </a:lnTo>
                <a:lnTo>
                  <a:pt x="267" y="203"/>
                </a:lnTo>
                <a:lnTo>
                  <a:pt x="263" y="207"/>
                </a:lnTo>
                <a:lnTo>
                  <a:pt x="260" y="212"/>
                </a:lnTo>
                <a:lnTo>
                  <a:pt x="253" y="229"/>
                </a:lnTo>
                <a:lnTo>
                  <a:pt x="248" y="242"/>
                </a:lnTo>
                <a:lnTo>
                  <a:pt x="242" y="254"/>
                </a:lnTo>
                <a:lnTo>
                  <a:pt x="236" y="263"/>
                </a:lnTo>
                <a:lnTo>
                  <a:pt x="231" y="267"/>
                </a:lnTo>
                <a:lnTo>
                  <a:pt x="227" y="270"/>
                </a:lnTo>
                <a:lnTo>
                  <a:pt x="221" y="273"/>
                </a:lnTo>
                <a:lnTo>
                  <a:pt x="215" y="276"/>
                </a:lnTo>
                <a:lnTo>
                  <a:pt x="200" y="281"/>
                </a:lnTo>
                <a:lnTo>
                  <a:pt x="181" y="286"/>
                </a:lnTo>
                <a:lnTo>
                  <a:pt x="164" y="290"/>
                </a:lnTo>
                <a:lnTo>
                  <a:pt x="148" y="292"/>
                </a:lnTo>
                <a:lnTo>
                  <a:pt x="139" y="293"/>
                </a:lnTo>
                <a:lnTo>
                  <a:pt x="130" y="293"/>
                </a:lnTo>
                <a:lnTo>
                  <a:pt x="123" y="293"/>
                </a:lnTo>
                <a:lnTo>
                  <a:pt x="114" y="292"/>
                </a:lnTo>
                <a:lnTo>
                  <a:pt x="106" y="290"/>
                </a:lnTo>
                <a:lnTo>
                  <a:pt x="98" y="288"/>
                </a:lnTo>
                <a:lnTo>
                  <a:pt x="92" y="286"/>
                </a:lnTo>
                <a:lnTo>
                  <a:pt x="85" y="282"/>
                </a:lnTo>
                <a:lnTo>
                  <a:pt x="80" y="278"/>
                </a:lnTo>
                <a:lnTo>
                  <a:pt x="74" y="274"/>
                </a:lnTo>
                <a:lnTo>
                  <a:pt x="71" y="268"/>
                </a:lnTo>
                <a:lnTo>
                  <a:pt x="68" y="262"/>
                </a:lnTo>
                <a:lnTo>
                  <a:pt x="1" y="236"/>
                </a:lnTo>
                <a:lnTo>
                  <a:pt x="1" y="119"/>
                </a:lnTo>
                <a:lnTo>
                  <a:pt x="0" y="88"/>
                </a:lnTo>
                <a:lnTo>
                  <a:pt x="0" y="56"/>
                </a:lnTo>
                <a:lnTo>
                  <a:pt x="1" y="49"/>
                </a:lnTo>
                <a:lnTo>
                  <a:pt x="2" y="42"/>
                </a:lnTo>
                <a:lnTo>
                  <a:pt x="4" y="35"/>
                </a:lnTo>
                <a:lnTo>
                  <a:pt x="6" y="28"/>
                </a:lnTo>
                <a:lnTo>
                  <a:pt x="11" y="21"/>
                </a:lnTo>
                <a:lnTo>
                  <a:pt x="15" y="14"/>
                </a:lnTo>
                <a:lnTo>
                  <a:pt x="20" y="8"/>
                </a:lnTo>
                <a:lnTo>
                  <a:pt x="28" y="2"/>
                </a:lnTo>
                <a:lnTo>
                  <a:pt x="41" y="2"/>
                </a:lnTo>
                <a:lnTo>
                  <a:pt x="48" y="0"/>
                </a:lnTo>
                <a:lnTo>
                  <a:pt x="53" y="0"/>
                </a:lnTo>
                <a:lnTo>
                  <a:pt x="68" y="2"/>
                </a:lnTo>
                <a:lnTo>
                  <a:pt x="72" y="6"/>
                </a:lnTo>
                <a:lnTo>
                  <a:pt x="76" y="7"/>
                </a:lnTo>
                <a:lnTo>
                  <a:pt x="80" y="7"/>
                </a:lnTo>
                <a:lnTo>
                  <a:pt x="82" y="6"/>
                </a:lnTo>
                <a:lnTo>
                  <a:pt x="84" y="4"/>
                </a:lnTo>
                <a:lnTo>
                  <a:pt x="86" y="4"/>
                </a:lnTo>
                <a:lnTo>
                  <a:pt x="87" y="5"/>
                </a:lnTo>
                <a:lnTo>
                  <a:pt x="87" y="9"/>
                </a:lnTo>
                <a:lnTo>
                  <a:pt x="90" y="11"/>
                </a:lnTo>
                <a:lnTo>
                  <a:pt x="94" y="15"/>
                </a:lnTo>
                <a:lnTo>
                  <a:pt x="99" y="19"/>
                </a:lnTo>
                <a:lnTo>
                  <a:pt x="107" y="23"/>
                </a:lnTo>
                <a:lnTo>
                  <a:pt x="121" y="31"/>
                </a:lnTo>
                <a:lnTo>
                  <a:pt x="127" y="34"/>
                </a:lnTo>
                <a:lnTo>
                  <a:pt x="148" y="41"/>
                </a:lnTo>
                <a:lnTo>
                  <a:pt x="165" y="49"/>
                </a:lnTo>
                <a:lnTo>
                  <a:pt x="182" y="59"/>
                </a:lnTo>
                <a:lnTo>
                  <a:pt x="196" y="69"/>
                </a:lnTo>
                <a:lnTo>
                  <a:pt x="210" y="79"/>
                </a:lnTo>
                <a:lnTo>
                  <a:pt x="226" y="91"/>
                </a:lnTo>
                <a:lnTo>
                  <a:pt x="241" y="102"/>
                </a:lnTo>
                <a:lnTo>
                  <a:pt x="260" y="113"/>
                </a:lnTo>
                <a:lnTo>
                  <a:pt x="261" y="117"/>
                </a:lnTo>
                <a:lnTo>
                  <a:pt x="263" y="120"/>
                </a:lnTo>
                <a:lnTo>
                  <a:pt x="266" y="124"/>
                </a:lnTo>
                <a:lnTo>
                  <a:pt x="270" y="128"/>
                </a:lnTo>
                <a:lnTo>
                  <a:pt x="280" y="135"/>
                </a:lnTo>
                <a:lnTo>
                  <a:pt x="291" y="144"/>
                </a:lnTo>
                <a:lnTo>
                  <a:pt x="299" y="151"/>
                </a:lnTo>
                <a:lnTo>
                  <a:pt x="305" y="158"/>
                </a:lnTo>
                <a:lnTo>
                  <a:pt x="306" y="161"/>
                </a:lnTo>
                <a:lnTo>
                  <a:pt x="306" y="164"/>
                </a:lnTo>
                <a:lnTo>
                  <a:pt x="304" y="166"/>
                </a:lnTo>
                <a:lnTo>
                  <a:pt x="300" y="1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4" name="Freeform 226"/>
          <p:cNvSpPr>
            <a:spLocks/>
          </p:cNvSpPr>
          <p:nvPr>
            <p:custDataLst>
              <p:tags r:id="rId153"/>
            </p:custDataLst>
          </p:nvPr>
        </p:nvSpPr>
        <p:spPr bwMode="auto">
          <a:xfrm>
            <a:off x="5700714" y="1247776"/>
            <a:ext cx="236537" cy="92075"/>
          </a:xfrm>
          <a:custGeom>
            <a:avLst/>
            <a:gdLst/>
            <a:ahLst/>
            <a:cxnLst>
              <a:cxn ang="0">
                <a:pos x="74" y="19"/>
              </a:cxn>
              <a:cxn ang="0">
                <a:pos x="94" y="34"/>
              </a:cxn>
              <a:cxn ang="0">
                <a:pos x="110" y="27"/>
              </a:cxn>
              <a:cxn ang="0">
                <a:pos x="132" y="27"/>
              </a:cxn>
              <a:cxn ang="0">
                <a:pos x="161" y="44"/>
              </a:cxn>
              <a:cxn ang="0">
                <a:pos x="209" y="19"/>
              </a:cxn>
              <a:cxn ang="0">
                <a:pos x="243" y="19"/>
              </a:cxn>
              <a:cxn ang="0">
                <a:pos x="260" y="16"/>
              </a:cxn>
              <a:cxn ang="0">
                <a:pos x="269" y="14"/>
              </a:cxn>
              <a:cxn ang="0">
                <a:pos x="279" y="11"/>
              </a:cxn>
              <a:cxn ang="0">
                <a:pos x="286" y="3"/>
              </a:cxn>
              <a:cxn ang="0">
                <a:pos x="321" y="5"/>
              </a:cxn>
              <a:cxn ang="0">
                <a:pos x="333" y="12"/>
              </a:cxn>
              <a:cxn ang="0">
                <a:pos x="348" y="7"/>
              </a:cxn>
              <a:cxn ang="0">
                <a:pos x="353" y="0"/>
              </a:cxn>
              <a:cxn ang="0">
                <a:pos x="367" y="7"/>
              </a:cxn>
              <a:cxn ang="0">
                <a:pos x="389" y="7"/>
              </a:cxn>
              <a:cxn ang="0">
                <a:pos x="436" y="1"/>
              </a:cxn>
              <a:cxn ang="0">
                <a:pos x="482" y="6"/>
              </a:cxn>
              <a:cxn ang="0">
                <a:pos x="528" y="12"/>
              </a:cxn>
              <a:cxn ang="0">
                <a:pos x="545" y="49"/>
              </a:cxn>
              <a:cxn ang="0">
                <a:pos x="537" y="60"/>
              </a:cxn>
              <a:cxn ang="0">
                <a:pos x="513" y="62"/>
              </a:cxn>
              <a:cxn ang="0">
                <a:pos x="483" y="54"/>
              </a:cxn>
              <a:cxn ang="0">
                <a:pos x="413" y="44"/>
              </a:cxn>
              <a:cxn ang="0">
                <a:pos x="438" y="81"/>
              </a:cxn>
              <a:cxn ang="0">
                <a:pos x="471" y="102"/>
              </a:cxn>
              <a:cxn ang="0">
                <a:pos x="493" y="119"/>
              </a:cxn>
              <a:cxn ang="0">
                <a:pos x="475" y="136"/>
              </a:cxn>
              <a:cxn ang="0">
                <a:pos x="449" y="142"/>
              </a:cxn>
              <a:cxn ang="0">
                <a:pos x="426" y="141"/>
              </a:cxn>
              <a:cxn ang="0">
                <a:pos x="412" y="134"/>
              </a:cxn>
              <a:cxn ang="0">
                <a:pos x="399" y="130"/>
              </a:cxn>
              <a:cxn ang="0">
                <a:pos x="385" y="121"/>
              </a:cxn>
              <a:cxn ang="0">
                <a:pos x="375" y="104"/>
              </a:cxn>
              <a:cxn ang="0">
                <a:pos x="365" y="92"/>
              </a:cxn>
              <a:cxn ang="0">
                <a:pos x="344" y="84"/>
              </a:cxn>
              <a:cxn ang="0">
                <a:pos x="325" y="76"/>
              </a:cxn>
              <a:cxn ang="0">
                <a:pos x="303" y="87"/>
              </a:cxn>
              <a:cxn ang="0">
                <a:pos x="258" y="134"/>
              </a:cxn>
              <a:cxn ang="0">
                <a:pos x="236" y="163"/>
              </a:cxn>
              <a:cxn ang="0">
                <a:pos x="220" y="172"/>
              </a:cxn>
              <a:cxn ang="0">
                <a:pos x="188" y="167"/>
              </a:cxn>
              <a:cxn ang="0">
                <a:pos x="165" y="155"/>
              </a:cxn>
              <a:cxn ang="0">
                <a:pos x="113" y="105"/>
              </a:cxn>
              <a:cxn ang="0">
                <a:pos x="95" y="91"/>
              </a:cxn>
              <a:cxn ang="0">
                <a:pos x="60" y="76"/>
              </a:cxn>
              <a:cxn ang="0">
                <a:pos x="16" y="58"/>
              </a:cxn>
              <a:cxn ang="0">
                <a:pos x="11" y="34"/>
              </a:cxn>
              <a:cxn ang="0">
                <a:pos x="28" y="19"/>
              </a:cxn>
              <a:cxn ang="0">
                <a:pos x="47" y="12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5" name="Freeform 227"/>
          <p:cNvSpPr>
            <a:spLocks/>
          </p:cNvSpPr>
          <p:nvPr>
            <p:custDataLst>
              <p:tags r:id="rId154"/>
            </p:custDataLst>
          </p:nvPr>
        </p:nvSpPr>
        <p:spPr bwMode="auto">
          <a:xfrm>
            <a:off x="5627688" y="1477963"/>
            <a:ext cx="449262" cy="361950"/>
          </a:xfrm>
          <a:custGeom>
            <a:avLst/>
            <a:gdLst/>
            <a:ahLst/>
            <a:cxnLst>
              <a:cxn ang="0">
                <a:pos x="240" y="622"/>
              </a:cxn>
              <a:cxn ang="0">
                <a:pos x="155" y="683"/>
              </a:cxn>
              <a:cxn ang="0">
                <a:pos x="32" y="654"/>
              </a:cxn>
              <a:cxn ang="0">
                <a:pos x="67" y="634"/>
              </a:cxn>
              <a:cxn ang="0">
                <a:pos x="18" y="596"/>
              </a:cxn>
              <a:cxn ang="0">
                <a:pos x="44" y="595"/>
              </a:cxn>
              <a:cxn ang="0">
                <a:pos x="67" y="567"/>
              </a:cxn>
              <a:cxn ang="0">
                <a:pos x="8" y="546"/>
              </a:cxn>
              <a:cxn ang="0">
                <a:pos x="74" y="523"/>
              </a:cxn>
              <a:cxn ang="0">
                <a:pos x="0" y="499"/>
              </a:cxn>
              <a:cxn ang="0">
                <a:pos x="20" y="456"/>
              </a:cxn>
              <a:cxn ang="0">
                <a:pos x="37" y="461"/>
              </a:cxn>
              <a:cxn ang="0">
                <a:pos x="77" y="449"/>
              </a:cxn>
              <a:cxn ang="0">
                <a:pos x="92" y="424"/>
              </a:cxn>
              <a:cxn ang="0">
                <a:pos x="130" y="409"/>
              </a:cxn>
              <a:cxn ang="0">
                <a:pos x="220" y="382"/>
              </a:cxn>
              <a:cxn ang="0">
                <a:pos x="227" y="339"/>
              </a:cxn>
              <a:cxn ang="0">
                <a:pos x="283" y="325"/>
              </a:cxn>
              <a:cxn ang="0">
                <a:pos x="282" y="310"/>
              </a:cxn>
              <a:cxn ang="0">
                <a:pos x="298" y="285"/>
              </a:cxn>
              <a:cxn ang="0">
                <a:pos x="335" y="243"/>
              </a:cxn>
              <a:cxn ang="0">
                <a:pos x="343" y="226"/>
              </a:cxn>
              <a:cxn ang="0">
                <a:pos x="390" y="200"/>
              </a:cxn>
              <a:cxn ang="0">
                <a:pos x="387" y="157"/>
              </a:cxn>
              <a:cxn ang="0">
                <a:pos x="373" y="142"/>
              </a:cxn>
              <a:cxn ang="0">
                <a:pos x="334" y="154"/>
              </a:cxn>
              <a:cxn ang="0">
                <a:pos x="390" y="103"/>
              </a:cxn>
              <a:cxn ang="0">
                <a:pos x="411" y="96"/>
              </a:cxn>
              <a:cxn ang="0">
                <a:pos x="463" y="114"/>
              </a:cxn>
              <a:cxn ang="0">
                <a:pos x="466" y="91"/>
              </a:cxn>
              <a:cxn ang="0">
                <a:pos x="558" y="61"/>
              </a:cxn>
              <a:cxn ang="0">
                <a:pos x="591" y="63"/>
              </a:cxn>
              <a:cxn ang="0">
                <a:pos x="645" y="55"/>
              </a:cxn>
              <a:cxn ang="0">
                <a:pos x="645" y="33"/>
              </a:cxn>
              <a:cxn ang="0">
                <a:pos x="699" y="13"/>
              </a:cxn>
              <a:cxn ang="0">
                <a:pos x="705" y="29"/>
              </a:cxn>
              <a:cxn ang="0">
                <a:pos x="712" y="40"/>
              </a:cxn>
              <a:cxn ang="0">
                <a:pos x="758" y="12"/>
              </a:cxn>
              <a:cxn ang="0">
                <a:pos x="817" y="6"/>
              </a:cxn>
              <a:cxn ang="0">
                <a:pos x="844" y="8"/>
              </a:cxn>
              <a:cxn ang="0">
                <a:pos x="862" y="11"/>
              </a:cxn>
              <a:cxn ang="0">
                <a:pos x="924" y="6"/>
              </a:cxn>
              <a:cxn ang="0">
                <a:pos x="1037" y="43"/>
              </a:cxn>
              <a:cxn ang="0">
                <a:pos x="1005" y="79"/>
              </a:cxn>
              <a:cxn ang="0">
                <a:pos x="930" y="55"/>
              </a:cxn>
              <a:cxn ang="0">
                <a:pos x="873" y="74"/>
              </a:cxn>
              <a:cxn ang="0">
                <a:pos x="848" y="116"/>
              </a:cxn>
              <a:cxn ang="0">
                <a:pos x="811" y="111"/>
              </a:cxn>
              <a:cxn ang="0">
                <a:pos x="745" y="128"/>
              </a:cxn>
              <a:cxn ang="0">
                <a:pos x="694" y="92"/>
              </a:cxn>
              <a:cxn ang="0">
                <a:pos x="620" y="112"/>
              </a:cxn>
              <a:cxn ang="0">
                <a:pos x="534" y="134"/>
              </a:cxn>
              <a:cxn ang="0">
                <a:pos x="486" y="210"/>
              </a:cxn>
              <a:cxn ang="0">
                <a:pos x="430" y="279"/>
              </a:cxn>
              <a:cxn ang="0">
                <a:pos x="399" y="364"/>
              </a:cxn>
              <a:cxn ang="0">
                <a:pos x="333" y="425"/>
              </a:cxn>
              <a:cxn ang="0">
                <a:pos x="355" y="497"/>
              </a:cxn>
              <a:cxn ang="0">
                <a:pos x="354" y="558"/>
              </a:cxn>
              <a:cxn ang="0">
                <a:pos x="331" y="615"/>
              </a:cxn>
              <a:cxn ang="0">
                <a:pos x="295" y="645"/>
              </a:cxn>
            </a:cxnLst>
            <a:rect l="0" t="0" r="r" b="b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6" name="Freeform 228"/>
          <p:cNvSpPr>
            <a:spLocks/>
          </p:cNvSpPr>
          <p:nvPr>
            <p:custDataLst>
              <p:tags r:id="rId155"/>
            </p:custDataLst>
          </p:nvPr>
        </p:nvSpPr>
        <p:spPr bwMode="auto">
          <a:xfrm>
            <a:off x="5967413" y="2319339"/>
            <a:ext cx="49212" cy="90487"/>
          </a:xfrm>
          <a:custGeom>
            <a:avLst/>
            <a:gdLst/>
            <a:ahLst/>
            <a:cxnLst>
              <a:cxn ang="0">
                <a:pos x="120" y="99"/>
              </a:cxn>
              <a:cxn ang="0">
                <a:pos x="92" y="60"/>
              </a:cxn>
              <a:cxn ang="0">
                <a:pos x="70" y="28"/>
              </a:cxn>
              <a:cxn ang="0">
                <a:pos x="60" y="16"/>
              </a:cxn>
              <a:cxn ang="0">
                <a:pos x="53" y="8"/>
              </a:cxn>
              <a:cxn ang="0">
                <a:pos x="48" y="4"/>
              </a:cxn>
              <a:cxn ang="0">
                <a:pos x="45" y="2"/>
              </a:cxn>
              <a:cxn ang="0">
                <a:pos x="43" y="1"/>
              </a:cxn>
              <a:cxn ang="0">
                <a:pos x="39" y="0"/>
              </a:cxn>
              <a:cxn ang="0">
                <a:pos x="33" y="0"/>
              </a:cxn>
              <a:cxn ang="0">
                <a:pos x="27" y="1"/>
              </a:cxn>
              <a:cxn ang="0">
                <a:pos x="24" y="3"/>
              </a:cxn>
              <a:cxn ang="0">
                <a:pos x="21" y="5"/>
              </a:cxn>
              <a:cxn ang="0">
                <a:pos x="19" y="8"/>
              </a:cxn>
              <a:cxn ang="0">
                <a:pos x="16" y="12"/>
              </a:cxn>
              <a:cxn ang="0">
                <a:pos x="15" y="15"/>
              </a:cxn>
              <a:cxn ang="0">
                <a:pos x="15" y="20"/>
              </a:cxn>
              <a:cxn ang="0">
                <a:pos x="14" y="30"/>
              </a:cxn>
              <a:cxn ang="0">
                <a:pos x="12" y="42"/>
              </a:cxn>
              <a:cxn ang="0">
                <a:pos x="10" y="48"/>
              </a:cxn>
              <a:cxn ang="0">
                <a:pos x="8" y="54"/>
              </a:cxn>
              <a:cxn ang="0">
                <a:pos x="4" y="61"/>
              </a:cxn>
              <a:cxn ang="0">
                <a:pos x="0" y="68"/>
              </a:cxn>
              <a:cxn ang="0">
                <a:pos x="5" y="82"/>
              </a:cxn>
              <a:cxn ang="0">
                <a:pos x="10" y="99"/>
              </a:cxn>
              <a:cxn ang="0">
                <a:pos x="15" y="115"/>
              </a:cxn>
              <a:cxn ang="0">
                <a:pos x="20" y="129"/>
              </a:cxn>
              <a:cxn ang="0">
                <a:pos x="24" y="134"/>
              </a:cxn>
              <a:cxn ang="0">
                <a:pos x="30" y="139"/>
              </a:cxn>
              <a:cxn ang="0">
                <a:pos x="37" y="145"/>
              </a:cxn>
              <a:cxn ang="0">
                <a:pos x="46" y="151"/>
              </a:cxn>
              <a:cxn ang="0">
                <a:pos x="54" y="157"/>
              </a:cxn>
              <a:cxn ang="0">
                <a:pos x="60" y="163"/>
              </a:cxn>
              <a:cxn ang="0">
                <a:pos x="62" y="165"/>
              </a:cxn>
              <a:cxn ang="0">
                <a:pos x="65" y="168"/>
              </a:cxn>
              <a:cxn ang="0">
                <a:pos x="66" y="170"/>
              </a:cxn>
              <a:cxn ang="0">
                <a:pos x="67" y="173"/>
              </a:cxn>
              <a:cxn ang="0">
                <a:pos x="76" y="167"/>
              </a:cxn>
              <a:cxn ang="0">
                <a:pos x="86" y="160"/>
              </a:cxn>
              <a:cxn ang="0">
                <a:pos x="93" y="152"/>
              </a:cxn>
              <a:cxn ang="0">
                <a:pos x="101" y="142"/>
              </a:cxn>
              <a:cxn ang="0">
                <a:pos x="106" y="132"/>
              </a:cxn>
              <a:cxn ang="0">
                <a:pos x="112" y="121"/>
              </a:cxn>
              <a:cxn ang="0">
                <a:pos x="116" y="110"/>
              </a:cxn>
              <a:cxn ang="0">
                <a:pos x="120" y="99"/>
              </a:cxn>
            </a:cxnLst>
            <a:rect l="0" t="0" r="r" b="b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77" name="Freeform 229"/>
          <p:cNvSpPr>
            <a:spLocks/>
          </p:cNvSpPr>
          <p:nvPr>
            <p:custDataLst>
              <p:tags r:id="rId156"/>
            </p:custDataLst>
          </p:nvPr>
        </p:nvSpPr>
        <p:spPr bwMode="auto">
          <a:xfrm>
            <a:off x="5675314" y="2159000"/>
            <a:ext cx="84137" cy="58738"/>
          </a:xfrm>
          <a:custGeom>
            <a:avLst/>
            <a:gdLst/>
            <a:ahLst/>
            <a:cxnLst>
              <a:cxn ang="0">
                <a:pos x="200" y="55"/>
              </a:cxn>
              <a:cxn ang="0">
                <a:pos x="195" y="56"/>
              </a:cxn>
              <a:cxn ang="0">
                <a:pos x="186" y="60"/>
              </a:cxn>
              <a:cxn ang="0">
                <a:pos x="177" y="65"/>
              </a:cxn>
              <a:cxn ang="0">
                <a:pos x="166" y="73"/>
              </a:cxn>
              <a:cxn ang="0">
                <a:pos x="155" y="80"/>
              </a:cxn>
              <a:cxn ang="0">
                <a:pos x="145" y="87"/>
              </a:cxn>
              <a:cxn ang="0">
                <a:pos x="137" y="93"/>
              </a:cxn>
              <a:cxn ang="0">
                <a:pos x="133" y="98"/>
              </a:cxn>
              <a:cxn ang="0">
                <a:pos x="127" y="98"/>
              </a:cxn>
              <a:cxn ang="0">
                <a:pos x="122" y="98"/>
              </a:cxn>
              <a:cxn ang="0">
                <a:pos x="116" y="97"/>
              </a:cxn>
              <a:cxn ang="0">
                <a:pos x="111" y="95"/>
              </a:cxn>
              <a:cxn ang="0">
                <a:pos x="106" y="93"/>
              </a:cxn>
              <a:cxn ang="0">
                <a:pos x="103" y="88"/>
              </a:cxn>
              <a:cxn ang="0">
                <a:pos x="101" y="82"/>
              </a:cxn>
              <a:cxn ang="0">
                <a:pos x="100" y="74"/>
              </a:cxn>
              <a:cxn ang="0">
                <a:pos x="91" y="80"/>
              </a:cxn>
              <a:cxn ang="0">
                <a:pos x="82" y="86"/>
              </a:cxn>
              <a:cxn ang="0">
                <a:pos x="78" y="90"/>
              </a:cxn>
              <a:cxn ang="0">
                <a:pos x="72" y="93"/>
              </a:cxn>
              <a:cxn ang="0">
                <a:pos x="67" y="96"/>
              </a:cxn>
              <a:cxn ang="0">
                <a:pos x="60" y="98"/>
              </a:cxn>
              <a:cxn ang="0">
                <a:pos x="39" y="98"/>
              </a:cxn>
              <a:cxn ang="0">
                <a:pos x="34" y="98"/>
              </a:cxn>
              <a:cxn ang="0">
                <a:pos x="28" y="95"/>
              </a:cxn>
              <a:cxn ang="0">
                <a:pos x="22" y="92"/>
              </a:cxn>
              <a:cxn ang="0">
                <a:pos x="15" y="89"/>
              </a:cxn>
              <a:cxn ang="0">
                <a:pos x="9" y="85"/>
              </a:cxn>
              <a:cxn ang="0">
                <a:pos x="4" y="81"/>
              </a:cxn>
              <a:cxn ang="0">
                <a:pos x="1" y="77"/>
              </a:cxn>
              <a:cxn ang="0">
                <a:pos x="0" y="74"/>
              </a:cxn>
              <a:cxn ang="0">
                <a:pos x="5" y="71"/>
              </a:cxn>
              <a:cxn ang="0">
                <a:pos x="10" y="67"/>
              </a:cxn>
              <a:cxn ang="0">
                <a:pos x="14" y="60"/>
              </a:cxn>
              <a:cxn ang="0">
                <a:pos x="20" y="53"/>
              </a:cxn>
              <a:cxn ang="0">
                <a:pos x="23" y="45"/>
              </a:cxn>
              <a:cxn ang="0">
                <a:pos x="27" y="37"/>
              </a:cxn>
              <a:cxn ang="0">
                <a:pos x="30" y="28"/>
              </a:cxn>
              <a:cxn ang="0">
                <a:pos x="33" y="19"/>
              </a:cxn>
              <a:cxn ang="0">
                <a:pos x="66" y="14"/>
              </a:cxn>
              <a:cxn ang="0">
                <a:pos x="103" y="9"/>
              </a:cxn>
              <a:cxn ang="0">
                <a:pos x="145" y="4"/>
              </a:cxn>
              <a:cxn ang="0">
                <a:pos x="193" y="0"/>
              </a:cxn>
              <a:cxn ang="0">
                <a:pos x="166" y="31"/>
              </a:cxn>
              <a:cxn ang="0">
                <a:pos x="166" y="34"/>
              </a:cxn>
              <a:cxn ang="0">
                <a:pos x="164" y="37"/>
              </a:cxn>
              <a:cxn ang="0">
                <a:pos x="162" y="39"/>
              </a:cxn>
              <a:cxn ang="0">
                <a:pos x="161" y="41"/>
              </a:cxn>
              <a:cxn ang="0">
                <a:pos x="157" y="45"/>
              </a:cxn>
              <a:cxn ang="0">
                <a:pos x="156" y="47"/>
              </a:cxn>
              <a:cxn ang="0">
                <a:pos x="156" y="49"/>
              </a:cxn>
              <a:cxn ang="0">
                <a:pos x="157" y="50"/>
              </a:cxn>
              <a:cxn ang="0">
                <a:pos x="159" y="50"/>
              </a:cxn>
              <a:cxn ang="0">
                <a:pos x="163" y="51"/>
              </a:cxn>
              <a:cxn ang="0">
                <a:pos x="177" y="53"/>
              </a:cxn>
              <a:cxn ang="0">
                <a:pos x="200" y="55"/>
              </a:cxn>
            </a:cxnLst>
            <a:rect l="0" t="0" r="r" b="b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8" name="Freeform 230"/>
          <p:cNvSpPr>
            <a:spLocks/>
          </p:cNvSpPr>
          <p:nvPr>
            <p:custDataLst>
              <p:tags r:id="rId157"/>
            </p:custDataLst>
          </p:nvPr>
        </p:nvSpPr>
        <p:spPr bwMode="auto">
          <a:xfrm>
            <a:off x="5613400" y="1978026"/>
            <a:ext cx="84138" cy="73025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2" y="116"/>
              </a:cxn>
              <a:cxn ang="0">
                <a:pos x="3" y="107"/>
              </a:cxn>
              <a:cxn ang="0">
                <a:pos x="3" y="93"/>
              </a:cxn>
              <a:cxn ang="0">
                <a:pos x="9" y="82"/>
              </a:cxn>
              <a:cxn ang="0">
                <a:pos x="17" y="69"/>
              </a:cxn>
              <a:cxn ang="0">
                <a:pos x="20" y="56"/>
              </a:cxn>
              <a:cxn ang="0">
                <a:pos x="23" y="46"/>
              </a:cxn>
              <a:cxn ang="0">
                <a:pos x="28" y="37"/>
              </a:cxn>
              <a:cxn ang="0">
                <a:pos x="35" y="32"/>
              </a:cxn>
              <a:cxn ang="0">
                <a:pos x="41" y="38"/>
              </a:cxn>
              <a:cxn ang="0">
                <a:pos x="43" y="49"/>
              </a:cxn>
              <a:cxn ang="0">
                <a:pos x="47" y="58"/>
              </a:cxn>
              <a:cxn ang="0">
                <a:pos x="55" y="65"/>
              </a:cxn>
              <a:cxn ang="0">
                <a:pos x="87" y="67"/>
              </a:cxn>
              <a:cxn ang="0">
                <a:pos x="79" y="41"/>
              </a:cxn>
              <a:cxn ang="0">
                <a:pos x="69" y="36"/>
              </a:cxn>
              <a:cxn ang="0">
                <a:pos x="63" y="30"/>
              </a:cxn>
              <a:cxn ang="0">
                <a:pos x="61" y="23"/>
              </a:cxn>
              <a:cxn ang="0">
                <a:pos x="70" y="17"/>
              </a:cxn>
              <a:cxn ang="0">
                <a:pos x="87" y="14"/>
              </a:cxn>
              <a:cxn ang="0">
                <a:pos x="98" y="10"/>
              </a:cxn>
              <a:cxn ang="0">
                <a:pos x="111" y="6"/>
              </a:cxn>
              <a:cxn ang="0">
                <a:pos x="130" y="3"/>
              </a:cxn>
              <a:cxn ang="0">
                <a:pos x="147" y="1"/>
              </a:cxn>
              <a:cxn ang="0">
                <a:pos x="159" y="2"/>
              </a:cxn>
              <a:cxn ang="0">
                <a:pos x="176" y="1"/>
              </a:cxn>
              <a:cxn ang="0">
                <a:pos x="183" y="10"/>
              </a:cxn>
              <a:cxn ang="0">
                <a:pos x="178" y="26"/>
              </a:cxn>
              <a:cxn ang="0">
                <a:pos x="169" y="40"/>
              </a:cxn>
              <a:cxn ang="0">
                <a:pos x="159" y="51"/>
              </a:cxn>
              <a:cxn ang="0">
                <a:pos x="155" y="63"/>
              </a:cxn>
              <a:cxn ang="0">
                <a:pos x="153" y="76"/>
              </a:cxn>
              <a:cxn ang="0">
                <a:pos x="120" y="142"/>
              </a:cxn>
              <a:cxn ang="0">
                <a:pos x="80" y="122"/>
              </a:cxn>
              <a:cxn ang="0">
                <a:pos x="35" y="117"/>
              </a:cxn>
              <a:cxn ang="0">
                <a:pos x="8" y="113"/>
              </a:cxn>
            </a:cxnLst>
            <a:rect l="0" t="0" r="r" b="b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79" name="Freeform 231"/>
          <p:cNvSpPr>
            <a:spLocks/>
          </p:cNvSpPr>
          <p:nvPr>
            <p:custDataLst>
              <p:tags r:id="rId158"/>
            </p:custDataLst>
          </p:nvPr>
        </p:nvSpPr>
        <p:spPr bwMode="auto">
          <a:xfrm>
            <a:off x="5594350" y="2041525"/>
            <a:ext cx="84138" cy="57150"/>
          </a:xfrm>
          <a:custGeom>
            <a:avLst/>
            <a:gdLst/>
            <a:ahLst/>
            <a:cxnLst>
              <a:cxn ang="0">
                <a:pos x="192" y="61"/>
              </a:cxn>
              <a:cxn ang="0">
                <a:pos x="189" y="62"/>
              </a:cxn>
              <a:cxn ang="0">
                <a:pos x="184" y="63"/>
              </a:cxn>
              <a:cxn ang="0">
                <a:pos x="180" y="64"/>
              </a:cxn>
              <a:cxn ang="0">
                <a:pos x="177" y="67"/>
              </a:cxn>
              <a:cxn ang="0">
                <a:pos x="168" y="72"/>
              </a:cxn>
              <a:cxn ang="0">
                <a:pos x="160" y="79"/>
              </a:cxn>
              <a:cxn ang="0">
                <a:pos x="154" y="86"/>
              </a:cxn>
              <a:cxn ang="0">
                <a:pos x="147" y="93"/>
              </a:cxn>
              <a:cxn ang="0">
                <a:pos x="143" y="99"/>
              </a:cxn>
              <a:cxn ang="0">
                <a:pos x="139" y="105"/>
              </a:cxn>
              <a:cxn ang="0">
                <a:pos x="120" y="97"/>
              </a:cxn>
              <a:cxn ang="0">
                <a:pos x="102" y="89"/>
              </a:cxn>
              <a:cxn ang="0">
                <a:pos x="86" y="80"/>
              </a:cxn>
              <a:cxn ang="0">
                <a:pos x="69" y="71"/>
              </a:cxn>
              <a:cxn ang="0">
                <a:pos x="53" y="61"/>
              </a:cxn>
              <a:cxn ang="0">
                <a:pos x="36" y="53"/>
              </a:cxn>
              <a:cxn ang="0">
                <a:pos x="19" y="44"/>
              </a:cxn>
              <a:cxn ang="0">
                <a:pos x="0" y="37"/>
              </a:cxn>
              <a:cxn ang="0">
                <a:pos x="0" y="13"/>
              </a:cxn>
              <a:cxn ang="0">
                <a:pos x="7" y="7"/>
              </a:cxn>
              <a:cxn ang="0">
                <a:pos x="16" y="4"/>
              </a:cxn>
              <a:cxn ang="0">
                <a:pos x="29" y="1"/>
              </a:cxn>
              <a:cxn ang="0">
                <a:pos x="40" y="0"/>
              </a:cxn>
              <a:cxn ang="0">
                <a:pos x="60" y="2"/>
              </a:cxn>
              <a:cxn ang="0">
                <a:pos x="93" y="5"/>
              </a:cxn>
              <a:cxn ang="0">
                <a:pos x="111" y="7"/>
              </a:cxn>
              <a:cxn ang="0">
                <a:pos x="128" y="7"/>
              </a:cxn>
              <a:cxn ang="0">
                <a:pos x="143" y="7"/>
              </a:cxn>
              <a:cxn ang="0">
                <a:pos x="153" y="6"/>
              </a:cxn>
              <a:cxn ang="0">
                <a:pos x="155" y="11"/>
              </a:cxn>
              <a:cxn ang="0">
                <a:pos x="159" y="17"/>
              </a:cxn>
              <a:cxn ang="0">
                <a:pos x="161" y="20"/>
              </a:cxn>
              <a:cxn ang="0">
                <a:pos x="164" y="23"/>
              </a:cxn>
              <a:cxn ang="0">
                <a:pos x="165" y="27"/>
              </a:cxn>
              <a:cxn ang="0">
                <a:pos x="166" y="31"/>
              </a:cxn>
              <a:cxn ang="0">
                <a:pos x="170" y="32"/>
              </a:cxn>
              <a:cxn ang="0">
                <a:pos x="177" y="33"/>
              </a:cxn>
              <a:cxn ang="0">
                <a:pos x="180" y="34"/>
              </a:cxn>
              <a:cxn ang="0">
                <a:pos x="183" y="34"/>
              </a:cxn>
              <a:cxn ang="0">
                <a:pos x="188" y="33"/>
              </a:cxn>
              <a:cxn ang="0">
                <a:pos x="192" y="31"/>
              </a:cxn>
              <a:cxn ang="0">
                <a:pos x="192" y="61"/>
              </a:cxn>
            </a:cxnLst>
            <a:rect l="0" t="0" r="r" b="b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80" name="Freeform 232"/>
          <p:cNvSpPr>
            <a:spLocks/>
          </p:cNvSpPr>
          <p:nvPr>
            <p:custDataLst>
              <p:tags r:id="rId159"/>
            </p:custDataLst>
          </p:nvPr>
        </p:nvSpPr>
        <p:spPr bwMode="auto">
          <a:xfrm>
            <a:off x="6354764" y="2595563"/>
            <a:ext cx="33337" cy="131762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37" y="2"/>
              </a:cxn>
              <a:cxn ang="0">
                <a:pos x="40" y="4"/>
              </a:cxn>
              <a:cxn ang="0">
                <a:pos x="43" y="7"/>
              </a:cxn>
              <a:cxn ang="0">
                <a:pos x="46" y="10"/>
              </a:cxn>
              <a:cxn ang="0">
                <a:pos x="52" y="18"/>
              </a:cxn>
              <a:cxn ang="0">
                <a:pos x="56" y="25"/>
              </a:cxn>
              <a:cxn ang="0">
                <a:pos x="62" y="32"/>
              </a:cxn>
              <a:cxn ang="0">
                <a:pos x="67" y="38"/>
              </a:cxn>
              <a:cxn ang="0">
                <a:pos x="70" y="40"/>
              </a:cxn>
              <a:cxn ang="0">
                <a:pos x="73" y="42"/>
              </a:cxn>
              <a:cxn ang="0">
                <a:pos x="76" y="43"/>
              </a:cxn>
              <a:cxn ang="0">
                <a:pos x="80" y="44"/>
              </a:cxn>
              <a:cxn ang="0">
                <a:pos x="80" y="53"/>
              </a:cxn>
              <a:cxn ang="0">
                <a:pos x="80" y="62"/>
              </a:cxn>
              <a:cxn ang="0">
                <a:pos x="53" y="254"/>
              </a:cxn>
              <a:cxn ang="0">
                <a:pos x="0" y="93"/>
              </a:cxn>
              <a:cxn ang="0">
                <a:pos x="4" y="88"/>
              </a:cxn>
              <a:cxn ang="0">
                <a:pos x="11" y="71"/>
              </a:cxn>
              <a:cxn ang="0">
                <a:pos x="17" y="57"/>
              </a:cxn>
              <a:cxn ang="0">
                <a:pos x="22" y="41"/>
              </a:cxn>
              <a:cxn ang="0">
                <a:pos x="28" y="23"/>
              </a:cxn>
              <a:cxn ang="0">
                <a:pos x="33" y="0"/>
              </a:cxn>
            </a:cxnLst>
            <a:rect l="0" t="0" r="r" b="b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1" name="Freeform 233"/>
          <p:cNvSpPr>
            <a:spLocks/>
          </p:cNvSpPr>
          <p:nvPr>
            <p:custDataLst>
              <p:tags r:id="rId160"/>
            </p:custDataLst>
          </p:nvPr>
        </p:nvSpPr>
        <p:spPr bwMode="auto">
          <a:xfrm>
            <a:off x="6303963" y="2647951"/>
            <a:ext cx="69850" cy="13017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167" y="155"/>
              </a:cxn>
              <a:cxn ang="0">
                <a:pos x="121" y="259"/>
              </a:cxn>
              <a:cxn ang="0">
                <a:pos x="113" y="259"/>
              </a:cxn>
              <a:cxn ang="0">
                <a:pos x="107" y="257"/>
              </a:cxn>
              <a:cxn ang="0">
                <a:pos x="100" y="254"/>
              </a:cxn>
              <a:cxn ang="0">
                <a:pos x="95" y="251"/>
              </a:cxn>
              <a:cxn ang="0">
                <a:pos x="89" y="245"/>
              </a:cxn>
              <a:cxn ang="0">
                <a:pos x="85" y="240"/>
              </a:cxn>
              <a:cxn ang="0">
                <a:pos x="80" y="235"/>
              </a:cxn>
              <a:cxn ang="0">
                <a:pos x="76" y="229"/>
              </a:cxn>
              <a:cxn ang="0">
                <a:pos x="69" y="217"/>
              </a:cxn>
              <a:cxn ang="0">
                <a:pos x="65" y="205"/>
              </a:cxn>
              <a:cxn ang="0">
                <a:pos x="62" y="194"/>
              </a:cxn>
              <a:cxn ang="0">
                <a:pos x="62" y="185"/>
              </a:cxn>
              <a:cxn ang="0">
                <a:pos x="55" y="184"/>
              </a:cxn>
              <a:cxn ang="0">
                <a:pos x="51" y="183"/>
              </a:cxn>
              <a:cxn ang="0">
                <a:pos x="45" y="182"/>
              </a:cxn>
              <a:cxn ang="0">
                <a:pos x="42" y="180"/>
              </a:cxn>
              <a:cxn ang="0">
                <a:pos x="39" y="177"/>
              </a:cxn>
              <a:cxn ang="0">
                <a:pos x="36" y="174"/>
              </a:cxn>
              <a:cxn ang="0">
                <a:pos x="34" y="170"/>
              </a:cxn>
              <a:cxn ang="0">
                <a:pos x="32" y="167"/>
              </a:cxn>
              <a:cxn ang="0">
                <a:pos x="30" y="158"/>
              </a:cxn>
              <a:cxn ang="0">
                <a:pos x="29" y="149"/>
              </a:cxn>
              <a:cxn ang="0">
                <a:pos x="28" y="140"/>
              </a:cxn>
              <a:cxn ang="0">
                <a:pos x="28" y="129"/>
              </a:cxn>
              <a:cxn ang="0">
                <a:pos x="21" y="129"/>
              </a:cxn>
              <a:cxn ang="0">
                <a:pos x="16" y="127"/>
              </a:cxn>
              <a:cxn ang="0">
                <a:pos x="11" y="125"/>
              </a:cxn>
              <a:cxn ang="0">
                <a:pos x="7" y="121"/>
              </a:cxn>
              <a:cxn ang="0">
                <a:pos x="5" y="117"/>
              </a:cxn>
              <a:cxn ang="0">
                <a:pos x="2" y="112"/>
              </a:cxn>
              <a:cxn ang="0">
                <a:pos x="0" y="107"/>
              </a:cxn>
              <a:cxn ang="0">
                <a:pos x="0" y="101"/>
              </a:cxn>
              <a:cxn ang="0">
                <a:pos x="0" y="75"/>
              </a:cxn>
              <a:cxn ang="0">
                <a:pos x="1" y="50"/>
              </a:cxn>
              <a:cxn ang="0">
                <a:pos x="12" y="52"/>
              </a:cxn>
              <a:cxn ang="0">
                <a:pos x="22" y="53"/>
              </a:cxn>
              <a:cxn ang="0">
                <a:pos x="32" y="53"/>
              </a:cxn>
              <a:cxn ang="0">
                <a:pos x="42" y="52"/>
              </a:cxn>
              <a:cxn ang="0">
                <a:pos x="50" y="51"/>
              </a:cxn>
              <a:cxn ang="0">
                <a:pos x="58" y="49"/>
              </a:cxn>
              <a:cxn ang="0">
                <a:pos x="66" y="47"/>
              </a:cxn>
              <a:cxn ang="0">
                <a:pos x="73" y="44"/>
              </a:cxn>
              <a:cxn ang="0">
                <a:pos x="79" y="40"/>
              </a:cxn>
              <a:cxn ang="0">
                <a:pos x="86" y="36"/>
              </a:cxn>
              <a:cxn ang="0">
                <a:pos x="91" y="31"/>
              </a:cxn>
              <a:cxn ang="0">
                <a:pos x="97" y="26"/>
              </a:cxn>
              <a:cxn ang="0">
                <a:pos x="107" y="13"/>
              </a:cxn>
              <a:cxn ang="0">
                <a:pos x="114" y="0"/>
              </a:cxn>
            </a:cxnLst>
            <a:rect l="0" t="0" r="r" b="b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2" name="Freeform 234"/>
          <p:cNvSpPr>
            <a:spLocks/>
          </p:cNvSpPr>
          <p:nvPr>
            <p:custDataLst>
              <p:tags r:id="rId161"/>
            </p:custDataLst>
          </p:nvPr>
        </p:nvSpPr>
        <p:spPr bwMode="auto">
          <a:xfrm>
            <a:off x="5305425" y="1901826"/>
            <a:ext cx="96838" cy="144463"/>
          </a:xfrm>
          <a:custGeom>
            <a:avLst/>
            <a:gdLst/>
            <a:ahLst/>
            <a:cxnLst>
              <a:cxn ang="0">
                <a:pos x="185" y="67"/>
              </a:cxn>
              <a:cxn ang="0">
                <a:pos x="173" y="78"/>
              </a:cxn>
              <a:cxn ang="0">
                <a:pos x="159" y="82"/>
              </a:cxn>
              <a:cxn ang="0">
                <a:pos x="163" y="93"/>
              </a:cxn>
              <a:cxn ang="0">
                <a:pos x="174" y="101"/>
              </a:cxn>
              <a:cxn ang="0">
                <a:pos x="195" y="105"/>
              </a:cxn>
              <a:cxn ang="0">
                <a:pos x="225" y="106"/>
              </a:cxn>
              <a:cxn ang="0">
                <a:pos x="225" y="152"/>
              </a:cxn>
              <a:cxn ang="0">
                <a:pos x="224" y="176"/>
              </a:cxn>
              <a:cxn ang="0">
                <a:pos x="215" y="187"/>
              </a:cxn>
              <a:cxn ang="0">
                <a:pos x="197" y="205"/>
              </a:cxn>
              <a:cxn ang="0">
                <a:pos x="192" y="214"/>
              </a:cxn>
              <a:cxn ang="0">
                <a:pos x="179" y="218"/>
              </a:cxn>
              <a:cxn ang="0">
                <a:pos x="164" y="225"/>
              </a:cxn>
              <a:cxn ang="0">
                <a:pos x="159" y="236"/>
              </a:cxn>
              <a:cxn ang="0">
                <a:pos x="140" y="242"/>
              </a:cxn>
              <a:cxn ang="0">
                <a:pos x="128" y="252"/>
              </a:cxn>
              <a:cxn ang="0">
                <a:pos x="101" y="255"/>
              </a:cxn>
              <a:cxn ang="0">
                <a:pos x="60" y="261"/>
              </a:cxn>
              <a:cxn ang="0">
                <a:pos x="19" y="261"/>
              </a:cxn>
              <a:cxn ang="0">
                <a:pos x="0" y="217"/>
              </a:cxn>
              <a:cxn ang="0">
                <a:pos x="21" y="212"/>
              </a:cxn>
              <a:cxn ang="0">
                <a:pos x="26" y="205"/>
              </a:cxn>
              <a:cxn ang="0">
                <a:pos x="60" y="202"/>
              </a:cxn>
              <a:cxn ang="0">
                <a:pos x="72" y="193"/>
              </a:cxn>
              <a:cxn ang="0">
                <a:pos x="48" y="198"/>
              </a:cxn>
              <a:cxn ang="0">
                <a:pos x="40" y="197"/>
              </a:cxn>
              <a:cxn ang="0">
                <a:pos x="39" y="188"/>
              </a:cxn>
              <a:cxn ang="0">
                <a:pos x="46" y="173"/>
              </a:cxn>
              <a:cxn ang="0">
                <a:pos x="39" y="160"/>
              </a:cxn>
              <a:cxn ang="0">
                <a:pos x="14" y="150"/>
              </a:cxn>
              <a:cxn ang="0">
                <a:pos x="6" y="130"/>
              </a:cxn>
              <a:cxn ang="0">
                <a:pos x="22" y="115"/>
              </a:cxn>
              <a:cxn ang="0">
                <a:pos x="35" y="102"/>
              </a:cxn>
              <a:cxn ang="0">
                <a:pos x="68" y="94"/>
              </a:cxn>
              <a:cxn ang="0">
                <a:pos x="90" y="94"/>
              </a:cxn>
              <a:cxn ang="0">
                <a:pos x="100" y="88"/>
              </a:cxn>
              <a:cxn ang="0">
                <a:pos x="108" y="52"/>
              </a:cxn>
              <a:cxn ang="0">
                <a:pos x="120" y="31"/>
              </a:cxn>
              <a:cxn ang="0">
                <a:pos x="130" y="20"/>
              </a:cxn>
              <a:cxn ang="0">
                <a:pos x="141" y="7"/>
              </a:cxn>
              <a:cxn ang="0">
                <a:pos x="155" y="1"/>
              </a:cxn>
              <a:cxn ang="0">
                <a:pos x="179" y="3"/>
              </a:cxn>
              <a:cxn ang="0">
                <a:pos x="195" y="38"/>
              </a:cxn>
              <a:cxn ang="0">
                <a:pos x="196" y="47"/>
              </a:cxn>
              <a:cxn ang="0">
                <a:pos x="190" y="56"/>
              </a:cxn>
            </a:cxnLst>
            <a:rect l="0" t="0" r="r" b="b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83" name="Freeform 235"/>
          <p:cNvSpPr>
            <a:spLocks/>
          </p:cNvSpPr>
          <p:nvPr>
            <p:custDataLst>
              <p:tags r:id="rId162"/>
            </p:custDataLst>
          </p:nvPr>
        </p:nvSpPr>
        <p:spPr bwMode="auto">
          <a:xfrm>
            <a:off x="5118100" y="2813051"/>
            <a:ext cx="306388" cy="390525"/>
          </a:xfrm>
          <a:custGeom>
            <a:avLst/>
            <a:gdLst/>
            <a:ahLst/>
            <a:cxnLst>
              <a:cxn ang="0">
                <a:pos x="94" y="246"/>
              </a:cxn>
              <a:cxn ang="0">
                <a:pos x="96" y="243"/>
              </a:cxn>
              <a:cxn ang="0">
                <a:pos x="98" y="238"/>
              </a:cxn>
              <a:cxn ang="0">
                <a:pos x="100" y="232"/>
              </a:cxn>
              <a:cxn ang="0">
                <a:pos x="103" y="231"/>
              </a:cxn>
              <a:cxn ang="0">
                <a:pos x="104" y="238"/>
              </a:cxn>
              <a:cxn ang="0">
                <a:pos x="106" y="241"/>
              </a:cxn>
              <a:cxn ang="0">
                <a:pos x="108" y="242"/>
              </a:cxn>
              <a:cxn ang="0">
                <a:pos x="110" y="242"/>
              </a:cxn>
              <a:cxn ang="0">
                <a:pos x="113" y="241"/>
              </a:cxn>
              <a:cxn ang="0">
                <a:pos x="116" y="238"/>
              </a:cxn>
              <a:cxn ang="0">
                <a:pos x="216" y="234"/>
              </a:cxn>
              <a:cxn ang="0">
                <a:pos x="213" y="204"/>
              </a:cxn>
              <a:cxn ang="0">
                <a:pos x="207" y="138"/>
              </a:cxn>
              <a:cxn ang="0">
                <a:pos x="201" y="73"/>
              </a:cxn>
              <a:cxn ang="0">
                <a:pos x="198" y="43"/>
              </a:cxn>
              <a:cxn ang="0">
                <a:pos x="215" y="44"/>
              </a:cxn>
              <a:cxn ang="0">
                <a:pos x="232" y="46"/>
              </a:cxn>
              <a:cxn ang="0">
                <a:pos x="161" y="2"/>
              </a:cxn>
              <a:cxn ang="0">
                <a:pos x="160" y="8"/>
              </a:cxn>
              <a:cxn ang="0">
                <a:pos x="161" y="18"/>
              </a:cxn>
              <a:cxn ang="0">
                <a:pos x="98" y="24"/>
              </a:cxn>
              <a:cxn ang="0">
                <a:pos x="98" y="74"/>
              </a:cxn>
              <a:cxn ang="0">
                <a:pos x="95" y="76"/>
              </a:cxn>
              <a:cxn ang="0">
                <a:pos x="87" y="78"/>
              </a:cxn>
              <a:cxn ang="0">
                <a:pos x="72" y="82"/>
              </a:cxn>
              <a:cxn ang="0">
                <a:pos x="74" y="88"/>
              </a:cxn>
              <a:cxn ang="0">
                <a:pos x="78" y="96"/>
              </a:cxn>
              <a:cxn ang="0">
                <a:pos x="80" y="105"/>
              </a:cxn>
              <a:cxn ang="0">
                <a:pos x="81" y="115"/>
              </a:cxn>
              <a:cxn ang="0">
                <a:pos x="9" y="119"/>
              </a:cxn>
              <a:cxn ang="0">
                <a:pos x="5" y="130"/>
              </a:cxn>
              <a:cxn ang="0">
                <a:pos x="6" y="143"/>
              </a:cxn>
              <a:cxn ang="0">
                <a:pos x="8" y="155"/>
              </a:cxn>
              <a:cxn ang="0">
                <a:pos x="9" y="168"/>
              </a:cxn>
              <a:cxn ang="0">
                <a:pos x="9" y="182"/>
              </a:cxn>
              <a:cxn ang="0">
                <a:pos x="8" y="194"/>
              </a:cxn>
              <a:cxn ang="0">
                <a:pos x="6" y="206"/>
              </a:cxn>
              <a:cxn ang="0">
                <a:pos x="2" y="216"/>
              </a:cxn>
              <a:cxn ang="0">
                <a:pos x="2" y="219"/>
              </a:cxn>
              <a:cxn ang="0">
                <a:pos x="3" y="220"/>
              </a:cxn>
              <a:cxn ang="0">
                <a:pos x="3" y="222"/>
              </a:cxn>
              <a:cxn ang="0">
                <a:pos x="7" y="217"/>
              </a:cxn>
              <a:cxn ang="0">
                <a:pos x="18" y="213"/>
              </a:cxn>
              <a:cxn ang="0">
                <a:pos x="36" y="207"/>
              </a:cxn>
              <a:cxn ang="0">
                <a:pos x="45" y="208"/>
              </a:cxn>
              <a:cxn ang="0">
                <a:pos x="51" y="212"/>
              </a:cxn>
              <a:cxn ang="0">
                <a:pos x="56" y="214"/>
              </a:cxn>
              <a:cxn ang="0">
                <a:pos x="62" y="215"/>
              </a:cxn>
              <a:cxn ang="0">
                <a:pos x="66" y="219"/>
              </a:cxn>
              <a:cxn ang="0">
                <a:pos x="67" y="225"/>
              </a:cxn>
              <a:cxn ang="0">
                <a:pos x="70" y="231"/>
              </a:cxn>
              <a:cxn ang="0">
                <a:pos x="74" y="235"/>
              </a:cxn>
              <a:cxn ang="0">
                <a:pos x="85" y="243"/>
              </a:cxn>
            </a:cxnLst>
            <a:rect l="0" t="0" r="r" b="b"/>
            <a:pathLst>
              <a:path w="232" h="248">
                <a:moveTo>
                  <a:pt x="91" y="248"/>
                </a:moveTo>
                <a:lnTo>
                  <a:pt x="94" y="246"/>
                </a:lnTo>
                <a:lnTo>
                  <a:pt x="95" y="245"/>
                </a:lnTo>
                <a:lnTo>
                  <a:pt x="96" y="243"/>
                </a:lnTo>
                <a:lnTo>
                  <a:pt x="97" y="240"/>
                </a:lnTo>
                <a:lnTo>
                  <a:pt x="98" y="238"/>
                </a:lnTo>
                <a:lnTo>
                  <a:pt x="99" y="235"/>
                </a:lnTo>
                <a:lnTo>
                  <a:pt x="100" y="232"/>
                </a:lnTo>
                <a:lnTo>
                  <a:pt x="103" y="230"/>
                </a:lnTo>
                <a:lnTo>
                  <a:pt x="103" y="231"/>
                </a:lnTo>
                <a:lnTo>
                  <a:pt x="103" y="236"/>
                </a:lnTo>
                <a:lnTo>
                  <a:pt x="104" y="238"/>
                </a:lnTo>
                <a:lnTo>
                  <a:pt x="105" y="240"/>
                </a:lnTo>
                <a:lnTo>
                  <a:pt x="106" y="241"/>
                </a:lnTo>
                <a:lnTo>
                  <a:pt x="107" y="241"/>
                </a:lnTo>
                <a:lnTo>
                  <a:pt x="108" y="242"/>
                </a:lnTo>
                <a:lnTo>
                  <a:pt x="109" y="242"/>
                </a:lnTo>
                <a:lnTo>
                  <a:pt x="110" y="242"/>
                </a:lnTo>
                <a:lnTo>
                  <a:pt x="112" y="241"/>
                </a:lnTo>
                <a:lnTo>
                  <a:pt x="113" y="241"/>
                </a:lnTo>
                <a:lnTo>
                  <a:pt x="114" y="240"/>
                </a:lnTo>
                <a:lnTo>
                  <a:pt x="116" y="238"/>
                </a:lnTo>
                <a:lnTo>
                  <a:pt x="118" y="236"/>
                </a:lnTo>
                <a:lnTo>
                  <a:pt x="216" y="234"/>
                </a:lnTo>
                <a:lnTo>
                  <a:pt x="215" y="225"/>
                </a:lnTo>
                <a:lnTo>
                  <a:pt x="213" y="204"/>
                </a:lnTo>
                <a:lnTo>
                  <a:pt x="210" y="173"/>
                </a:lnTo>
                <a:lnTo>
                  <a:pt x="207" y="138"/>
                </a:lnTo>
                <a:lnTo>
                  <a:pt x="204" y="103"/>
                </a:lnTo>
                <a:lnTo>
                  <a:pt x="201" y="73"/>
                </a:lnTo>
                <a:lnTo>
                  <a:pt x="199" y="51"/>
                </a:lnTo>
                <a:lnTo>
                  <a:pt x="198" y="43"/>
                </a:lnTo>
                <a:lnTo>
                  <a:pt x="203" y="43"/>
                </a:lnTo>
                <a:lnTo>
                  <a:pt x="215" y="44"/>
                </a:lnTo>
                <a:lnTo>
                  <a:pt x="226" y="45"/>
                </a:lnTo>
                <a:lnTo>
                  <a:pt x="232" y="46"/>
                </a:lnTo>
                <a:lnTo>
                  <a:pt x="161" y="0"/>
                </a:lnTo>
                <a:lnTo>
                  <a:pt x="161" y="2"/>
                </a:lnTo>
                <a:lnTo>
                  <a:pt x="160" y="5"/>
                </a:lnTo>
                <a:lnTo>
                  <a:pt x="160" y="8"/>
                </a:lnTo>
                <a:lnTo>
                  <a:pt x="161" y="11"/>
                </a:lnTo>
                <a:lnTo>
                  <a:pt x="161" y="18"/>
                </a:lnTo>
                <a:lnTo>
                  <a:pt x="161" y="24"/>
                </a:lnTo>
                <a:lnTo>
                  <a:pt x="98" y="24"/>
                </a:lnTo>
                <a:lnTo>
                  <a:pt x="94" y="22"/>
                </a:lnTo>
                <a:lnTo>
                  <a:pt x="98" y="74"/>
                </a:lnTo>
                <a:lnTo>
                  <a:pt x="97" y="75"/>
                </a:lnTo>
                <a:lnTo>
                  <a:pt x="95" y="76"/>
                </a:lnTo>
                <a:lnTo>
                  <a:pt x="91" y="77"/>
                </a:lnTo>
                <a:lnTo>
                  <a:pt x="87" y="78"/>
                </a:lnTo>
                <a:lnTo>
                  <a:pt x="78" y="80"/>
                </a:lnTo>
                <a:lnTo>
                  <a:pt x="72" y="82"/>
                </a:lnTo>
                <a:lnTo>
                  <a:pt x="73" y="85"/>
                </a:lnTo>
                <a:lnTo>
                  <a:pt x="74" y="88"/>
                </a:lnTo>
                <a:lnTo>
                  <a:pt x="76" y="92"/>
                </a:lnTo>
                <a:lnTo>
                  <a:pt x="78" y="96"/>
                </a:lnTo>
                <a:lnTo>
                  <a:pt x="79" y="99"/>
                </a:lnTo>
                <a:lnTo>
                  <a:pt x="80" y="105"/>
                </a:lnTo>
                <a:lnTo>
                  <a:pt x="80" y="112"/>
                </a:lnTo>
                <a:lnTo>
                  <a:pt x="81" y="115"/>
                </a:lnTo>
                <a:lnTo>
                  <a:pt x="13" y="115"/>
                </a:lnTo>
                <a:lnTo>
                  <a:pt x="9" y="119"/>
                </a:lnTo>
                <a:lnTo>
                  <a:pt x="4" y="123"/>
                </a:lnTo>
                <a:lnTo>
                  <a:pt x="5" y="130"/>
                </a:lnTo>
                <a:lnTo>
                  <a:pt x="5" y="137"/>
                </a:lnTo>
                <a:lnTo>
                  <a:pt x="6" y="143"/>
                </a:lnTo>
                <a:lnTo>
                  <a:pt x="7" y="149"/>
                </a:lnTo>
                <a:lnTo>
                  <a:pt x="8" y="155"/>
                </a:lnTo>
                <a:lnTo>
                  <a:pt x="8" y="161"/>
                </a:lnTo>
                <a:lnTo>
                  <a:pt x="9" y="168"/>
                </a:lnTo>
                <a:lnTo>
                  <a:pt x="9" y="176"/>
                </a:lnTo>
                <a:lnTo>
                  <a:pt x="9" y="182"/>
                </a:lnTo>
                <a:lnTo>
                  <a:pt x="8" y="188"/>
                </a:lnTo>
                <a:lnTo>
                  <a:pt x="8" y="194"/>
                </a:lnTo>
                <a:lnTo>
                  <a:pt x="7" y="200"/>
                </a:lnTo>
                <a:lnTo>
                  <a:pt x="6" y="206"/>
                </a:lnTo>
                <a:lnTo>
                  <a:pt x="4" y="211"/>
                </a:lnTo>
                <a:lnTo>
                  <a:pt x="2" y="216"/>
                </a:lnTo>
                <a:lnTo>
                  <a:pt x="0" y="221"/>
                </a:lnTo>
                <a:lnTo>
                  <a:pt x="2" y="219"/>
                </a:lnTo>
                <a:lnTo>
                  <a:pt x="3" y="219"/>
                </a:lnTo>
                <a:lnTo>
                  <a:pt x="3" y="220"/>
                </a:lnTo>
                <a:lnTo>
                  <a:pt x="3" y="221"/>
                </a:lnTo>
                <a:lnTo>
                  <a:pt x="3" y="222"/>
                </a:lnTo>
                <a:lnTo>
                  <a:pt x="4" y="217"/>
                </a:lnTo>
                <a:lnTo>
                  <a:pt x="7" y="217"/>
                </a:lnTo>
                <a:lnTo>
                  <a:pt x="12" y="215"/>
                </a:lnTo>
                <a:lnTo>
                  <a:pt x="18" y="213"/>
                </a:lnTo>
                <a:lnTo>
                  <a:pt x="25" y="211"/>
                </a:lnTo>
                <a:lnTo>
                  <a:pt x="36" y="207"/>
                </a:lnTo>
                <a:lnTo>
                  <a:pt x="41" y="205"/>
                </a:lnTo>
                <a:lnTo>
                  <a:pt x="45" y="208"/>
                </a:lnTo>
                <a:lnTo>
                  <a:pt x="48" y="210"/>
                </a:lnTo>
                <a:lnTo>
                  <a:pt x="51" y="212"/>
                </a:lnTo>
                <a:lnTo>
                  <a:pt x="53" y="213"/>
                </a:lnTo>
                <a:lnTo>
                  <a:pt x="56" y="214"/>
                </a:lnTo>
                <a:lnTo>
                  <a:pt x="59" y="215"/>
                </a:lnTo>
                <a:lnTo>
                  <a:pt x="62" y="215"/>
                </a:lnTo>
                <a:lnTo>
                  <a:pt x="66" y="215"/>
                </a:lnTo>
                <a:lnTo>
                  <a:pt x="66" y="219"/>
                </a:lnTo>
                <a:lnTo>
                  <a:pt x="66" y="222"/>
                </a:lnTo>
                <a:lnTo>
                  <a:pt x="67" y="225"/>
                </a:lnTo>
                <a:lnTo>
                  <a:pt x="69" y="228"/>
                </a:lnTo>
                <a:lnTo>
                  <a:pt x="70" y="231"/>
                </a:lnTo>
                <a:lnTo>
                  <a:pt x="72" y="233"/>
                </a:lnTo>
                <a:lnTo>
                  <a:pt x="74" y="235"/>
                </a:lnTo>
                <a:lnTo>
                  <a:pt x="76" y="237"/>
                </a:lnTo>
                <a:lnTo>
                  <a:pt x="85" y="243"/>
                </a:lnTo>
                <a:lnTo>
                  <a:pt x="91" y="24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4" name="Freeform 236"/>
          <p:cNvSpPr>
            <a:spLocks/>
          </p:cNvSpPr>
          <p:nvPr>
            <p:custDataLst>
              <p:tags r:id="rId163"/>
            </p:custDataLst>
          </p:nvPr>
        </p:nvSpPr>
        <p:spPr bwMode="auto">
          <a:xfrm>
            <a:off x="5233989" y="2873376"/>
            <a:ext cx="414337" cy="468313"/>
          </a:xfrm>
          <a:custGeom>
            <a:avLst/>
            <a:gdLst/>
            <a:ahLst/>
            <a:cxnLst>
              <a:cxn ang="0">
                <a:pos x="90" y="788"/>
              </a:cxn>
              <a:cxn ang="0">
                <a:pos x="121" y="788"/>
              </a:cxn>
              <a:cxn ang="0">
                <a:pos x="146" y="783"/>
              </a:cxn>
              <a:cxn ang="0">
                <a:pos x="186" y="776"/>
              </a:cxn>
              <a:cxn ang="0">
                <a:pos x="197" y="813"/>
              </a:cxn>
              <a:cxn ang="0">
                <a:pos x="212" y="835"/>
              </a:cxn>
              <a:cxn ang="0">
                <a:pos x="226" y="846"/>
              </a:cxn>
              <a:cxn ang="0">
                <a:pos x="246" y="850"/>
              </a:cxn>
              <a:cxn ang="0">
                <a:pos x="246" y="881"/>
              </a:cxn>
              <a:cxn ang="0">
                <a:pos x="326" y="889"/>
              </a:cxn>
              <a:cxn ang="0">
                <a:pos x="334" y="876"/>
              </a:cxn>
              <a:cxn ang="0">
                <a:pos x="347" y="871"/>
              </a:cxn>
              <a:cxn ang="0">
                <a:pos x="348" y="888"/>
              </a:cxn>
              <a:cxn ang="0">
                <a:pos x="358" y="893"/>
              </a:cxn>
              <a:cxn ang="0">
                <a:pos x="385" y="893"/>
              </a:cxn>
              <a:cxn ang="0">
                <a:pos x="401" y="854"/>
              </a:cxn>
              <a:cxn ang="0">
                <a:pos x="412" y="788"/>
              </a:cxn>
              <a:cxn ang="0">
                <a:pos x="424" y="771"/>
              </a:cxn>
              <a:cxn ang="0">
                <a:pos x="452" y="754"/>
              </a:cxn>
              <a:cxn ang="0">
                <a:pos x="485" y="743"/>
              </a:cxn>
              <a:cxn ang="0">
                <a:pos x="501" y="729"/>
              </a:cxn>
              <a:cxn ang="0">
                <a:pos x="515" y="702"/>
              </a:cxn>
              <a:cxn ang="0">
                <a:pos x="535" y="668"/>
              </a:cxn>
              <a:cxn ang="0">
                <a:pos x="547" y="660"/>
              </a:cxn>
              <a:cxn ang="0">
                <a:pos x="572" y="659"/>
              </a:cxn>
              <a:cxn ang="0">
                <a:pos x="605" y="644"/>
              </a:cxn>
              <a:cxn ang="0">
                <a:pos x="639" y="624"/>
              </a:cxn>
              <a:cxn ang="0">
                <a:pos x="674" y="613"/>
              </a:cxn>
              <a:cxn ang="0">
                <a:pos x="724" y="610"/>
              </a:cxn>
              <a:cxn ang="0">
                <a:pos x="788" y="602"/>
              </a:cxn>
              <a:cxn ang="0">
                <a:pos x="815" y="594"/>
              </a:cxn>
              <a:cxn ang="0">
                <a:pos x="863" y="590"/>
              </a:cxn>
              <a:cxn ang="0">
                <a:pos x="901" y="583"/>
              </a:cxn>
              <a:cxn ang="0">
                <a:pos x="913" y="574"/>
              </a:cxn>
              <a:cxn ang="0">
                <a:pos x="931" y="544"/>
              </a:cxn>
              <a:cxn ang="0">
                <a:pos x="943" y="504"/>
              </a:cxn>
              <a:cxn ang="0">
                <a:pos x="948" y="461"/>
              </a:cxn>
              <a:cxn ang="0">
                <a:pos x="947" y="421"/>
              </a:cxn>
              <a:cxn ang="0">
                <a:pos x="943" y="363"/>
              </a:cxn>
              <a:cxn ang="0">
                <a:pos x="922" y="356"/>
              </a:cxn>
              <a:cxn ang="0">
                <a:pos x="862" y="322"/>
              </a:cxn>
              <a:cxn ang="0">
                <a:pos x="794" y="278"/>
              </a:cxn>
              <a:cxn ang="0">
                <a:pos x="738" y="216"/>
              </a:cxn>
              <a:cxn ang="0">
                <a:pos x="412" y="12"/>
              </a:cxn>
              <a:cxn ang="0">
                <a:pos x="348" y="102"/>
              </a:cxn>
              <a:cxn ang="0">
                <a:pos x="379" y="405"/>
              </a:cxn>
              <a:cxn ang="0">
                <a:pos x="392" y="565"/>
              </a:cxn>
              <a:cxn ang="0">
                <a:pos x="93" y="591"/>
              </a:cxn>
              <a:cxn ang="0">
                <a:pos x="79" y="606"/>
              </a:cxn>
              <a:cxn ang="0">
                <a:pos x="67" y="610"/>
              </a:cxn>
              <a:cxn ang="0">
                <a:pos x="57" y="607"/>
              </a:cxn>
              <a:cxn ang="0">
                <a:pos x="49" y="591"/>
              </a:cxn>
              <a:cxn ang="0">
                <a:pos x="40" y="581"/>
              </a:cxn>
              <a:cxn ang="0">
                <a:pos x="29" y="605"/>
              </a:cxn>
              <a:cxn ang="0">
                <a:pos x="15" y="623"/>
              </a:cxn>
              <a:cxn ang="0">
                <a:pos x="67" y="733"/>
              </a:cxn>
              <a:cxn ang="0">
                <a:pos x="61" y="748"/>
              </a:cxn>
              <a:cxn ang="0">
                <a:pos x="62" y="760"/>
              </a:cxn>
              <a:cxn ang="0">
                <a:pos x="54" y="788"/>
              </a:cxn>
            </a:cxnLst>
            <a:rect l="0" t="0" r="r" b="b"/>
            <a:pathLst>
              <a:path w="948" h="893">
                <a:moveTo>
                  <a:pt x="54" y="788"/>
                </a:moveTo>
                <a:lnTo>
                  <a:pt x="74" y="788"/>
                </a:lnTo>
                <a:lnTo>
                  <a:pt x="90" y="788"/>
                </a:lnTo>
                <a:lnTo>
                  <a:pt x="100" y="788"/>
                </a:lnTo>
                <a:lnTo>
                  <a:pt x="106" y="788"/>
                </a:lnTo>
                <a:lnTo>
                  <a:pt x="121" y="788"/>
                </a:lnTo>
                <a:lnTo>
                  <a:pt x="135" y="787"/>
                </a:lnTo>
                <a:lnTo>
                  <a:pt x="140" y="785"/>
                </a:lnTo>
                <a:lnTo>
                  <a:pt x="146" y="783"/>
                </a:lnTo>
                <a:lnTo>
                  <a:pt x="150" y="780"/>
                </a:lnTo>
                <a:lnTo>
                  <a:pt x="152" y="776"/>
                </a:lnTo>
                <a:lnTo>
                  <a:pt x="186" y="776"/>
                </a:lnTo>
                <a:lnTo>
                  <a:pt x="189" y="788"/>
                </a:lnTo>
                <a:lnTo>
                  <a:pt x="193" y="800"/>
                </a:lnTo>
                <a:lnTo>
                  <a:pt x="197" y="813"/>
                </a:lnTo>
                <a:lnTo>
                  <a:pt x="204" y="825"/>
                </a:lnTo>
                <a:lnTo>
                  <a:pt x="207" y="830"/>
                </a:lnTo>
                <a:lnTo>
                  <a:pt x="212" y="835"/>
                </a:lnTo>
                <a:lnTo>
                  <a:pt x="216" y="839"/>
                </a:lnTo>
                <a:lnTo>
                  <a:pt x="221" y="843"/>
                </a:lnTo>
                <a:lnTo>
                  <a:pt x="226" y="846"/>
                </a:lnTo>
                <a:lnTo>
                  <a:pt x="233" y="848"/>
                </a:lnTo>
                <a:lnTo>
                  <a:pt x="239" y="849"/>
                </a:lnTo>
                <a:lnTo>
                  <a:pt x="246" y="850"/>
                </a:lnTo>
                <a:lnTo>
                  <a:pt x="246" y="862"/>
                </a:lnTo>
                <a:lnTo>
                  <a:pt x="246" y="871"/>
                </a:lnTo>
                <a:lnTo>
                  <a:pt x="246" y="881"/>
                </a:lnTo>
                <a:lnTo>
                  <a:pt x="246" y="893"/>
                </a:lnTo>
                <a:lnTo>
                  <a:pt x="326" y="893"/>
                </a:lnTo>
                <a:lnTo>
                  <a:pt x="326" y="889"/>
                </a:lnTo>
                <a:lnTo>
                  <a:pt x="328" y="884"/>
                </a:lnTo>
                <a:lnTo>
                  <a:pt x="330" y="880"/>
                </a:lnTo>
                <a:lnTo>
                  <a:pt x="334" y="876"/>
                </a:lnTo>
                <a:lnTo>
                  <a:pt x="339" y="868"/>
                </a:lnTo>
                <a:lnTo>
                  <a:pt x="346" y="862"/>
                </a:lnTo>
                <a:lnTo>
                  <a:pt x="347" y="871"/>
                </a:lnTo>
                <a:lnTo>
                  <a:pt x="348" y="880"/>
                </a:lnTo>
                <a:lnTo>
                  <a:pt x="349" y="884"/>
                </a:lnTo>
                <a:lnTo>
                  <a:pt x="348" y="888"/>
                </a:lnTo>
                <a:lnTo>
                  <a:pt x="348" y="891"/>
                </a:lnTo>
                <a:lnTo>
                  <a:pt x="346" y="893"/>
                </a:lnTo>
                <a:lnTo>
                  <a:pt x="358" y="893"/>
                </a:lnTo>
                <a:lnTo>
                  <a:pt x="371" y="893"/>
                </a:lnTo>
                <a:lnTo>
                  <a:pt x="381" y="893"/>
                </a:lnTo>
                <a:lnTo>
                  <a:pt x="385" y="893"/>
                </a:lnTo>
                <a:lnTo>
                  <a:pt x="392" y="881"/>
                </a:lnTo>
                <a:lnTo>
                  <a:pt x="397" y="868"/>
                </a:lnTo>
                <a:lnTo>
                  <a:pt x="401" y="854"/>
                </a:lnTo>
                <a:lnTo>
                  <a:pt x="404" y="841"/>
                </a:lnTo>
                <a:lnTo>
                  <a:pt x="408" y="813"/>
                </a:lnTo>
                <a:lnTo>
                  <a:pt x="412" y="788"/>
                </a:lnTo>
                <a:lnTo>
                  <a:pt x="415" y="782"/>
                </a:lnTo>
                <a:lnTo>
                  <a:pt x="418" y="776"/>
                </a:lnTo>
                <a:lnTo>
                  <a:pt x="424" y="771"/>
                </a:lnTo>
                <a:lnTo>
                  <a:pt x="428" y="767"/>
                </a:lnTo>
                <a:lnTo>
                  <a:pt x="440" y="759"/>
                </a:lnTo>
                <a:lnTo>
                  <a:pt x="452" y="754"/>
                </a:lnTo>
                <a:lnTo>
                  <a:pt x="464" y="750"/>
                </a:lnTo>
                <a:lnTo>
                  <a:pt x="475" y="746"/>
                </a:lnTo>
                <a:lnTo>
                  <a:pt x="485" y="743"/>
                </a:lnTo>
                <a:lnTo>
                  <a:pt x="492" y="739"/>
                </a:lnTo>
                <a:lnTo>
                  <a:pt x="496" y="734"/>
                </a:lnTo>
                <a:lnTo>
                  <a:pt x="501" y="729"/>
                </a:lnTo>
                <a:lnTo>
                  <a:pt x="505" y="723"/>
                </a:lnTo>
                <a:lnTo>
                  <a:pt x="508" y="716"/>
                </a:lnTo>
                <a:lnTo>
                  <a:pt x="515" y="702"/>
                </a:lnTo>
                <a:lnTo>
                  <a:pt x="521" y="690"/>
                </a:lnTo>
                <a:lnTo>
                  <a:pt x="528" y="678"/>
                </a:lnTo>
                <a:lnTo>
                  <a:pt x="535" y="668"/>
                </a:lnTo>
                <a:lnTo>
                  <a:pt x="539" y="664"/>
                </a:lnTo>
                <a:lnTo>
                  <a:pt x="542" y="662"/>
                </a:lnTo>
                <a:lnTo>
                  <a:pt x="547" y="660"/>
                </a:lnTo>
                <a:lnTo>
                  <a:pt x="551" y="659"/>
                </a:lnTo>
                <a:lnTo>
                  <a:pt x="562" y="660"/>
                </a:lnTo>
                <a:lnTo>
                  <a:pt x="572" y="659"/>
                </a:lnTo>
                <a:lnTo>
                  <a:pt x="581" y="657"/>
                </a:lnTo>
                <a:lnTo>
                  <a:pt x="588" y="653"/>
                </a:lnTo>
                <a:lnTo>
                  <a:pt x="605" y="644"/>
                </a:lnTo>
                <a:lnTo>
                  <a:pt x="620" y="634"/>
                </a:lnTo>
                <a:lnTo>
                  <a:pt x="629" y="629"/>
                </a:lnTo>
                <a:lnTo>
                  <a:pt x="639" y="624"/>
                </a:lnTo>
                <a:lnTo>
                  <a:pt x="649" y="620"/>
                </a:lnTo>
                <a:lnTo>
                  <a:pt x="661" y="616"/>
                </a:lnTo>
                <a:lnTo>
                  <a:pt x="674" y="613"/>
                </a:lnTo>
                <a:lnTo>
                  <a:pt x="688" y="610"/>
                </a:lnTo>
                <a:lnTo>
                  <a:pt x="706" y="609"/>
                </a:lnTo>
                <a:lnTo>
                  <a:pt x="724" y="610"/>
                </a:lnTo>
                <a:lnTo>
                  <a:pt x="777" y="610"/>
                </a:lnTo>
                <a:lnTo>
                  <a:pt x="783" y="606"/>
                </a:lnTo>
                <a:lnTo>
                  <a:pt x="788" y="602"/>
                </a:lnTo>
                <a:lnTo>
                  <a:pt x="795" y="600"/>
                </a:lnTo>
                <a:lnTo>
                  <a:pt x="800" y="598"/>
                </a:lnTo>
                <a:lnTo>
                  <a:pt x="815" y="594"/>
                </a:lnTo>
                <a:lnTo>
                  <a:pt x="830" y="592"/>
                </a:lnTo>
                <a:lnTo>
                  <a:pt x="845" y="591"/>
                </a:lnTo>
                <a:lnTo>
                  <a:pt x="863" y="590"/>
                </a:lnTo>
                <a:lnTo>
                  <a:pt x="879" y="588"/>
                </a:lnTo>
                <a:lnTo>
                  <a:pt x="897" y="585"/>
                </a:lnTo>
                <a:lnTo>
                  <a:pt x="901" y="583"/>
                </a:lnTo>
                <a:lnTo>
                  <a:pt x="906" y="580"/>
                </a:lnTo>
                <a:lnTo>
                  <a:pt x="909" y="577"/>
                </a:lnTo>
                <a:lnTo>
                  <a:pt x="913" y="574"/>
                </a:lnTo>
                <a:lnTo>
                  <a:pt x="920" y="565"/>
                </a:lnTo>
                <a:lnTo>
                  <a:pt x="925" y="555"/>
                </a:lnTo>
                <a:lnTo>
                  <a:pt x="931" y="544"/>
                </a:lnTo>
                <a:lnTo>
                  <a:pt x="935" y="531"/>
                </a:lnTo>
                <a:lnTo>
                  <a:pt x="940" y="518"/>
                </a:lnTo>
                <a:lnTo>
                  <a:pt x="943" y="504"/>
                </a:lnTo>
                <a:lnTo>
                  <a:pt x="945" y="490"/>
                </a:lnTo>
                <a:lnTo>
                  <a:pt x="947" y="475"/>
                </a:lnTo>
                <a:lnTo>
                  <a:pt x="948" y="461"/>
                </a:lnTo>
                <a:lnTo>
                  <a:pt x="948" y="447"/>
                </a:lnTo>
                <a:lnTo>
                  <a:pt x="948" y="434"/>
                </a:lnTo>
                <a:lnTo>
                  <a:pt x="947" y="421"/>
                </a:lnTo>
                <a:lnTo>
                  <a:pt x="945" y="410"/>
                </a:lnTo>
                <a:lnTo>
                  <a:pt x="943" y="400"/>
                </a:lnTo>
                <a:lnTo>
                  <a:pt x="943" y="363"/>
                </a:lnTo>
                <a:lnTo>
                  <a:pt x="939" y="362"/>
                </a:lnTo>
                <a:lnTo>
                  <a:pt x="931" y="359"/>
                </a:lnTo>
                <a:lnTo>
                  <a:pt x="922" y="356"/>
                </a:lnTo>
                <a:lnTo>
                  <a:pt x="912" y="350"/>
                </a:lnTo>
                <a:lnTo>
                  <a:pt x="888" y="337"/>
                </a:lnTo>
                <a:lnTo>
                  <a:pt x="862" y="322"/>
                </a:lnTo>
                <a:lnTo>
                  <a:pt x="835" y="305"/>
                </a:lnTo>
                <a:lnTo>
                  <a:pt x="811" y="290"/>
                </a:lnTo>
                <a:lnTo>
                  <a:pt x="794" y="278"/>
                </a:lnTo>
                <a:lnTo>
                  <a:pt x="784" y="271"/>
                </a:lnTo>
                <a:lnTo>
                  <a:pt x="764" y="240"/>
                </a:lnTo>
                <a:lnTo>
                  <a:pt x="738" y="216"/>
                </a:lnTo>
                <a:lnTo>
                  <a:pt x="405" y="0"/>
                </a:lnTo>
                <a:lnTo>
                  <a:pt x="408" y="6"/>
                </a:lnTo>
                <a:lnTo>
                  <a:pt x="412" y="12"/>
                </a:lnTo>
                <a:lnTo>
                  <a:pt x="339" y="12"/>
                </a:lnTo>
                <a:lnTo>
                  <a:pt x="341" y="36"/>
                </a:lnTo>
                <a:lnTo>
                  <a:pt x="348" y="102"/>
                </a:lnTo>
                <a:lnTo>
                  <a:pt x="358" y="193"/>
                </a:lnTo>
                <a:lnTo>
                  <a:pt x="368" y="299"/>
                </a:lnTo>
                <a:lnTo>
                  <a:pt x="379" y="405"/>
                </a:lnTo>
                <a:lnTo>
                  <a:pt x="386" y="498"/>
                </a:lnTo>
                <a:lnTo>
                  <a:pt x="390" y="535"/>
                </a:lnTo>
                <a:lnTo>
                  <a:pt x="392" y="565"/>
                </a:lnTo>
                <a:lnTo>
                  <a:pt x="393" y="583"/>
                </a:lnTo>
                <a:lnTo>
                  <a:pt x="392" y="591"/>
                </a:lnTo>
                <a:lnTo>
                  <a:pt x="93" y="591"/>
                </a:lnTo>
                <a:lnTo>
                  <a:pt x="88" y="597"/>
                </a:lnTo>
                <a:lnTo>
                  <a:pt x="82" y="603"/>
                </a:lnTo>
                <a:lnTo>
                  <a:pt x="79" y="606"/>
                </a:lnTo>
                <a:lnTo>
                  <a:pt x="76" y="608"/>
                </a:lnTo>
                <a:lnTo>
                  <a:pt x="71" y="609"/>
                </a:lnTo>
                <a:lnTo>
                  <a:pt x="67" y="610"/>
                </a:lnTo>
                <a:lnTo>
                  <a:pt x="64" y="609"/>
                </a:lnTo>
                <a:lnTo>
                  <a:pt x="60" y="608"/>
                </a:lnTo>
                <a:lnTo>
                  <a:pt x="57" y="607"/>
                </a:lnTo>
                <a:lnTo>
                  <a:pt x="55" y="604"/>
                </a:lnTo>
                <a:lnTo>
                  <a:pt x="51" y="598"/>
                </a:lnTo>
                <a:lnTo>
                  <a:pt x="49" y="591"/>
                </a:lnTo>
                <a:lnTo>
                  <a:pt x="47" y="578"/>
                </a:lnTo>
                <a:lnTo>
                  <a:pt x="47" y="573"/>
                </a:lnTo>
                <a:lnTo>
                  <a:pt x="40" y="581"/>
                </a:lnTo>
                <a:lnTo>
                  <a:pt x="36" y="590"/>
                </a:lnTo>
                <a:lnTo>
                  <a:pt x="33" y="598"/>
                </a:lnTo>
                <a:lnTo>
                  <a:pt x="29" y="605"/>
                </a:lnTo>
                <a:lnTo>
                  <a:pt x="26" y="612"/>
                </a:lnTo>
                <a:lnTo>
                  <a:pt x="22" y="618"/>
                </a:lnTo>
                <a:lnTo>
                  <a:pt x="15" y="623"/>
                </a:lnTo>
                <a:lnTo>
                  <a:pt x="6" y="628"/>
                </a:lnTo>
                <a:lnTo>
                  <a:pt x="0" y="709"/>
                </a:lnTo>
                <a:lnTo>
                  <a:pt x="67" y="733"/>
                </a:lnTo>
                <a:lnTo>
                  <a:pt x="65" y="738"/>
                </a:lnTo>
                <a:lnTo>
                  <a:pt x="62" y="743"/>
                </a:lnTo>
                <a:lnTo>
                  <a:pt x="61" y="748"/>
                </a:lnTo>
                <a:lnTo>
                  <a:pt x="61" y="753"/>
                </a:lnTo>
                <a:lnTo>
                  <a:pt x="61" y="757"/>
                </a:lnTo>
                <a:lnTo>
                  <a:pt x="62" y="760"/>
                </a:lnTo>
                <a:lnTo>
                  <a:pt x="65" y="763"/>
                </a:lnTo>
                <a:lnTo>
                  <a:pt x="67" y="764"/>
                </a:lnTo>
                <a:lnTo>
                  <a:pt x="54" y="78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5" name="Freeform 237"/>
          <p:cNvSpPr>
            <a:spLocks/>
          </p:cNvSpPr>
          <p:nvPr>
            <p:custDataLst>
              <p:tags r:id="rId164"/>
            </p:custDataLst>
          </p:nvPr>
        </p:nvSpPr>
        <p:spPr bwMode="auto">
          <a:xfrm>
            <a:off x="5332413" y="2479675"/>
            <a:ext cx="493712" cy="579438"/>
          </a:xfrm>
          <a:custGeom>
            <a:avLst/>
            <a:gdLst/>
            <a:ahLst/>
            <a:cxnLst>
              <a:cxn ang="0">
                <a:pos x="238" y="367"/>
              </a:cxn>
              <a:cxn ang="0">
                <a:pos x="244" y="365"/>
              </a:cxn>
              <a:cxn ang="0">
                <a:pos x="255" y="368"/>
              </a:cxn>
              <a:cxn ang="0">
                <a:pos x="372" y="277"/>
              </a:cxn>
              <a:cxn ang="0">
                <a:pos x="369" y="270"/>
              </a:cxn>
              <a:cxn ang="0">
                <a:pos x="361" y="264"/>
              </a:cxn>
              <a:cxn ang="0">
                <a:pos x="347" y="259"/>
              </a:cxn>
              <a:cxn ang="0">
                <a:pos x="339" y="254"/>
              </a:cxn>
              <a:cxn ang="0">
                <a:pos x="336" y="247"/>
              </a:cxn>
              <a:cxn ang="0">
                <a:pos x="337" y="228"/>
              </a:cxn>
              <a:cxn ang="0">
                <a:pos x="337" y="196"/>
              </a:cxn>
              <a:cxn ang="0">
                <a:pos x="334" y="168"/>
              </a:cxn>
              <a:cxn ang="0">
                <a:pos x="329" y="155"/>
              </a:cxn>
              <a:cxn ang="0">
                <a:pos x="323" y="142"/>
              </a:cxn>
              <a:cxn ang="0">
                <a:pos x="315" y="109"/>
              </a:cxn>
              <a:cxn ang="0">
                <a:pos x="306" y="90"/>
              </a:cxn>
              <a:cxn ang="0">
                <a:pos x="297" y="78"/>
              </a:cxn>
              <a:cxn ang="0">
                <a:pos x="300" y="63"/>
              </a:cxn>
              <a:cxn ang="0">
                <a:pos x="301" y="43"/>
              </a:cxn>
              <a:cxn ang="0">
                <a:pos x="302" y="23"/>
              </a:cxn>
              <a:cxn ang="0">
                <a:pos x="310" y="7"/>
              </a:cxn>
              <a:cxn ang="0">
                <a:pos x="302" y="6"/>
              </a:cxn>
              <a:cxn ang="0">
                <a:pos x="278" y="12"/>
              </a:cxn>
              <a:cxn ang="0">
                <a:pos x="245" y="12"/>
              </a:cxn>
              <a:cxn ang="0">
                <a:pos x="206" y="14"/>
              </a:cxn>
              <a:cxn ang="0">
                <a:pos x="168" y="24"/>
              </a:cxn>
              <a:cxn ang="0">
                <a:pos x="145" y="32"/>
              </a:cxn>
              <a:cxn ang="0">
                <a:pos x="124" y="44"/>
              </a:cxn>
              <a:cxn ang="0">
                <a:pos x="123" y="52"/>
              </a:cxn>
              <a:cxn ang="0">
                <a:pos x="131" y="89"/>
              </a:cxn>
              <a:cxn ang="0">
                <a:pos x="134" y="93"/>
              </a:cxn>
              <a:cxn ang="0">
                <a:pos x="141" y="98"/>
              </a:cxn>
              <a:cxn ang="0">
                <a:pos x="142" y="102"/>
              </a:cxn>
              <a:cxn ang="0">
                <a:pos x="139" y="107"/>
              </a:cxn>
              <a:cxn ang="0">
                <a:pos x="128" y="107"/>
              </a:cxn>
              <a:cxn ang="0">
                <a:pos x="106" y="113"/>
              </a:cxn>
              <a:cxn ang="0">
                <a:pos x="95" y="122"/>
              </a:cxn>
              <a:cxn ang="0">
                <a:pos x="90" y="131"/>
              </a:cxn>
              <a:cxn ang="0">
                <a:pos x="82" y="137"/>
              </a:cxn>
              <a:cxn ang="0">
                <a:pos x="66" y="150"/>
              </a:cxn>
              <a:cxn ang="0">
                <a:pos x="51" y="158"/>
              </a:cxn>
              <a:cxn ang="0">
                <a:pos x="31" y="160"/>
              </a:cxn>
              <a:cxn ang="0">
                <a:pos x="20" y="164"/>
              </a:cxn>
              <a:cxn ang="0">
                <a:pos x="8" y="174"/>
              </a:cxn>
              <a:cxn ang="0">
                <a:pos x="0" y="200"/>
              </a:cxn>
              <a:cxn ang="0">
                <a:pos x="179" y="331"/>
              </a:cxn>
              <a:cxn ang="0">
                <a:pos x="201" y="352"/>
              </a:cxn>
              <a:cxn ang="0">
                <a:pos x="229" y="368"/>
              </a:cxn>
            </a:cxnLst>
            <a:rect l="0" t="0" r="r" b="b"/>
            <a:pathLst>
              <a:path w="373" h="370">
                <a:moveTo>
                  <a:pt x="235" y="370"/>
                </a:moveTo>
                <a:lnTo>
                  <a:pt x="237" y="369"/>
                </a:lnTo>
                <a:lnTo>
                  <a:pt x="238" y="367"/>
                </a:lnTo>
                <a:lnTo>
                  <a:pt x="238" y="367"/>
                </a:lnTo>
                <a:lnTo>
                  <a:pt x="240" y="366"/>
                </a:lnTo>
                <a:lnTo>
                  <a:pt x="241" y="366"/>
                </a:lnTo>
                <a:lnTo>
                  <a:pt x="242" y="365"/>
                </a:lnTo>
                <a:lnTo>
                  <a:pt x="244" y="365"/>
                </a:lnTo>
                <a:lnTo>
                  <a:pt x="245" y="365"/>
                </a:lnTo>
                <a:lnTo>
                  <a:pt x="249" y="366"/>
                </a:lnTo>
                <a:lnTo>
                  <a:pt x="252" y="367"/>
                </a:lnTo>
                <a:lnTo>
                  <a:pt x="255" y="368"/>
                </a:lnTo>
                <a:lnTo>
                  <a:pt x="257" y="370"/>
                </a:lnTo>
                <a:lnTo>
                  <a:pt x="373" y="282"/>
                </a:lnTo>
                <a:lnTo>
                  <a:pt x="373" y="279"/>
                </a:lnTo>
                <a:lnTo>
                  <a:pt x="372" y="277"/>
                </a:lnTo>
                <a:lnTo>
                  <a:pt x="372" y="275"/>
                </a:lnTo>
                <a:lnTo>
                  <a:pt x="371" y="273"/>
                </a:lnTo>
                <a:lnTo>
                  <a:pt x="370" y="271"/>
                </a:lnTo>
                <a:lnTo>
                  <a:pt x="369" y="270"/>
                </a:lnTo>
                <a:lnTo>
                  <a:pt x="368" y="268"/>
                </a:lnTo>
                <a:lnTo>
                  <a:pt x="367" y="267"/>
                </a:lnTo>
                <a:lnTo>
                  <a:pt x="364" y="265"/>
                </a:lnTo>
                <a:lnTo>
                  <a:pt x="361" y="264"/>
                </a:lnTo>
                <a:lnTo>
                  <a:pt x="358" y="262"/>
                </a:lnTo>
                <a:lnTo>
                  <a:pt x="354" y="261"/>
                </a:lnTo>
                <a:lnTo>
                  <a:pt x="351" y="260"/>
                </a:lnTo>
                <a:lnTo>
                  <a:pt x="347" y="259"/>
                </a:lnTo>
                <a:lnTo>
                  <a:pt x="344" y="258"/>
                </a:lnTo>
                <a:lnTo>
                  <a:pt x="342" y="256"/>
                </a:lnTo>
                <a:lnTo>
                  <a:pt x="340" y="255"/>
                </a:lnTo>
                <a:lnTo>
                  <a:pt x="339" y="254"/>
                </a:lnTo>
                <a:lnTo>
                  <a:pt x="338" y="252"/>
                </a:lnTo>
                <a:lnTo>
                  <a:pt x="337" y="251"/>
                </a:lnTo>
                <a:lnTo>
                  <a:pt x="337" y="249"/>
                </a:lnTo>
                <a:lnTo>
                  <a:pt x="336" y="247"/>
                </a:lnTo>
                <a:lnTo>
                  <a:pt x="336" y="245"/>
                </a:lnTo>
                <a:lnTo>
                  <a:pt x="336" y="243"/>
                </a:lnTo>
                <a:lnTo>
                  <a:pt x="336" y="235"/>
                </a:lnTo>
                <a:lnTo>
                  <a:pt x="337" y="228"/>
                </a:lnTo>
                <a:lnTo>
                  <a:pt x="338" y="220"/>
                </a:lnTo>
                <a:lnTo>
                  <a:pt x="338" y="214"/>
                </a:lnTo>
                <a:lnTo>
                  <a:pt x="338" y="205"/>
                </a:lnTo>
                <a:lnTo>
                  <a:pt x="337" y="196"/>
                </a:lnTo>
                <a:lnTo>
                  <a:pt x="337" y="186"/>
                </a:lnTo>
                <a:lnTo>
                  <a:pt x="336" y="177"/>
                </a:lnTo>
                <a:lnTo>
                  <a:pt x="335" y="172"/>
                </a:lnTo>
                <a:lnTo>
                  <a:pt x="334" y="168"/>
                </a:lnTo>
                <a:lnTo>
                  <a:pt x="333" y="164"/>
                </a:lnTo>
                <a:lnTo>
                  <a:pt x="332" y="160"/>
                </a:lnTo>
                <a:lnTo>
                  <a:pt x="330" y="157"/>
                </a:lnTo>
                <a:lnTo>
                  <a:pt x="329" y="155"/>
                </a:lnTo>
                <a:lnTo>
                  <a:pt x="327" y="153"/>
                </a:lnTo>
                <a:lnTo>
                  <a:pt x="325" y="152"/>
                </a:lnTo>
                <a:lnTo>
                  <a:pt x="324" y="147"/>
                </a:lnTo>
                <a:lnTo>
                  <a:pt x="323" y="142"/>
                </a:lnTo>
                <a:lnTo>
                  <a:pt x="322" y="136"/>
                </a:lnTo>
                <a:lnTo>
                  <a:pt x="321" y="130"/>
                </a:lnTo>
                <a:lnTo>
                  <a:pt x="319" y="120"/>
                </a:lnTo>
                <a:lnTo>
                  <a:pt x="315" y="109"/>
                </a:lnTo>
                <a:lnTo>
                  <a:pt x="313" y="104"/>
                </a:lnTo>
                <a:lnTo>
                  <a:pt x="311" y="99"/>
                </a:lnTo>
                <a:lnTo>
                  <a:pt x="308" y="94"/>
                </a:lnTo>
                <a:lnTo>
                  <a:pt x="306" y="90"/>
                </a:lnTo>
                <a:lnTo>
                  <a:pt x="304" y="86"/>
                </a:lnTo>
                <a:lnTo>
                  <a:pt x="301" y="83"/>
                </a:lnTo>
                <a:lnTo>
                  <a:pt x="299" y="80"/>
                </a:lnTo>
                <a:lnTo>
                  <a:pt x="297" y="78"/>
                </a:lnTo>
                <a:lnTo>
                  <a:pt x="298" y="74"/>
                </a:lnTo>
                <a:lnTo>
                  <a:pt x="299" y="69"/>
                </a:lnTo>
                <a:lnTo>
                  <a:pt x="300" y="66"/>
                </a:lnTo>
                <a:lnTo>
                  <a:pt x="300" y="63"/>
                </a:lnTo>
                <a:lnTo>
                  <a:pt x="301" y="60"/>
                </a:lnTo>
                <a:lnTo>
                  <a:pt x="303" y="57"/>
                </a:lnTo>
                <a:lnTo>
                  <a:pt x="302" y="50"/>
                </a:lnTo>
                <a:lnTo>
                  <a:pt x="301" y="43"/>
                </a:lnTo>
                <a:lnTo>
                  <a:pt x="301" y="37"/>
                </a:lnTo>
                <a:lnTo>
                  <a:pt x="301" y="32"/>
                </a:lnTo>
                <a:lnTo>
                  <a:pt x="301" y="27"/>
                </a:lnTo>
                <a:lnTo>
                  <a:pt x="302" y="23"/>
                </a:lnTo>
                <a:lnTo>
                  <a:pt x="303" y="19"/>
                </a:lnTo>
                <a:lnTo>
                  <a:pt x="304" y="16"/>
                </a:lnTo>
                <a:lnTo>
                  <a:pt x="307" y="11"/>
                </a:lnTo>
                <a:lnTo>
                  <a:pt x="310" y="7"/>
                </a:lnTo>
                <a:lnTo>
                  <a:pt x="312" y="3"/>
                </a:lnTo>
                <a:lnTo>
                  <a:pt x="314" y="0"/>
                </a:lnTo>
                <a:lnTo>
                  <a:pt x="308" y="3"/>
                </a:lnTo>
                <a:lnTo>
                  <a:pt x="302" y="6"/>
                </a:lnTo>
                <a:lnTo>
                  <a:pt x="297" y="8"/>
                </a:lnTo>
                <a:lnTo>
                  <a:pt x="290" y="9"/>
                </a:lnTo>
                <a:lnTo>
                  <a:pt x="284" y="11"/>
                </a:lnTo>
                <a:lnTo>
                  <a:pt x="278" y="12"/>
                </a:lnTo>
                <a:lnTo>
                  <a:pt x="271" y="12"/>
                </a:lnTo>
                <a:lnTo>
                  <a:pt x="264" y="12"/>
                </a:lnTo>
                <a:lnTo>
                  <a:pt x="256" y="12"/>
                </a:lnTo>
                <a:lnTo>
                  <a:pt x="245" y="12"/>
                </a:lnTo>
                <a:lnTo>
                  <a:pt x="233" y="12"/>
                </a:lnTo>
                <a:lnTo>
                  <a:pt x="222" y="12"/>
                </a:lnTo>
                <a:lnTo>
                  <a:pt x="215" y="13"/>
                </a:lnTo>
                <a:lnTo>
                  <a:pt x="206" y="14"/>
                </a:lnTo>
                <a:lnTo>
                  <a:pt x="197" y="16"/>
                </a:lnTo>
                <a:lnTo>
                  <a:pt x="187" y="18"/>
                </a:lnTo>
                <a:lnTo>
                  <a:pt x="177" y="21"/>
                </a:lnTo>
                <a:lnTo>
                  <a:pt x="168" y="24"/>
                </a:lnTo>
                <a:lnTo>
                  <a:pt x="159" y="26"/>
                </a:lnTo>
                <a:lnTo>
                  <a:pt x="153" y="29"/>
                </a:lnTo>
                <a:lnTo>
                  <a:pt x="150" y="30"/>
                </a:lnTo>
                <a:lnTo>
                  <a:pt x="145" y="32"/>
                </a:lnTo>
                <a:lnTo>
                  <a:pt x="140" y="34"/>
                </a:lnTo>
                <a:lnTo>
                  <a:pt x="135" y="37"/>
                </a:lnTo>
                <a:lnTo>
                  <a:pt x="130" y="40"/>
                </a:lnTo>
                <a:lnTo>
                  <a:pt x="124" y="44"/>
                </a:lnTo>
                <a:lnTo>
                  <a:pt x="119" y="48"/>
                </a:lnTo>
                <a:lnTo>
                  <a:pt x="116" y="51"/>
                </a:lnTo>
                <a:lnTo>
                  <a:pt x="118" y="52"/>
                </a:lnTo>
                <a:lnTo>
                  <a:pt x="123" y="52"/>
                </a:lnTo>
                <a:lnTo>
                  <a:pt x="128" y="53"/>
                </a:lnTo>
                <a:lnTo>
                  <a:pt x="131" y="53"/>
                </a:lnTo>
                <a:lnTo>
                  <a:pt x="131" y="88"/>
                </a:lnTo>
                <a:lnTo>
                  <a:pt x="131" y="89"/>
                </a:lnTo>
                <a:lnTo>
                  <a:pt x="131" y="90"/>
                </a:lnTo>
                <a:lnTo>
                  <a:pt x="132" y="91"/>
                </a:lnTo>
                <a:lnTo>
                  <a:pt x="133" y="92"/>
                </a:lnTo>
                <a:lnTo>
                  <a:pt x="134" y="93"/>
                </a:lnTo>
                <a:lnTo>
                  <a:pt x="136" y="94"/>
                </a:lnTo>
                <a:lnTo>
                  <a:pt x="138" y="95"/>
                </a:lnTo>
                <a:lnTo>
                  <a:pt x="140" y="97"/>
                </a:lnTo>
                <a:lnTo>
                  <a:pt x="141" y="98"/>
                </a:lnTo>
                <a:lnTo>
                  <a:pt x="141" y="99"/>
                </a:lnTo>
                <a:lnTo>
                  <a:pt x="142" y="100"/>
                </a:lnTo>
                <a:lnTo>
                  <a:pt x="142" y="101"/>
                </a:lnTo>
                <a:lnTo>
                  <a:pt x="142" y="102"/>
                </a:lnTo>
                <a:lnTo>
                  <a:pt x="141" y="104"/>
                </a:lnTo>
                <a:lnTo>
                  <a:pt x="141" y="105"/>
                </a:lnTo>
                <a:lnTo>
                  <a:pt x="140" y="106"/>
                </a:lnTo>
                <a:lnTo>
                  <a:pt x="139" y="107"/>
                </a:lnTo>
                <a:lnTo>
                  <a:pt x="138" y="107"/>
                </a:lnTo>
                <a:lnTo>
                  <a:pt x="136" y="107"/>
                </a:lnTo>
                <a:lnTo>
                  <a:pt x="135" y="108"/>
                </a:lnTo>
                <a:lnTo>
                  <a:pt x="128" y="107"/>
                </a:lnTo>
                <a:lnTo>
                  <a:pt x="120" y="107"/>
                </a:lnTo>
                <a:lnTo>
                  <a:pt x="116" y="108"/>
                </a:lnTo>
                <a:lnTo>
                  <a:pt x="112" y="111"/>
                </a:lnTo>
                <a:lnTo>
                  <a:pt x="106" y="113"/>
                </a:lnTo>
                <a:lnTo>
                  <a:pt x="101" y="116"/>
                </a:lnTo>
                <a:lnTo>
                  <a:pt x="99" y="118"/>
                </a:lnTo>
                <a:lnTo>
                  <a:pt x="97" y="120"/>
                </a:lnTo>
                <a:lnTo>
                  <a:pt x="95" y="122"/>
                </a:lnTo>
                <a:lnTo>
                  <a:pt x="93" y="124"/>
                </a:lnTo>
                <a:lnTo>
                  <a:pt x="92" y="126"/>
                </a:lnTo>
                <a:lnTo>
                  <a:pt x="91" y="128"/>
                </a:lnTo>
                <a:lnTo>
                  <a:pt x="90" y="131"/>
                </a:lnTo>
                <a:lnTo>
                  <a:pt x="90" y="133"/>
                </a:lnTo>
                <a:lnTo>
                  <a:pt x="87" y="134"/>
                </a:lnTo>
                <a:lnTo>
                  <a:pt x="84" y="135"/>
                </a:lnTo>
                <a:lnTo>
                  <a:pt x="82" y="137"/>
                </a:lnTo>
                <a:lnTo>
                  <a:pt x="79" y="139"/>
                </a:lnTo>
                <a:lnTo>
                  <a:pt x="74" y="143"/>
                </a:lnTo>
                <a:lnTo>
                  <a:pt x="69" y="148"/>
                </a:lnTo>
                <a:lnTo>
                  <a:pt x="66" y="150"/>
                </a:lnTo>
                <a:lnTo>
                  <a:pt x="62" y="152"/>
                </a:lnTo>
                <a:lnTo>
                  <a:pt x="59" y="155"/>
                </a:lnTo>
                <a:lnTo>
                  <a:pt x="55" y="156"/>
                </a:lnTo>
                <a:lnTo>
                  <a:pt x="51" y="158"/>
                </a:lnTo>
                <a:lnTo>
                  <a:pt x="46" y="159"/>
                </a:lnTo>
                <a:lnTo>
                  <a:pt x="41" y="160"/>
                </a:lnTo>
                <a:lnTo>
                  <a:pt x="35" y="160"/>
                </a:lnTo>
                <a:lnTo>
                  <a:pt x="31" y="160"/>
                </a:lnTo>
                <a:lnTo>
                  <a:pt x="29" y="161"/>
                </a:lnTo>
                <a:lnTo>
                  <a:pt x="26" y="161"/>
                </a:lnTo>
                <a:lnTo>
                  <a:pt x="24" y="162"/>
                </a:lnTo>
                <a:lnTo>
                  <a:pt x="20" y="164"/>
                </a:lnTo>
                <a:lnTo>
                  <a:pt x="17" y="167"/>
                </a:lnTo>
                <a:lnTo>
                  <a:pt x="13" y="169"/>
                </a:lnTo>
                <a:lnTo>
                  <a:pt x="10" y="172"/>
                </a:lnTo>
                <a:lnTo>
                  <a:pt x="8" y="174"/>
                </a:lnTo>
                <a:lnTo>
                  <a:pt x="6" y="175"/>
                </a:lnTo>
                <a:lnTo>
                  <a:pt x="3" y="176"/>
                </a:lnTo>
                <a:lnTo>
                  <a:pt x="0" y="177"/>
                </a:lnTo>
                <a:lnTo>
                  <a:pt x="0" y="200"/>
                </a:lnTo>
                <a:lnTo>
                  <a:pt x="0" y="208"/>
                </a:lnTo>
                <a:lnTo>
                  <a:pt x="69" y="253"/>
                </a:lnTo>
                <a:lnTo>
                  <a:pt x="170" y="323"/>
                </a:lnTo>
                <a:lnTo>
                  <a:pt x="179" y="331"/>
                </a:lnTo>
                <a:lnTo>
                  <a:pt x="185" y="341"/>
                </a:lnTo>
                <a:lnTo>
                  <a:pt x="189" y="344"/>
                </a:lnTo>
                <a:lnTo>
                  <a:pt x="194" y="347"/>
                </a:lnTo>
                <a:lnTo>
                  <a:pt x="201" y="352"/>
                </a:lnTo>
                <a:lnTo>
                  <a:pt x="210" y="357"/>
                </a:lnTo>
                <a:lnTo>
                  <a:pt x="218" y="362"/>
                </a:lnTo>
                <a:lnTo>
                  <a:pt x="226" y="366"/>
                </a:lnTo>
                <a:lnTo>
                  <a:pt x="229" y="368"/>
                </a:lnTo>
                <a:lnTo>
                  <a:pt x="232" y="369"/>
                </a:lnTo>
                <a:lnTo>
                  <a:pt x="234" y="370"/>
                </a:lnTo>
                <a:lnTo>
                  <a:pt x="235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6" name="Freeform 238"/>
          <p:cNvSpPr>
            <a:spLocks/>
          </p:cNvSpPr>
          <p:nvPr>
            <p:custDataLst>
              <p:tags r:id="rId165"/>
            </p:custDataLst>
          </p:nvPr>
        </p:nvSpPr>
        <p:spPr bwMode="auto">
          <a:xfrm>
            <a:off x="5768976" y="2614613"/>
            <a:ext cx="384175" cy="436562"/>
          </a:xfrm>
          <a:custGeom>
            <a:avLst/>
            <a:gdLst/>
            <a:ahLst/>
            <a:cxnLst>
              <a:cxn ang="0">
                <a:pos x="36" y="141"/>
              </a:cxn>
              <a:cxn ang="0">
                <a:pos x="46" y="109"/>
              </a:cxn>
              <a:cxn ang="0">
                <a:pos x="46" y="70"/>
              </a:cxn>
              <a:cxn ang="0">
                <a:pos x="61" y="64"/>
              </a:cxn>
              <a:cxn ang="0">
                <a:pos x="89" y="55"/>
              </a:cxn>
              <a:cxn ang="0">
                <a:pos x="99" y="20"/>
              </a:cxn>
              <a:cxn ang="0">
                <a:pos x="168" y="6"/>
              </a:cxn>
              <a:cxn ang="0">
                <a:pos x="242" y="24"/>
              </a:cxn>
              <a:cxn ang="0">
                <a:pos x="273" y="43"/>
              </a:cxn>
              <a:cxn ang="0">
                <a:pos x="285" y="78"/>
              </a:cxn>
              <a:cxn ang="0">
                <a:pos x="295" y="101"/>
              </a:cxn>
              <a:cxn ang="0">
                <a:pos x="325" y="110"/>
              </a:cxn>
              <a:cxn ang="0">
                <a:pos x="363" y="109"/>
              </a:cxn>
              <a:cxn ang="0">
                <a:pos x="421" y="133"/>
              </a:cxn>
              <a:cxn ang="0">
                <a:pos x="478" y="162"/>
              </a:cxn>
              <a:cxn ang="0">
                <a:pos x="513" y="166"/>
              </a:cxn>
              <a:cxn ang="0">
                <a:pos x="538" y="158"/>
              </a:cxn>
              <a:cxn ang="0">
                <a:pos x="549" y="126"/>
              </a:cxn>
              <a:cxn ang="0">
                <a:pos x="544" y="103"/>
              </a:cxn>
              <a:cxn ang="0">
                <a:pos x="531" y="81"/>
              </a:cxn>
              <a:cxn ang="0">
                <a:pos x="539" y="49"/>
              </a:cxn>
              <a:cxn ang="0">
                <a:pos x="574" y="34"/>
              </a:cxn>
              <a:cxn ang="0">
                <a:pos x="617" y="4"/>
              </a:cxn>
              <a:cxn ang="0">
                <a:pos x="650" y="0"/>
              </a:cxn>
              <a:cxn ang="0">
                <a:pos x="681" y="6"/>
              </a:cxn>
              <a:cxn ang="0">
                <a:pos x="695" y="24"/>
              </a:cxn>
              <a:cxn ang="0">
                <a:pos x="706" y="50"/>
              </a:cxn>
              <a:cxn ang="0">
                <a:pos x="728" y="63"/>
              </a:cxn>
              <a:cxn ang="0">
                <a:pos x="798" y="71"/>
              </a:cxn>
              <a:cxn ang="0">
                <a:pos x="830" y="97"/>
              </a:cxn>
              <a:cxn ang="0">
                <a:pos x="834" y="117"/>
              </a:cxn>
              <a:cxn ang="0">
                <a:pos x="843" y="140"/>
              </a:cxn>
              <a:cxn ang="0">
                <a:pos x="836" y="159"/>
              </a:cxn>
              <a:cxn ang="0">
                <a:pos x="824" y="170"/>
              </a:cxn>
              <a:cxn ang="0">
                <a:pos x="829" y="207"/>
              </a:cxn>
              <a:cxn ang="0">
                <a:pos x="858" y="245"/>
              </a:cxn>
              <a:cxn ang="0">
                <a:pos x="876" y="687"/>
              </a:cxn>
              <a:cxn ang="0">
                <a:pos x="877" y="741"/>
              </a:cxn>
              <a:cxn ang="0">
                <a:pos x="870" y="775"/>
              </a:cxn>
              <a:cxn ang="0">
                <a:pos x="848" y="783"/>
              </a:cxn>
              <a:cxn ang="0">
                <a:pos x="830" y="804"/>
              </a:cxn>
              <a:cxn ang="0">
                <a:pos x="366" y="593"/>
              </a:cxn>
              <a:cxn ang="0">
                <a:pos x="331" y="607"/>
              </a:cxn>
              <a:cxn ang="0">
                <a:pos x="292" y="626"/>
              </a:cxn>
              <a:cxn ang="0">
                <a:pos x="263" y="627"/>
              </a:cxn>
              <a:cxn ang="0">
                <a:pos x="230" y="609"/>
              </a:cxn>
              <a:cxn ang="0">
                <a:pos x="193" y="586"/>
              </a:cxn>
              <a:cxn ang="0">
                <a:pos x="152" y="578"/>
              </a:cxn>
              <a:cxn ang="0">
                <a:pos x="138" y="577"/>
              </a:cxn>
              <a:cxn ang="0">
                <a:pos x="130" y="553"/>
              </a:cxn>
              <a:cxn ang="0">
                <a:pos x="109" y="535"/>
              </a:cxn>
              <a:cxn ang="0">
                <a:pos x="63" y="517"/>
              </a:cxn>
              <a:cxn ang="0">
                <a:pos x="28" y="499"/>
              </a:cxn>
              <a:cxn ang="0">
                <a:pos x="16" y="482"/>
              </a:cxn>
              <a:cxn ang="0">
                <a:pos x="14" y="439"/>
              </a:cxn>
              <a:cxn ang="0">
                <a:pos x="19" y="352"/>
              </a:cxn>
              <a:cxn ang="0">
                <a:pos x="17" y="258"/>
              </a:cxn>
              <a:cxn ang="0">
                <a:pos x="4" y="202"/>
              </a:cxn>
            </a:cxnLst>
            <a:rect l="0" t="0" r="r" b="b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7" name="Freeform 239"/>
          <p:cNvSpPr>
            <a:spLocks/>
          </p:cNvSpPr>
          <p:nvPr>
            <p:custDataLst>
              <p:tags r:id="rId166"/>
            </p:custDataLst>
          </p:nvPr>
        </p:nvSpPr>
        <p:spPr bwMode="auto">
          <a:xfrm>
            <a:off x="5721351" y="2479675"/>
            <a:ext cx="93663" cy="236538"/>
          </a:xfrm>
          <a:custGeom>
            <a:avLst/>
            <a:gdLst/>
            <a:ahLst/>
            <a:cxnLst>
              <a:cxn ang="0">
                <a:pos x="103" y="441"/>
              </a:cxn>
              <a:cxn ang="0">
                <a:pos x="125" y="420"/>
              </a:cxn>
              <a:cxn ang="0">
                <a:pos x="140" y="404"/>
              </a:cxn>
              <a:cxn ang="0">
                <a:pos x="147" y="390"/>
              </a:cxn>
              <a:cxn ang="0">
                <a:pos x="152" y="373"/>
              </a:cxn>
              <a:cxn ang="0">
                <a:pos x="154" y="352"/>
              </a:cxn>
              <a:cxn ang="0">
                <a:pos x="153" y="335"/>
              </a:cxn>
              <a:cxn ang="0">
                <a:pos x="156" y="331"/>
              </a:cxn>
              <a:cxn ang="0">
                <a:pos x="168" y="329"/>
              </a:cxn>
              <a:cxn ang="0">
                <a:pos x="185" y="325"/>
              </a:cxn>
              <a:cxn ang="0">
                <a:pos x="196" y="318"/>
              </a:cxn>
              <a:cxn ang="0">
                <a:pos x="203" y="304"/>
              </a:cxn>
              <a:cxn ang="0">
                <a:pos x="206" y="280"/>
              </a:cxn>
              <a:cxn ang="0">
                <a:pos x="202" y="265"/>
              </a:cxn>
              <a:cxn ang="0">
                <a:pos x="193" y="264"/>
              </a:cxn>
              <a:cxn ang="0">
                <a:pos x="177" y="256"/>
              </a:cxn>
              <a:cxn ang="0">
                <a:pos x="155" y="242"/>
              </a:cxn>
              <a:cxn ang="0">
                <a:pos x="140" y="231"/>
              </a:cxn>
              <a:cxn ang="0">
                <a:pos x="130" y="228"/>
              </a:cxn>
              <a:cxn ang="0">
                <a:pos x="119" y="222"/>
              </a:cxn>
              <a:cxn ang="0">
                <a:pos x="101" y="212"/>
              </a:cxn>
              <a:cxn ang="0">
                <a:pos x="95" y="206"/>
              </a:cxn>
              <a:cxn ang="0">
                <a:pos x="95" y="199"/>
              </a:cxn>
              <a:cxn ang="0">
                <a:pos x="104" y="181"/>
              </a:cxn>
              <a:cxn ang="0">
                <a:pos x="119" y="158"/>
              </a:cxn>
              <a:cxn ang="0">
                <a:pos x="134" y="140"/>
              </a:cxn>
              <a:cxn ang="0">
                <a:pos x="136" y="129"/>
              </a:cxn>
              <a:cxn ang="0">
                <a:pos x="126" y="116"/>
              </a:cxn>
              <a:cxn ang="0">
                <a:pos x="115" y="105"/>
              </a:cxn>
              <a:cxn ang="0">
                <a:pos x="108" y="93"/>
              </a:cxn>
              <a:cxn ang="0">
                <a:pos x="107" y="84"/>
              </a:cxn>
              <a:cxn ang="0">
                <a:pos x="111" y="78"/>
              </a:cxn>
              <a:cxn ang="0">
                <a:pos x="116" y="72"/>
              </a:cxn>
              <a:cxn ang="0">
                <a:pos x="123" y="69"/>
              </a:cxn>
              <a:cxn ang="0">
                <a:pos x="126" y="37"/>
              </a:cxn>
              <a:cxn ang="0">
                <a:pos x="110" y="32"/>
              </a:cxn>
              <a:cxn ang="0">
                <a:pos x="87" y="21"/>
              </a:cxn>
              <a:cxn ang="0">
                <a:pos x="53" y="0"/>
              </a:cxn>
              <a:cxn ang="0">
                <a:pos x="47" y="11"/>
              </a:cxn>
              <a:cxn ang="0">
                <a:pos x="34" y="44"/>
              </a:cxn>
              <a:cxn ang="0">
                <a:pos x="28" y="70"/>
              </a:cxn>
              <a:cxn ang="0">
                <a:pos x="22" y="99"/>
              </a:cxn>
              <a:cxn ang="0">
                <a:pos x="20" y="133"/>
              </a:cxn>
              <a:cxn ang="0">
                <a:pos x="20" y="172"/>
              </a:cxn>
              <a:cxn ang="0">
                <a:pos x="12" y="188"/>
              </a:cxn>
              <a:cxn ang="0">
                <a:pos x="8" y="206"/>
              </a:cxn>
              <a:cxn ang="0">
                <a:pos x="0" y="235"/>
              </a:cxn>
              <a:cxn ang="0">
                <a:pos x="22" y="259"/>
              </a:cxn>
              <a:cxn ang="0">
                <a:pos x="41" y="281"/>
              </a:cxn>
              <a:cxn ang="0">
                <a:pos x="55" y="305"/>
              </a:cxn>
              <a:cxn ang="0">
                <a:pos x="66" y="329"/>
              </a:cxn>
              <a:cxn ang="0">
                <a:pos x="75" y="355"/>
              </a:cxn>
              <a:cxn ang="0">
                <a:pos x="82" y="384"/>
              </a:cxn>
              <a:cxn ang="0">
                <a:pos x="93" y="455"/>
              </a:cxn>
            </a:cxnLst>
            <a:rect l="0" t="0" r="r" b="b"/>
            <a:pathLst>
              <a:path w="206" h="455">
                <a:moveTo>
                  <a:pt x="93" y="455"/>
                </a:moveTo>
                <a:lnTo>
                  <a:pt x="103" y="441"/>
                </a:lnTo>
                <a:lnTo>
                  <a:pt x="114" y="430"/>
                </a:lnTo>
                <a:lnTo>
                  <a:pt x="125" y="420"/>
                </a:lnTo>
                <a:lnTo>
                  <a:pt x="135" y="409"/>
                </a:lnTo>
                <a:lnTo>
                  <a:pt x="140" y="404"/>
                </a:lnTo>
                <a:lnTo>
                  <a:pt x="144" y="397"/>
                </a:lnTo>
                <a:lnTo>
                  <a:pt x="147" y="390"/>
                </a:lnTo>
                <a:lnTo>
                  <a:pt x="149" y="382"/>
                </a:lnTo>
                <a:lnTo>
                  <a:pt x="152" y="373"/>
                </a:lnTo>
                <a:lnTo>
                  <a:pt x="153" y="363"/>
                </a:lnTo>
                <a:lnTo>
                  <a:pt x="154" y="352"/>
                </a:lnTo>
                <a:lnTo>
                  <a:pt x="153" y="338"/>
                </a:lnTo>
                <a:lnTo>
                  <a:pt x="153" y="335"/>
                </a:lnTo>
                <a:lnTo>
                  <a:pt x="154" y="332"/>
                </a:lnTo>
                <a:lnTo>
                  <a:pt x="156" y="331"/>
                </a:lnTo>
                <a:lnTo>
                  <a:pt x="159" y="330"/>
                </a:lnTo>
                <a:lnTo>
                  <a:pt x="168" y="329"/>
                </a:lnTo>
                <a:lnTo>
                  <a:pt x="179" y="327"/>
                </a:lnTo>
                <a:lnTo>
                  <a:pt x="185" y="325"/>
                </a:lnTo>
                <a:lnTo>
                  <a:pt x="190" y="322"/>
                </a:lnTo>
                <a:lnTo>
                  <a:pt x="196" y="318"/>
                </a:lnTo>
                <a:lnTo>
                  <a:pt x="200" y="312"/>
                </a:lnTo>
                <a:lnTo>
                  <a:pt x="203" y="304"/>
                </a:lnTo>
                <a:lnTo>
                  <a:pt x="205" y="294"/>
                </a:lnTo>
                <a:lnTo>
                  <a:pt x="206" y="280"/>
                </a:lnTo>
                <a:lnTo>
                  <a:pt x="205" y="265"/>
                </a:lnTo>
                <a:lnTo>
                  <a:pt x="202" y="265"/>
                </a:lnTo>
                <a:lnTo>
                  <a:pt x="198" y="265"/>
                </a:lnTo>
                <a:lnTo>
                  <a:pt x="193" y="264"/>
                </a:lnTo>
                <a:lnTo>
                  <a:pt x="188" y="262"/>
                </a:lnTo>
                <a:lnTo>
                  <a:pt x="177" y="256"/>
                </a:lnTo>
                <a:lnTo>
                  <a:pt x="166" y="249"/>
                </a:lnTo>
                <a:lnTo>
                  <a:pt x="155" y="242"/>
                </a:lnTo>
                <a:lnTo>
                  <a:pt x="144" y="235"/>
                </a:lnTo>
                <a:lnTo>
                  <a:pt x="140" y="231"/>
                </a:lnTo>
                <a:lnTo>
                  <a:pt x="134" y="229"/>
                </a:lnTo>
                <a:lnTo>
                  <a:pt x="130" y="228"/>
                </a:lnTo>
                <a:lnTo>
                  <a:pt x="126" y="227"/>
                </a:lnTo>
                <a:lnTo>
                  <a:pt x="119" y="222"/>
                </a:lnTo>
                <a:lnTo>
                  <a:pt x="107" y="215"/>
                </a:lnTo>
                <a:lnTo>
                  <a:pt x="101" y="212"/>
                </a:lnTo>
                <a:lnTo>
                  <a:pt x="97" y="209"/>
                </a:lnTo>
                <a:lnTo>
                  <a:pt x="95" y="206"/>
                </a:lnTo>
                <a:lnTo>
                  <a:pt x="93" y="203"/>
                </a:lnTo>
                <a:lnTo>
                  <a:pt x="95" y="199"/>
                </a:lnTo>
                <a:lnTo>
                  <a:pt x="98" y="191"/>
                </a:lnTo>
                <a:lnTo>
                  <a:pt x="104" y="181"/>
                </a:lnTo>
                <a:lnTo>
                  <a:pt x="111" y="169"/>
                </a:lnTo>
                <a:lnTo>
                  <a:pt x="119" y="158"/>
                </a:lnTo>
                <a:lnTo>
                  <a:pt x="126" y="148"/>
                </a:lnTo>
                <a:lnTo>
                  <a:pt x="134" y="140"/>
                </a:lnTo>
                <a:lnTo>
                  <a:pt x="140" y="136"/>
                </a:lnTo>
                <a:lnTo>
                  <a:pt x="136" y="129"/>
                </a:lnTo>
                <a:lnTo>
                  <a:pt x="132" y="122"/>
                </a:lnTo>
                <a:lnTo>
                  <a:pt x="126" y="116"/>
                </a:lnTo>
                <a:lnTo>
                  <a:pt x="121" y="111"/>
                </a:lnTo>
                <a:lnTo>
                  <a:pt x="115" y="105"/>
                </a:lnTo>
                <a:lnTo>
                  <a:pt x="111" y="99"/>
                </a:lnTo>
                <a:lnTo>
                  <a:pt x="108" y="93"/>
                </a:lnTo>
                <a:lnTo>
                  <a:pt x="107" y="86"/>
                </a:lnTo>
                <a:lnTo>
                  <a:pt x="107" y="84"/>
                </a:lnTo>
                <a:lnTo>
                  <a:pt x="109" y="81"/>
                </a:lnTo>
                <a:lnTo>
                  <a:pt x="111" y="78"/>
                </a:lnTo>
                <a:lnTo>
                  <a:pt x="113" y="75"/>
                </a:lnTo>
                <a:lnTo>
                  <a:pt x="116" y="72"/>
                </a:lnTo>
                <a:lnTo>
                  <a:pt x="120" y="70"/>
                </a:lnTo>
                <a:lnTo>
                  <a:pt x="123" y="69"/>
                </a:lnTo>
                <a:lnTo>
                  <a:pt x="126" y="68"/>
                </a:lnTo>
                <a:lnTo>
                  <a:pt x="126" y="37"/>
                </a:lnTo>
                <a:lnTo>
                  <a:pt x="120" y="36"/>
                </a:lnTo>
                <a:lnTo>
                  <a:pt x="110" y="32"/>
                </a:lnTo>
                <a:lnTo>
                  <a:pt x="99" y="27"/>
                </a:lnTo>
                <a:lnTo>
                  <a:pt x="87" y="21"/>
                </a:lnTo>
                <a:lnTo>
                  <a:pt x="65" y="8"/>
                </a:lnTo>
                <a:lnTo>
                  <a:pt x="53" y="0"/>
                </a:lnTo>
                <a:lnTo>
                  <a:pt x="52" y="2"/>
                </a:lnTo>
                <a:lnTo>
                  <a:pt x="47" y="11"/>
                </a:lnTo>
                <a:lnTo>
                  <a:pt x="41" y="26"/>
                </a:lnTo>
                <a:lnTo>
                  <a:pt x="34" y="44"/>
                </a:lnTo>
                <a:lnTo>
                  <a:pt x="31" y="56"/>
                </a:lnTo>
                <a:lnTo>
                  <a:pt x="28" y="70"/>
                </a:lnTo>
                <a:lnTo>
                  <a:pt x="24" y="83"/>
                </a:lnTo>
                <a:lnTo>
                  <a:pt x="22" y="99"/>
                </a:lnTo>
                <a:lnTo>
                  <a:pt x="20" y="115"/>
                </a:lnTo>
                <a:lnTo>
                  <a:pt x="20" y="133"/>
                </a:lnTo>
                <a:lnTo>
                  <a:pt x="19" y="152"/>
                </a:lnTo>
                <a:lnTo>
                  <a:pt x="20" y="172"/>
                </a:lnTo>
                <a:lnTo>
                  <a:pt x="15" y="180"/>
                </a:lnTo>
                <a:lnTo>
                  <a:pt x="12" y="188"/>
                </a:lnTo>
                <a:lnTo>
                  <a:pt x="9" y="197"/>
                </a:lnTo>
                <a:lnTo>
                  <a:pt x="8" y="206"/>
                </a:lnTo>
                <a:lnTo>
                  <a:pt x="3" y="222"/>
                </a:lnTo>
                <a:lnTo>
                  <a:pt x="0" y="235"/>
                </a:lnTo>
                <a:lnTo>
                  <a:pt x="12" y="247"/>
                </a:lnTo>
                <a:lnTo>
                  <a:pt x="22" y="259"/>
                </a:lnTo>
                <a:lnTo>
                  <a:pt x="32" y="270"/>
                </a:lnTo>
                <a:lnTo>
                  <a:pt x="41" y="281"/>
                </a:lnTo>
                <a:lnTo>
                  <a:pt x="48" y="294"/>
                </a:lnTo>
                <a:lnTo>
                  <a:pt x="55" y="305"/>
                </a:lnTo>
                <a:lnTo>
                  <a:pt x="60" y="317"/>
                </a:lnTo>
                <a:lnTo>
                  <a:pt x="66" y="329"/>
                </a:lnTo>
                <a:lnTo>
                  <a:pt x="71" y="341"/>
                </a:lnTo>
                <a:lnTo>
                  <a:pt x="75" y="355"/>
                </a:lnTo>
                <a:lnTo>
                  <a:pt x="79" y="369"/>
                </a:lnTo>
                <a:lnTo>
                  <a:pt x="82" y="384"/>
                </a:lnTo>
                <a:lnTo>
                  <a:pt x="88" y="417"/>
                </a:lnTo>
                <a:lnTo>
                  <a:pt x="93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8" name="Freeform 240"/>
          <p:cNvSpPr>
            <a:spLocks/>
          </p:cNvSpPr>
          <p:nvPr>
            <p:custDataLst>
              <p:tags r:id="rId167"/>
            </p:custDataLst>
          </p:nvPr>
        </p:nvSpPr>
        <p:spPr bwMode="auto">
          <a:xfrm>
            <a:off x="5103814" y="2790825"/>
            <a:ext cx="231775" cy="215900"/>
          </a:xfrm>
          <a:custGeom>
            <a:avLst/>
            <a:gdLst/>
            <a:ahLst/>
            <a:cxnLst>
              <a:cxn ang="0">
                <a:pos x="326" y="110"/>
              </a:cxn>
              <a:cxn ang="0">
                <a:pos x="326" y="259"/>
              </a:cxn>
              <a:cxn ang="0">
                <a:pos x="315" y="264"/>
              </a:cxn>
              <a:cxn ang="0">
                <a:pos x="291" y="271"/>
              </a:cxn>
              <a:cxn ang="0">
                <a:pos x="246" y="283"/>
              </a:cxn>
              <a:cxn ang="0">
                <a:pos x="253" y="302"/>
              </a:cxn>
              <a:cxn ang="0">
                <a:pos x="265" y="326"/>
              </a:cxn>
              <a:cxn ang="0">
                <a:pos x="269" y="353"/>
              </a:cxn>
              <a:cxn ang="0">
                <a:pos x="272" y="382"/>
              </a:cxn>
              <a:cxn ang="0">
                <a:pos x="52" y="394"/>
              </a:cxn>
              <a:cxn ang="0">
                <a:pos x="22" y="406"/>
              </a:cxn>
              <a:cxn ang="0">
                <a:pos x="5" y="403"/>
              </a:cxn>
              <a:cxn ang="0">
                <a:pos x="1" y="398"/>
              </a:cxn>
              <a:cxn ang="0">
                <a:pos x="1" y="385"/>
              </a:cxn>
              <a:cxn ang="0">
                <a:pos x="4" y="371"/>
              </a:cxn>
              <a:cxn ang="0">
                <a:pos x="11" y="354"/>
              </a:cxn>
              <a:cxn ang="0">
                <a:pos x="20" y="341"/>
              </a:cxn>
              <a:cxn ang="0">
                <a:pos x="30" y="334"/>
              </a:cxn>
              <a:cxn ang="0">
                <a:pos x="38" y="326"/>
              </a:cxn>
              <a:cxn ang="0">
                <a:pos x="44" y="317"/>
              </a:cxn>
              <a:cxn ang="0">
                <a:pos x="49" y="292"/>
              </a:cxn>
              <a:cxn ang="0">
                <a:pos x="56" y="265"/>
              </a:cxn>
              <a:cxn ang="0">
                <a:pos x="62" y="257"/>
              </a:cxn>
              <a:cxn ang="0">
                <a:pos x="74" y="246"/>
              </a:cxn>
              <a:cxn ang="0">
                <a:pos x="92" y="238"/>
              </a:cxn>
              <a:cxn ang="0">
                <a:pos x="107" y="231"/>
              </a:cxn>
              <a:cxn ang="0">
                <a:pos x="122" y="218"/>
              </a:cxn>
              <a:cxn ang="0">
                <a:pos x="136" y="195"/>
              </a:cxn>
              <a:cxn ang="0">
                <a:pos x="150" y="156"/>
              </a:cxn>
              <a:cxn ang="0">
                <a:pos x="162" y="117"/>
              </a:cxn>
              <a:cxn ang="0">
                <a:pos x="172" y="94"/>
              </a:cxn>
              <a:cxn ang="0">
                <a:pos x="186" y="73"/>
              </a:cxn>
              <a:cxn ang="0">
                <a:pos x="201" y="62"/>
              </a:cxn>
              <a:cxn ang="0">
                <a:pos x="213" y="57"/>
              </a:cxn>
              <a:cxn ang="0">
                <a:pos x="219" y="44"/>
              </a:cxn>
              <a:cxn ang="0">
                <a:pos x="223" y="28"/>
              </a:cxn>
              <a:cxn ang="0">
                <a:pos x="228" y="16"/>
              </a:cxn>
              <a:cxn ang="0">
                <a:pos x="239" y="8"/>
              </a:cxn>
              <a:cxn ang="0">
                <a:pos x="511" y="0"/>
              </a:cxn>
              <a:cxn ang="0">
                <a:pos x="515" y="46"/>
              </a:cxn>
              <a:cxn ang="0">
                <a:pos x="518" y="110"/>
              </a:cxn>
            </a:cxnLst>
            <a:rect l="0" t="0" r="r" b="b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89" name="Freeform 241"/>
          <p:cNvSpPr>
            <a:spLocks/>
          </p:cNvSpPr>
          <p:nvPr>
            <p:custDataLst>
              <p:tags r:id="rId168"/>
            </p:custDataLst>
          </p:nvPr>
        </p:nvSpPr>
        <p:spPr bwMode="auto">
          <a:xfrm>
            <a:off x="5072063" y="1598613"/>
            <a:ext cx="190500" cy="93662"/>
          </a:xfrm>
          <a:custGeom>
            <a:avLst/>
            <a:gdLst/>
            <a:ahLst/>
            <a:cxnLst>
              <a:cxn ang="0">
                <a:pos x="34" y="61"/>
              </a:cxn>
              <a:cxn ang="0">
                <a:pos x="41" y="42"/>
              </a:cxn>
              <a:cxn ang="0">
                <a:pos x="68" y="37"/>
              </a:cxn>
              <a:cxn ang="0">
                <a:pos x="80" y="18"/>
              </a:cxn>
              <a:cxn ang="0">
                <a:pos x="72" y="14"/>
              </a:cxn>
              <a:cxn ang="0">
                <a:pos x="60" y="0"/>
              </a:cxn>
              <a:cxn ang="0">
                <a:pos x="85" y="10"/>
              </a:cxn>
              <a:cxn ang="0">
                <a:pos x="108" y="39"/>
              </a:cxn>
              <a:cxn ang="0">
                <a:pos x="125" y="62"/>
              </a:cxn>
              <a:cxn ang="0">
                <a:pos x="139" y="67"/>
              </a:cxn>
              <a:cxn ang="0">
                <a:pos x="157" y="63"/>
              </a:cxn>
              <a:cxn ang="0">
                <a:pos x="181" y="45"/>
              </a:cxn>
              <a:cxn ang="0">
                <a:pos x="205" y="23"/>
              </a:cxn>
              <a:cxn ang="0">
                <a:pos x="220" y="31"/>
              </a:cxn>
              <a:cxn ang="0">
                <a:pos x="359" y="11"/>
              </a:cxn>
              <a:cxn ang="0">
                <a:pos x="376" y="23"/>
              </a:cxn>
              <a:cxn ang="0">
                <a:pos x="396" y="22"/>
              </a:cxn>
              <a:cxn ang="0">
                <a:pos x="413" y="37"/>
              </a:cxn>
              <a:cxn ang="0">
                <a:pos x="415" y="43"/>
              </a:cxn>
              <a:cxn ang="0">
                <a:pos x="429" y="54"/>
              </a:cxn>
              <a:cxn ang="0">
                <a:pos x="443" y="68"/>
              </a:cxn>
              <a:cxn ang="0">
                <a:pos x="446" y="80"/>
              </a:cxn>
              <a:cxn ang="0">
                <a:pos x="438" y="96"/>
              </a:cxn>
              <a:cxn ang="0">
                <a:pos x="413" y="111"/>
              </a:cxn>
              <a:cxn ang="0">
                <a:pos x="397" y="120"/>
              </a:cxn>
              <a:cxn ang="0">
                <a:pos x="366" y="123"/>
              </a:cxn>
              <a:cxn ang="0">
                <a:pos x="300" y="146"/>
              </a:cxn>
              <a:cxn ang="0">
                <a:pos x="234" y="171"/>
              </a:cxn>
              <a:cxn ang="0">
                <a:pos x="199" y="178"/>
              </a:cxn>
              <a:cxn ang="0">
                <a:pos x="177" y="174"/>
              </a:cxn>
              <a:cxn ang="0">
                <a:pos x="172" y="164"/>
              </a:cxn>
              <a:cxn ang="0">
                <a:pos x="170" y="161"/>
              </a:cxn>
              <a:cxn ang="0">
                <a:pos x="156" y="161"/>
              </a:cxn>
              <a:cxn ang="0">
                <a:pos x="139" y="160"/>
              </a:cxn>
              <a:cxn ang="0">
                <a:pos x="100" y="147"/>
              </a:cxn>
              <a:cxn ang="0">
                <a:pos x="85" y="137"/>
              </a:cxn>
              <a:cxn ang="0">
                <a:pos x="81" y="125"/>
              </a:cxn>
              <a:cxn ang="0">
                <a:pos x="87" y="111"/>
              </a:cxn>
              <a:cxn ang="0">
                <a:pos x="27" y="103"/>
              </a:cxn>
              <a:cxn ang="0">
                <a:pos x="9" y="105"/>
              </a:cxn>
              <a:cxn ang="0">
                <a:pos x="0" y="80"/>
              </a:cxn>
              <a:cxn ang="0">
                <a:pos x="60" y="86"/>
              </a:cxn>
              <a:cxn ang="0">
                <a:pos x="87" y="80"/>
              </a:cxn>
              <a:cxn ang="0">
                <a:pos x="23" y="68"/>
              </a:cxn>
              <a:cxn ang="0">
                <a:pos x="16" y="55"/>
              </a:cxn>
            </a:cxnLst>
            <a:rect l="0" t="0" r="r" b="b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0" name="Freeform 242"/>
          <p:cNvSpPr>
            <a:spLocks/>
          </p:cNvSpPr>
          <p:nvPr>
            <p:custDataLst>
              <p:tags r:id="rId169"/>
            </p:custDataLst>
          </p:nvPr>
        </p:nvSpPr>
        <p:spPr bwMode="auto">
          <a:xfrm>
            <a:off x="5864225" y="1862138"/>
            <a:ext cx="14288" cy="57150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2" y="47"/>
              </a:cxn>
              <a:cxn ang="0">
                <a:pos x="6" y="28"/>
              </a:cxn>
              <a:cxn ang="0">
                <a:pos x="7" y="20"/>
              </a:cxn>
              <a:cxn ang="0">
                <a:pos x="6" y="13"/>
              </a:cxn>
              <a:cxn ang="0">
                <a:pos x="4" y="7"/>
              </a:cxn>
              <a:cxn ang="0">
                <a:pos x="0" y="0"/>
              </a:cxn>
              <a:cxn ang="0">
                <a:pos x="28" y="0"/>
              </a:cxn>
              <a:cxn ang="0">
                <a:pos x="22" y="16"/>
              </a:cxn>
              <a:cxn ang="0">
                <a:pos x="17" y="30"/>
              </a:cxn>
              <a:cxn ang="0">
                <a:pos x="12" y="43"/>
              </a:cxn>
              <a:cxn ang="0">
                <a:pos x="7" y="55"/>
              </a:cxn>
              <a:cxn ang="0">
                <a:pos x="0" y="73"/>
              </a:cxn>
            </a:cxnLst>
            <a:rect l="0" t="0" r="r" b="b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91" name="Freeform 243"/>
          <p:cNvSpPr>
            <a:spLocks/>
          </p:cNvSpPr>
          <p:nvPr>
            <p:custDataLst>
              <p:tags r:id="rId170"/>
            </p:custDataLst>
          </p:nvPr>
        </p:nvSpPr>
        <p:spPr bwMode="auto">
          <a:xfrm>
            <a:off x="5751513" y="1525589"/>
            <a:ext cx="234950" cy="395287"/>
          </a:xfrm>
          <a:custGeom>
            <a:avLst/>
            <a:gdLst/>
            <a:ahLst/>
            <a:cxnLst>
              <a:cxn ang="0">
                <a:pos x="419" y="203"/>
              </a:cxn>
              <a:cxn ang="0">
                <a:pos x="406" y="221"/>
              </a:cxn>
              <a:cxn ang="0">
                <a:pos x="404" y="237"/>
              </a:cxn>
              <a:cxn ang="0">
                <a:pos x="382" y="275"/>
              </a:cxn>
              <a:cxn ang="0">
                <a:pos x="325" y="306"/>
              </a:cxn>
              <a:cxn ang="0">
                <a:pos x="252" y="354"/>
              </a:cxn>
              <a:cxn ang="0">
                <a:pos x="237" y="369"/>
              </a:cxn>
              <a:cxn ang="0">
                <a:pos x="245" y="381"/>
              </a:cxn>
              <a:cxn ang="0">
                <a:pos x="240" y="424"/>
              </a:cxn>
              <a:cxn ang="0">
                <a:pos x="239" y="449"/>
              </a:cxn>
              <a:cxn ang="0">
                <a:pos x="262" y="468"/>
              </a:cxn>
              <a:cxn ang="0">
                <a:pos x="320" y="485"/>
              </a:cxn>
              <a:cxn ang="0">
                <a:pos x="332" y="505"/>
              </a:cxn>
              <a:cxn ang="0">
                <a:pos x="310" y="531"/>
              </a:cxn>
              <a:cxn ang="0">
                <a:pos x="272" y="547"/>
              </a:cxn>
              <a:cxn ang="0">
                <a:pos x="265" y="560"/>
              </a:cxn>
              <a:cxn ang="0">
                <a:pos x="252" y="631"/>
              </a:cxn>
              <a:cxn ang="0">
                <a:pos x="239" y="721"/>
              </a:cxn>
              <a:cxn ang="0">
                <a:pos x="173" y="727"/>
              </a:cxn>
              <a:cxn ang="0">
                <a:pos x="152" y="738"/>
              </a:cxn>
              <a:cxn ang="0">
                <a:pos x="153" y="757"/>
              </a:cxn>
              <a:cxn ang="0">
                <a:pos x="106" y="757"/>
              </a:cxn>
              <a:cxn ang="0">
                <a:pos x="95" y="752"/>
              </a:cxn>
              <a:cxn ang="0">
                <a:pos x="71" y="718"/>
              </a:cxn>
              <a:cxn ang="0">
                <a:pos x="41" y="640"/>
              </a:cxn>
              <a:cxn ang="0">
                <a:pos x="34" y="597"/>
              </a:cxn>
              <a:cxn ang="0">
                <a:pos x="14" y="586"/>
              </a:cxn>
              <a:cxn ang="0">
                <a:pos x="19" y="561"/>
              </a:cxn>
              <a:cxn ang="0">
                <a:pos x="36" y="538"/>
              </a:cxn>
              <a:cxn ang="0">
                <a:pos x="53" y="504"/>
              </a:cxn>
              <a:cxn ang="0">
                <a:pos x="61" y="471"/>
              </a:cxn>
              <a:cxn ang="0">
                <a:pos x="64" y="441"/>
              </a:cxn>
              <a:cxn ang="0">
                <a:pos x="58" y="408"/>
              </a:cxn>
              <a:cxn ang="0">
                <a:pos x="43" y="377"/>
              </a:cxn>
              <a:cxn ang="0">
                <a:pos x="74" y="276"/>
              </a:cxn>
              <a:cxn ang="0">
                <a:pos x="103" y="275"/>
              </a:cxn>
              <a:cxn ang="0">
                <a:pos x="113" y="234"/>
              </a:cxn>
              <a:cxn ang="0">
                <a:pos x="137" y="192"/>
              </a:cxn>
              <a:cxn ang="0">
                <a:pos x="180" y="145"/>
              </a:cxn>
              <a:cxn ang="0">
                <a:pos x="198" y="111"/>
              </a:cxn>
              <a:cxn ang="0">
                <a:pos x="228" y="60"/>
              </a:cxn>
              <a:cxn ang="0">
                <a:pos x="249" y="43"/>
              </a:cxn>
              <a:cxn ang="0">
                <a:pos x="309" y="29"/>
              </a:cxn>
              <a:cxn ang="0">
                <a:pos x="368" y="13"/>
              </a:cxn>
              <a:cxn ang="0">
                <a:pos x="401" y="5"/>
              </a:cxn>
              <a:cxn ang="0">
                <a:pos x="431" y="32"/>
              </a:cxn>
              <a:cxn ang="0">
                <a:pos x="457" y="42"/>
              </a:cxn>
              <a:cxn ang="0">
                <a:pos x="513" y="111"/>
              </a:cxn>
              <a:cxn ang="0">
                <a:pos x="528" y="150"/>
              </a:cxn>
            </a:cxnLst>
            <a:rect l="0" t="0" r="r" b="b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92" name="Freeform 244"/>
          <p:cNvSpPr>
            <a:spLocks/>
          </p:cNvSpPr>
          <p:nvPr>
            <p:custDataLst>
              <p:tags r:id="rId171"/>
            </p:custDataLst>
          </p:nvPr>
        </p:nvSpPr>
        <p:spPr bwMode="auto">
          <a:xfrm>
            <a:off x="5889625" y="1839913"/>
            <a:ext cx="26988" cy="57150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6" y="30"/>
              </a:cxn>
              <a:cxn ang="0">
                <a:pos x="15" y="19"/>
              </a:cxn>
              <a:cxn ang="0">
                <a:pos x="20" y="13"/>
              </a:cxn>
              <a:cxn ang="0">
                <a:pos x="27" y="8"/>
              </a:cxn>
              <a:cxn ang="0">
                <a:pos x="33" y="4"/>
              </a:cxn>
              <a:cxn ang="0">
                <a:pos x="40" y="0"/>
              </a:cxn>
              <a:cxn ang="0">
                <a:pos x="50" y="7"/>
              </a:cxn>
              <a:cxn ang="0">
                <a:pos x="60" y="13"/>
              </a:cxn>
              <a:cxn ang="0">
                <a:pos x="59" y="20"/>
              </a:cxn>
              <a:cxn ang="0">
                <a:pos x="56" y="29"/>
              </a:cxn>
              <a:cxn ang="0">
                <a:pos x="54" y="34"/>
              </a:cxn>
              <a:cxn ang="0">
                <a:pos x="52" y="38"/>
              </a:cxn>
              <a:cxn ang="0">
                <a:pos x="49" y="42"/>
              </a:cxn>
              <a:cxn ang="0">
                <a:pos x="45" y="45"/>
              </a:cxn>
              <a:cxn ang="0">
                <a:pos x="41" y="48"/>
              </a:cxn>
              <a:cxn ang="0">
                <a:pos x="37" y="50"/>
              </a:cxn>
              <a:cxn ang="0">
                <a:pos x="31" y="51"/>
              </a:cxn>
              <a:cxn ang="0">
                <a:pos x="27" y="51"/>
              </a:cxn>
              <a:cxn ang="0">
                <a:pos x="20" y="50"/>
              </a:cxn>
              <a:cxn ang="0">
                <a:pos x="15" y="47"/>
              </a:cxn>
              <a:cxn ang="0">
                <a:pos x="7" y="43"/>
              </a:cxn>
              <a:cxn ang="0">
                <a:pos x="0" y="37"/>
              </a:cxn>
            </a:cxnLst>
            <a:rect l="0" t="0" r="r" b="b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93" name="Freeform 245"/>
          <p:cNvSpPr>
            <a:spLocks/>
          </p:cNvSpPr>
          <p:nvPr>
            <p:custDataLst>
              <p:tags r:id="rId172"/>
            </p:custDataLst>
          </p:nvPr>
        </p:nvSpPr>
        <p:spPr bwMode="auto">
          <a:xfrm>
            <a:off x="5334001" y="2001838"/>
            <a:ext cx="28575" cy="57150"/>
          </a:xfrm>
          <a:custGeom>
            <a:avLst/>
            <a:gdLst/>
            <a:ahLst/>
            <a:cxnLst>
              <a:cxn ang="0">
                <a:pos x="59" y="48"/>
              </a:cxn>
              <a:cxn ang="0">
                <a:pos x="42" y="50"/>
              </a:cxn>
              <a:cxn ang="0">
                <a:pos x="22" y="51"/>
              </a:cxn>
              <a:cxn ang="0">
                <a:pos x="17" y="50"/>
              </a:cxn>
              <a:cxn ang="0">
                <a:pos x="13" y="49"/>
              </a:cxn>
              <a:cxn ang="0">
                <a:pos x="10" y="48"/>
              </a:cxn>
              <a:cxn ang="0">
                <a:pos x="7" y="46"/>
              </a:cxn>
              <a:cxn ang="0">
                <a:pos x="3" y="43"/>
              </a:cxn>
              <a:cxn ang="0">
                <a:pos x="1" y="40"/>
              </a:cxn>
              <a:cxn ang="0">
                <a:pos x="0" y="35"/>
              </a:cxn>
              <a:cxn ang="0">
                <a:pos x="0" y="30"/>
              </a:cxn>
              <a:cxn ang="0">
                <a:pos x="4" y="29"/>
              </a:cxn>
              <a:cxn ang="0">
                <a:pos x="10" y="27"/>
              </a:cxn>
              <a:cxn ang="0">
                <a:pos x="14" y="24"/>
              </a:cxn>
              <a:cxn ang="0">
                <a:pos x="19" y="20"/>
              </a:cxn>
              <a:cxn ang="0">
                <a:pos x="26" y="10"/>
              </a:cxn>
              <a:cxn ang="0">
                <a:pos x="33" y="0"/>
              </a:cxn>
              <a:cxn ang="0">
                <a:pos x="46" y="1"/>
              </a:cxn>
              <a:cxn ang="0">
                <a:pos x="52" y="2"/>
              </a:cxn>
              <a:cxn ang="0">
                <a:pos x="56" y="3"/>
              </a:cxn>
              <a:cxn ang="0">
                <a:pos x="66" y="0"/>
              </a:cxn>
              <a:cxn ang="0">
                <a:pos x="65" y="13"/>
              </a:cxn>
              <a:cxn ang="0">
                <a:pos x="63" y="24"/>
              </a:cxn>
              <a:cxn ang="0">
                <a:pos x="60" y="36"/>
              </a:cxn>
              <a:cxn ang="0">
                <a:pos x="59" y="48"/>
              </a:cxn>
            </a:cxnLst>
            <a:rect l="0" t="0" r="r" b="b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94" name="Freeform 246"/>
          <p:cNvSpPr>
            <a:spLocks/>
          </p:cNvSpPr>
          <p:nvPr>
            <p:custDataLst>
              <p:tags r:id="rId173"/>
            </p:custDataLst>
          </p:nvPr>
        </p:nvSpPr>
        <p:spPr bwMode="auto">
          <a:xfrm>
            <a:off x="6286500" y="2530475"/>
            <a:ext cx="50800" cy="571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20" y="74"/>
              </a:cxn>
              <a:cxn ang="0">
                <a:pos x="37" y="69"/>
              </a:cxn>
              <a:cxn ang="0">
                <a:pos x="51" y="65"/>
              </a:cxn>
              <a:cxn ang="0">
                <a:pos x="64" y="59"/>
              </a:cxn>
              <a:cxn ang="0">
                <a:pos x="74" y="53"/>
              </a:cxn>
              <a:cxn ang="0">
                <a:pos x="78" y="49"/>
              </a:cxn>
              <a:cxn ang="0">
                <a:pos x="83" y="45"/>
              </a:cxn>
              <a:cxn ang="0">
                <a:pos x="86" y="41"/>
              </a:cxn>
              <a:cxn ang="0">
                <a:pos x="88" y="37"/>
              </a:cxn>
              <a:cxn ang="0">
                <a:pos x="90" y="32"/>
              </a:cxn>
              <a:cxn ang="0">
                <a:pos x="91" y="26"/>
              </a:cxn>
              <a:cxn ang="0">
                <a:pos x="93" y="19"/>
              </a:cxn>
              <a:cxn ang="0">
                <a:pos x="94" y="13"/>
              </a:cxn>
              <a:cxn ang="0">
                <a:pos x="99" y="12"/>
              </a:cxn>
              <a:cxn ang="0">
                <a:pos x="106" y="9"/>
              </a:cxn>
              <a:cxn ang="0">
                <a:pos x="108" y="7"/>
              </a:cxn>
              <a:cxn ang="0">
                <a:pos x="111" y="5"/>
              </a:cxn>
              <a:cxn ang="0">
                <a:pos x="112" y="3"/>
              </a:cxn>
              <a:cxn ang="0">
                <a:pos x="113" y="0"/>
              </a:cxn>
              <a:cxn ang="0">
                <a:pos x="98" y="4"/>
              </a:cxn>
              <a:cxn ang="0">
                <a:pos x="82" y="8"/>
              </a:cxn>
              <a:cxn ang="0">
                <a:pos x="65" y="13"/>
              </a:cxn>
              <a:cxn ang="0">
                <a:pos x="49" y="19"/>
              </a:cxn>
              <a:cxn ang="0">
                <a:pos x="20" y="33"/>
              </a:cxn>
              <a:cxn ang="0">
                <a:pos x="0" y="44"/>
              </a:cxn>
            </a:cxnLst>
            <a:rect l="0" t="0" r="r" b="b"/>
            <a:pathLst>
              <a:path w="113" h="74">
                <a:moveTo>
                  <a:pt x="0" y="44"/>
                </a:moveTo>
                <a:lnTo>
                  <a:pt x="20" y="74"/>
                </a:lnTo>
                <a:lnTo>
                  <a:pt x="37" y="69"/>
                </a:lnTo>
                <a:lnTo>
                  <a:pt x="51" y="65"/>
                </a:lnTo>
                <a:lnTo>
                  <a:pt x="64" y="59"/>
                </a:lnTo>
                <a:lnTo>
                  <a:pt x="74" y="53"/>
                </a:lnTo>
                <a:lnTo>
                  <a:pt x="78" y="49"/>
                </a:lnTo>
                <a:lnTo>
                  <a:pt x="83" y="45"/>
                </a:lnTo>
                <a:lnTo>
                  <a:pt x="86" y="41"/>
                </a:lnTo>
                <a:lnTo>
                  <a:pt x="88" y="37"/>
                </a:lnTo>
                <a:lnTo>
                  <a:pt x="90" y="32"/>
                </a:lnTo>
                <a:lnTo>
                  <a:pt x="91" y="26"/>
                </a:lnTo>
                <a:lnTo>
                  <a:pt x="93" y="19"/>
                </a:lnTo>
                <a:lnTo>
                  <a:pt x="94" y="13"/>
                </a:lnTo>
                <a:lnTo>
                  <a:pt x="99" y="12"/>
                </a:lnTo>
                <a:lnTo>
                  <a:pt x="106" y="9"/>
                </a:lnTo>
                <a:lnTo>
                  <a:pt x="108" y="7"/>
                </a:lnTo>
                <a:lnTo>
                  <a:pt x="111" y="5"/>
                </a:lnTo>
                <a:lnTo>
                  <a:pt x="112" y="3"/>
                </a:lnTo>
                <a:lnTo>
                  <a:pt x="113" y="0"/>
                </a:lnTo>
                <a:lnTo>
                  <a:pt x="98" y="4"/>
                </a:lnTo>
                <a:lnTo>
                  <a:pt x="82" y="8"/>
                </a:lnTo>
                <a:lnTo>
                  <a:pt x="65" y="13"/>
                </a:lnTo>
                <a:lnTo>
                  <a:pt x="49" y="19"/>
                </a:lnTo>
                <a:lnTo>
                  <a:pt x="20" y="33"/>
                </a:lnTo>
                <a:lnTo>
                  <a:pt x="0" y="4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5" name="Freeform 247"/>
          <p:cNvSpPr>
            <a:spLocks/>
          </p:cNvSpPr>
          <p:nvPr>
            <p:custDataLst>
              <p:tags r:id="rId174"/>
            </p:custDataLst>
          </p:nvPr>
        </p:nvSpPr>
        <p:spPr bwMode="auto">
          <a:xfrm>
            <a:off x="5894389" y="3322639"/>
            <a:ext cx="325437" cy="244475"/>
          </a:xfrm>
          <a:custGeom>
            <a:avLst/>
            <a:gdLst/>
            <a:ahLst/>
            <a:cxnLst>
              <a:cxn ang="0">
                <a:pos x="98" y="452"/>
              </a:cxn>
              <a:cxn ang="0">
                <a:pos x="54" y="440"/>
              </a:cxn>
              <a:cxn ang="0">
                <a:pos x="21" y="429"/>
              </a:cxn>
              <a:cxn ang="0">
                <a:pos x="5" y="413"/>
              </a:cxn>
              <a:cxn ang="0">
                <a:pos x="0" y="363"/>
              </a:cxn>
              <a:cxn ang="0">
                <a:pos x="5" y="309"/>
              </a:cxn>
              <a:cxn ang="0">
                <a:pos x="23" y="273"/>
              </a:cxn>
              <a:cxn ang="0">
                <a:pos x="56" y="228"/>
              </a:cxn>
              <a:cxn ang="0">
                <a:pos x="121" y="204"/>
              </a:cxn>
              <a:cxn ang="0">
                <a:pos x="166" y="188"/>
              </a:cxn>
              <a:cxn ang="0">
                <a:pos x="235" y="173"/>
              </a:cxn>
              <a:cxn ang="0">
                <a:pos x="262" y="153"/>
              </a:cxn>
              <a:cxn ang="0">
                <a:pos x="267" y="136"/>
              </a:cxn>
              <a:cxn ang="0">
                <a:pos x="292" y="120"/>
              </a:cxn>
              <a:cxn ang="0">
                <a:pos x="332" y="115"/>
              </a:cxn>
              <a:cxn ang="0">
                <a:pos x="359" y="101"/>
              </a:cxn>
              <a:cxn ang="0">
                <a:pos x="389" y="67"/>
              </a:cxn>
              <a:cxn ang="0">
                <a:pos x="425" y="22"/>
              </a:cxn>
              <a:cxn ang="0">
                <a:pos x="450" y="6"/>
              </a:cxn>
              <a:cxn ang="0">
                <a:pos x="486" y="0"/>
              </a:cxn>
              <a:cxn ang="0">
                <a:pos x="507" y="29"/>
              </a:cxn>
              <a:cxn ang="0">
                <a:pos x="532" y="53"/>
              </a:cxn>
              <a:cxn ang="0">
                <a:pos x="553" y="107"/>
              </a:cxn>
              <a:cxn ang="0">
                <a:pos x="579" y="159"/>
              </a:cxn>
              <a:cxn ang="0">
                <a:pos x="613" y="172"/>
              </a:cxn>
              <a:cxn ang="0">
                <a:pos x="628" y="193"/>
              </a:cxn>
              <a:cxn ang="0">
                <a:pos x="650" y="233"/>
              </a:cxn>
              <a:cxn ang="0">
                <a:pos x="702" y="279"/>
              </a:cxn>
              <a:cxn ang="0">
                <a:pos x="741" y="315"/>
              </a:cxn>
              <a:cxn ang="0">
                <a:pos x="711" y="345"/>
              </a:cxn>
              <a:cxn ang="0">
                <a:pos x="691" y="342"/>
              </a:cxn>
              <a:cxn ang="0">
                <a:pos x="679" y="321"/>
              </a:cxn>
              <a:cxn ang="0">
                <a:pos x="651" y="330"/>
              </a:cxn>
              <a:cxn ang="0">
                <a:pos x="639" y="352"/>
              </a:cxn>
              <a:cxn ang="0">
                <a:pos x="604" y="356"/>
              </a:cxn>
              <a:cxn ang="0">
                <a:pos x="553" y="356"/>
              </a:cxn>
              <a:cxn ang="0">
                <a:pos x="522" y="365"/>
              </a:cxn>
              <a:cxn ang="0">
                <a:pos x="496" y="387"/>
              </a:cxn>
              <a:cxn ang="0">
                <a:pos x="486" y="394"/>
              </a:cxn>
              <a:cxn ang="0">
                <a:pos x="426" y="400"/>
              </a:cxn>
              <a:cxn ang="0">
                <a:pos x="396" y="392"/>
              </a:cxn>
              <a:cxn ang="0">
                <a:pos x="349" y="354"/>
              </a:cxn>
              <a:cxn ang="0">
                <a:pos x="319" y="345"/>
              </a:cxn>
              <a:cxn ang="0">
                <a:pos x="291" y="355"/>
              </a:cxn>
              <a:cxn ang="0">
                <a:pos x="266" y="377"/>
              </a:cxn>
              <a:cxn ang="0">
                <a:pos x="227" y="437"/>
              </a:cxn>
              <a:cxn ang="0">
                <a:pos x="150" y="439"/>
              </a:cxn>
              <a:cxn ang="0">
                <a:pos x="135" y="448"/>
              </a:cxn>
            </a:cxnLst>
            <a:rect l="0" t="0" r="r" b="b"/>
            <a:pathLst>
              <a:path w="746" h="469">
                <a:moveTo>
                  <a:pt x="114" y="469"/>
                </a:moveTo>
                <a:lnTo>
                  <a:pt x="109" y="463"/>
                </a:lnTo>
                <a:lnTo>
                  <a:pt x="103" y="456"/>
                </a:lnTo>
                <a:lnTo>
                  <a:pt x="98" y="452"/>
                </a:lnTo>
                <a:lnTo>
                  <a:pt x="92" y="449"/>
                </a:lnTo>
                <a:lnTo>
                  <a:pt x="79" y="445"/>
                </a:lnTo>
                <a:lnTo>
                  <a:pt x="67" y="442"/>
                </a:lnTo>
                <a:lnTo>
                  <a:pt x="54" y="440"/>
                </a:lnTo>
                <a:lnTo>
                  <a:pt x="39" y="437"/>
                </a:lnTo>
                <a:lnTo>
                  <a:pt x="33" y="435"/>
                </a:lnTo>
                <a:lnTo>
                  <a:pt x="26" y="433"/>
                </a:lnTo>
                <a:lnTo>
                  <a:pt x="21" y="429"/>
                </a:lnTo>
                <a:lnTo>
                  <a:pt x="14" y="425"/>
                </a:lnTo>
                <a:lnTo>
                  <a:pt x="11" y="422"/>
                </a:lnTo>
                <a:lnTo>
                  <a:pt x="8" y="418"/>
                </a:lnTo>
                <a:lnTo>
                  <a:pt x="5" y="413"/>
                </a:lnTo>
                <a:lnTo>
                  <a:pt x="3" y="408"/>
                </a:lnTo>
                <a:lnTo>
                  <a:pt x="1" y="396"/>
                </a:lnTo>
                <a:lnTo>
                  <a:pt x="0" y="385"/>
                </a:lnTo>
                <a:lnTo>
                  <a:pt x="0" y="363"/>
                </a:lnTo>
                <a:lnTo>
                  <a:pt x="1" y="345"/>
                </a:lnTo>
                <a:lnTo>
                  <a:pt x="1" y="332"/>
                </a:lnTo>
                <a:lnTo>
                  <a:pt x="3" y="320"/>
                </a:lnTo>
                <a:lnTo>
                  <a:pt x="5" y="309"/>
                </a:lnTo>
                <a:lnTo>
                  <a:pt x="10" y="299"/>
                </a:lnTo>
                <a:lnTo>
                  <a:pt x="13" y="289"/>
                </a:lnTo>
                <a:lnTo>
                  <a:pt x="19" y="281"/>
                </a:lnTo>
                <a:lnTo>
                  <a:pt x="23" y="273"/>
                </a:lnTo>
                <a:lnTo>
                  <a:pt x="30" y="265"/>
                </a:lnTo>
                <a:lnTo>
                  <a:pt x="41" y="251"/>
                </a:lnTo>
                <a:lnTo>
                  <a:pt x="52" y="236"/>
                </a:lnTo>
                <a:lnTo>
                  <a:pt x="56" y="228"/>
                </a:lnTo>
                <a:lnTo>
                  <a:pt x="60" y="220"/>
                </a:lnTo>
                <a:lnTo>
                  <a:pt x="65" y="212"/>
                </a:lnTo>
                <a:lnTo>
                  <a:pt x="67" y="204"/>
                </a:lnTo>
                <a:lnTo>
                  <a:pt x="121" y="204"/>
                </a:lnTo>
                <a:lnTo>
                  <a:pt x="131" y="198"/>
                </a:lnTo>
                <a:lnTo>
                  <a:pt x="142" y="194"/>
                </a:lnTo>
                <a:lnTo>
                  <a:pt x="154" y="191"/>
                </a:lnTo>
                <a:lnTo>
                  <a:pt x="166" y="188"/>
                </a:lnTo>
                <a:lnTo>
                  <a:pt x="190" y="184"/>
                </a:lnTo>
                <a:lnTo>
                  <a:pt x="213" y="178"/>
                </a:lnTo>
                <a:lnTo>
                  <a:pt x="224" y="176"/>
                </a:lnTo>
                <a:lnTo>
                  <a:pt x="235" y="173"/>
                </a:lnTo>
                <a:lnTo>
                  <a:pt x="244" y="170"/>
                </a:lnTo>
                <a:lnTo>
                  <a:pt x="251" y="165"/>
                </a:lnTo>
                <a:lnTo>
                  <a:pt x="258" y="160"/>
                </a:lnTo>
                <a:lnTo>
                  <a:pt x="262" y="153"/>
                </a:lnTo>
                <a:lnTo>
                  <a:pt x="265" y="150"/>
                </a:lnTo>
                <a:lnTo>
                  <a:pt x="266" y="145"/>
                </a:lnTo>
                <a:lnTo>
                  <a:pt x="267" y="141"/>
                </a:lnTo>
                <a:lnTo>
                  <a:pt x="267" y="136"/>
                </a:lnTo>
                <a:lnTo>
                  <a:pt x="267" y="126"/>
                </a:lnTo>
                <a:lnTo>
                  <a:pt x="267" y="117"/>
                </a:lnTo>
                <a:lnTo>
                  <a:pt x="280" y="119"/>
                </a:lnTo>
                <a:lnTo>
                  <a:pt x="292" y="120"/>
                </a:lnTo>
                <a:lnTo>
                  <a:pt x="303" y="120"/>
                </a:lnTo>
                <a:lnTo>
                  <a:pt x="313" y="119"/>
                </a:lnTo>
                <a:lnTo>
                  <a:pt x="323" y="117"/>
                </a:lnTo>
                <a:lnTo>
                  <a:pt x="332" y="115"/>
                </a:lnTo>
                <a:lnTo>
                  <a:pt x="339" y="112"/>
                </a:lnTo>
                <a:lnTo>
                  <a:pt x="347" y="109"/>
                </a:lnTo>
                <a:lnTo>
                  <a:pt x="354" y="105"/>
                </a:lnTo>
                <a:lnTo>
                  <a:pt x="359" y="101"/>
                </a:lnTo>
                <a:lnTo>
                  <a:pt x="366" y="96"/>
                </a:lnTo>
                <a:lnTo>
                  <a:pt x="370" y="91"/>
                </a:lnTo>
                <a:lnTo>
                  <a:pt x="380" y="80"/>
                </a:lnTo>
                <a:lnTo>
                  <a:pt x="389" y="67"/>
                </a:lnTo>
                <a:lnTo>
                  <a:pt x="397" y="56"/>
                </a:lnTo>
                <a:lnTo>
                  <a:pt x="405" y="44"/>
                </a:lnTo>
                <a:lnTo>
                  <a:pt x="414" y="32"/>
                </a:lnTo>
                <a:lnTo>
                  <a:pt x="425" y="22"/>
                </a:lnTo>
                <a:lnTo>
                  <a:pt x="430" y="18"/>
                </a:lnTo>
                <a:lnTo>
                  <a:pt x="436" y="13"/>
                </a:lnTo>
                <a:lnTo>
                  <a:pt x="442" y="9"/>
                </a:lnTo>
                <a:lnTo>
                  <a:pt x="450" y="6"/>
                </a:lnTo>
                <a:lnTo>
                  <a:pt x="458" y="3"/>
                </a:lnTo>
                <a:lnTo>
                  <a:pt x="467" y="1"/>
                </a:lnTo>
                <a:lnTo>
                  <a:pt x="475" y="0"/>
                </a:lnTo>
                <a:lnTo>
                  <a:pt x="486" y="0"/>
                </a:lnTo>
                <a:lnTo>
                  <a:pt x="486" y="6"/>
                </a:lnTo>
                <a:lnTo>
                  <a:pt x="492" y="14"/>
                </a:lnTo>
                <a:lnTo>
                  <a:pt x="498" y="22"/>
                </a:lnTo>
                <a:lnTo>
                  <a:pt x="507" y="29"/>
                </a:lnTo>
                <a:lnTo>
                  <a:pt x="515" y="35"/>
                </a:lnTo>
                <a:lnTo>
                  <a:pt x="523" y="41"/>
                </a:lnTo>
                <a:lnTo>
                  <a:pt x="530" y="49"/>
                </a:lnTo>
                <a:lnTo>
                  <a:pt x="532" y="53"/>
                </a:lnTo>
                <a:lnTo>
                  <a:pt x="536" y="57"/>
                </a:lnTo>
                <a:lnTo>
                  <a:pt x="538" y="62"/>
                </a:lnTo>
                <a:lnTo>
                  <a:pt x="539" y="67"/>
                </a:lnTo>
                <a:lnTo>
                  <a:pt x="553" y="107"/>
                </a:lnTo>
                <a:lnTo>
                  <a:pt x="564" y="141"/>
                </a:lnTo>
                <a:lnTo>
                  <a:pt x="569" y="148"/>
                </a:lnTo>
                <a:lnTo>
                  <a:pt x="573" y="154"/>
                </a:lnTo>
                <a:lnTo>
                  <a:pt x="579" y="159"/>
                </a:lnTo>
                <a:lnTo>
                  <a:pt x="585" y="164"/>
                </a:lnTo>
                <a:lnTo>
                  <a:pt x="593" y="168"/>
                </a:lnTo>
                <a:lnTo>
                  <a:pt x="602" y="170"/>
                </a:lnTo>
                <a:lnTo>
                  <a:pt x="613" y="172"/>
                </a:lnTo>
                <a:lnTo>
                  <a:pt x="626" y="172"/>
                </a:lnTo>
                <a:lnTo>
                  <a:pt x="626" y="179"/>
                </a:lnTo>
                <a:lnTo>
                  <a:pt x="627" y="187"/>
                </a:lnTo>
                <a:lnTo>
                  <a:pt x="628" y="193"/>
                </a:lnTo>
                <a:lnTo>
                  <a:pt x="630" y="199"/>
                </a:lnTo>
                <a:lnTo>
                  <a:pt x="636" y="211"/>
                </a:lnTo>
                <a:lnTo>
                  <a:pt x="642" y="222"/>
                </a:lnTo>
                <a:lnTo>
                  <a:pt x="650" y="233"/>
                </a:lnTo>
                <a:lnTo>
                  <a:pt x="660" y="244"/>
                </a:lnTo>
                <a:lnTo>
                  <a:pt x="670" y="254"/>
                </a:lnTo>
                <a:lnTo>
                  <a:pt x="681" y="263"/>
                </a:lnTo>
                <a:lnTo>
                  <a:pt x="702" y="279"/>
                </a:lnTo>
                <a:lnTo>
                  <a:pt x="720" y="294"/>
                </a:lnTo>
                <a:lnTo>
                  <a:pt x="729" y="302"/>
                </a:lnTo>
                <a:lnTo>
                  <a:pt x="736" y="309"/>
                </a:lnTo>
                <a:lnTo>
                  <a:pt x="741" y="315"/>
                </a:lnTo>
                <a:lnTo>
                  <a:pt x="746" y="321"/>
                </a:lnTo>
                <a:lnTo>
                  <a:pt x="738" y="345"/>
                </a:lnTo>
                <a:lnTo>
                  <a:pt x="728" y="345"/>
                </a:lnTo>
                <a:lnTo>
                  <a:pt x="711" y="345"/>
                </a:lnTo>
                <a:lnTo>
                  <a:pt x="706" y="345"/>
                </a:lnTo>
                <a:lnTo>
                  <a:pt x="700" y="344"/>
                </a:lnTo>
                <a:lnTo>
                  <a:pt x="695" y="343"/>
                </a:lnTo>
                <a:lnTo>
                  <a:pt x="691" y="342"/>
                </a:lnTo>
                <a:lnTo>
                  <a:pt x="685" y="339"/>
                </a:lnTo>
                <a:lnTo>
                  <a:pt x="682" y="335"/>
                </a:lnTo>
                <a:lnTo>
                  <a:pt x="680" y="329"/>
                </a:lnTo>
                <a:lnTo>
                  <a:pt x="679" y="321"/>
                </a:lnTo>
                <a:lnTo>
                  <a:pt x="666" y="321"/>
                </a:lnTo>
                <a:lnTo>
                  <a:pt x="659" y="321"/>
                </a:lnTo>
                <a:lnTo>
                  <a:pt x="654" y="325"/>
                </a:lnTo>
                <a:lnTo>
                  <a:pt x="651" y="330"/>
                </a:lnTo>
                <a:lnTo>
                  <a:pt x="648" y="334"/>
                </a:lnTo>
                <a:lnTo>
                  <a:pt x="647" y="338"/>
                </a:lnTo>
                <a:lnTo>
                  <a:pt x="642" y="345"/>
                </a:lnTo>
                <a:lnTo>
                  <a:pt x="639" y="352"/>
                </a:lnTo>
                <a:lnTo>
                  <a:pt x="630" y="354"/>
                </a:lnTo>
                <a:lnTo>
                  <a:pt x="621" y="355"/>
                </a:lnTo>
                <a:lnTo>
                  <a:pt x="613" y="355"/>
                </a:lnTo>
                <a:lnTo>
                  <a:pt x="604" y="356"/>
                </a:lnTo>
                <a:lnTo>
                  <a:pt x="586" y="355"/>
                </a:lnTo>
                <a:lnTo>
                  <a:pt x="570" y="355"/>
                </a:lnTo>
                <a:lnTo>
                  <a:pt x="561" y="355"/>
                </a:lnTo>
                <a:lnTo>
                  <a:pt x="553" y="356"/>
                </a:lnTo>
                <a:lnTo>
                  <a:pt x="545" y="357"/>
                </a:lnTo>
                <a:lnTo>
                  <a:pt x="537" y="359"/>
                </a:lnTo>
                <a:lnTo>
                  <a:pt x="529" y="361"/>
                </a:lnTo>
                <a:lnTo>
                  <a:pt x="522" y="365"/>
                </a:lnTo>
                <a:lnTo>
                  <a:pt x="514" y="370"/>
                </a:lnTo>
                <a:lnTo>
                  <a:pt x="506" y="376"/>
                </a:lnTo>
                <a:lnTo>
                  <a:pt x="501" y="381"/>
                </a:lnTo>
                <a:lnTo>
                  <a:pt x="496" y="387"/>
                </a:lnTo>
                <a:lnTo>
                  <a:pt x="493" y="390"/>
                </a:lnTo>
                <a:lnTo>
                  <a:pt x="491" y="392"/>
                </a:lnTo>
                <a:lnTo>
                  <a:pt x="489" y="394"/>
                </a:lnTo>
                <a:lnTo>
                  <a:pt x="486" y="394"/>
                </a:lnTo>
                <a:lnTo>
                  <a:pt x="466" y="395"/>
                </a:lnTo>
                <a:lnTo>
                  <a:pt x="451" y="397"/>
                </a:lnTo>
                <a:lnTo>
                  <a:pt x="439" y="399"/>
                </a:lnTo>
                <a:lnTo>
                  <a:pt x="426" y="400"/>
                </a:lnTo>
                <a:lnTo>
                  <a:pt x="417" y="400"/>
                </a:lnTo>
                <a:lnTo>
                  <a:pt x="410" y="398"/>
                </a:lnTo>
                <a:lnTo>
                  <a:pt x="403" y="395"/>
                </a:lnTo>
                <a:lnTo>
                  <a:pt x="396" y="392"/>
                </a:lnTo>
                <a:lnTo>
                  <a:pt x="384" y="383"/>
                </a:lnTo>
                <a:lnTo>
                  <a:pt x="373" y="373"/>
                </a:lnTo>
                <a:lnTo>
                  <a:pt x="361" y="363"/>
                </a:lnTo>
                <a:lnTo>
                  <a:pt x="349" y="354"/>
                </a:lnTo>
                <a:lnTo>
                  <a:pt x="343" y="351"/>
                </a:lnTo>
                <a:lnTo>
                  <a:pt x="336" y="347"/>
                </a:lnTo>
                <a:lnTo>
                  <a:pt x="328" y="345"/>
                </a:lnTo>
                <a:lnTo>
                  <a:pt x="319" y="345"/>
                </a:lnTo>
                <a:lnTo>
                  <a:pt x="313" y="345"/>
                </a:lnTo>
                <a:lnTo>
                  <a:pt x="305" y="347"/>
                </a:lnTo>
                <a:lnTo>
                  <a:pt x="299" y="351"/>
                </a:lnTo>
                <a:lnTo>
                  <a:pt x="291" y="355"/>
                </a:lnTo>
                <a:lnTo>
                  <a:pt x="284" y="360"/>
                </a:lnTo>
                <a:lnTo>
                  <a:pt x="278" y="365"/>
                </a:lnTo>
                <a:lnTo>
                  <a:pt x="272" y="371"/>
                </a:lnTo>
                <a:lnTo>
                  <a:pt x="266" y="377"/>
                </a:lnTo>
                <a:lnTo>
                  <a:pt x="255" y="392"/>
                </a:lnTo>
                <a:lnTo>
                  <a:pt x="244" y="408"/>
                </a:lnTo>
                <a:lnTo>
                  <a:pt x="235" y="423"/>
                </a:lnTo>
                <a:lnTo>
                  <a:pt x="227" y="437"/>
                </a:lnTo>
                <a:lnTo>
                  <a:pt x="197" y="437"/>
                </a:lnTo>
                <a:lnTo>
                  <a:pt x="176" y="437"/>
                </a:lnTo>
                <a:lnTo>
                  <a:pt x="160" y="437"/>
                </a:lnTo>
                <a:lnTo>
                  <a:pt x="150" y="439"/>
                </a:lnTo>
                <a:lnTo>
                  <a:pt x="146" y="440"/>
                </a:lnTo>
                <a:lnTo>
                  <a:pt x="143" y="442"/>
                </a:lnTo>
                <a:lnTo>
                  <a:pt x="139" y="445"/>
                </a:lnTo>
                <a:lnTo>
                  <a:pt x="135" y="448"/>
                </a:lnTo>
                <a:lnTo>
                  <a:pt x="126" y="456"/>
                </a:lnTo>
                <a:lnTo>
                  <a:pt x="114" y="46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6" name="Freeform 248"/>
          <p:cNvSpPr>
            <a:spLocks/>
          </p:cNvSpPr>
          <p:nvPr>
            <p:custDataLst>
              <p:tags r:id="rId175"/>
            </p:custDataLst>
          </p:nvPr>
        </p:nvSpPr>
        <p:spPr bwMode="auto">
          <a:xfrm>
            <a:off x="5830888" y="3490913"/>
            <a:ext cx="500062" cy="552450"/>
          </a:xfrm>
          <a:custGeom>
            <a:avLst/>
            <a:gdLst/>
            <a:ahLst/>
            <a:cxnLst>
              <a:cxn ang="0">
                <a:pos x="902" y="57"/>
              </a:cxn>
              <a:cxn ang="0">
                <a:pos x="993" y="66"/>
              </a:cxn>
              <a:cxn ang="0">
                <a:pos x="1080" y="81"/>
              </a:cxn>
              <a:cxn ang="0">
                <a:pos x="1126" y="175"/>
              </a:cxn>
              <a:cxn ang="0">
                <a:pos x="1133" y="211"/>
              </a:cxn>
              <a:cxn ang="0">
                <a:pos x="1058" y="272"/>
              </a:cxn>
              <a:cxn ang="0">
                <a:pos x="1045" y="360"/>
              </a:cxn>
              <a:cxn ang="0">
                <a:pos x="1003" y="440"/>
              </a:cxn>
              <a:cxn ang="0">
                <a:pos x="990" y="476"/>
              </a:cxn>
              <a:cxn ang="0">
                <a:pos x="1019" y="576"/>
              </a:cxn>
              <a:cxn ang="0">
                <a:pos x="1026" y="664"/>
              </a:cxn>
              <a:cxn ang="0">
                <a:pos x="1047" y="731"/>
              </a:cxn>
              <a:cxn ang="0">
                <a:pos x="1079" y="765"/>
              </a:cxn>
              <a:cxn ang="0">
                <a:pos x="1092" y="825"/>
              </a:cxn>
              <a:cxn ang="0">
                <a:pos x="1040" y="844"/>
              </a:cxn>
              <a:cxn ang="0">
                <a:pos x="997" y="856"/>
              </a:cxn>
              <a:cxn ang="0">
                <a:pos x="960" y="992"/>
              </a:cxn>
              <a:cxn ang="0">
                <a:pos x="930" y="1026"/>
              </a:cxn>
              <a:cxn ang="0">
                <a:pos x="902" y="1031"/>
              </a:cxn>
              <a:cxn ang="0">
                <a:pos x="840" y="1053"/>
              </a:cxn>
              <a:cxn ang="0">
                <a:pos x="782" y="1037"/>
              </a:cxn>
              <a:cxn ang="0">
                <a:pos x="743" y="1014"/>
              </a:cxn>
              <a:cxn ang="0">
                <a:pos x="707" y="997"/>
              </a:cxn>
              <a:cxn ang="0">
                <a:pos x="674" y="986"/>
              </a:cxn>
              <a:cxn ang="0">
                <a:pos x="608" y="987"/>
              </a:cxn>
              <a:cxn ang="0">
                <a:pos x="594" y="942"/>
              </a:cxn>
              <a:cxn ang="0">
                <a:pos x="575" y="884"/>
              </a:cxn>
              <a:cxn ang="0">
                <a:pos x="590" y="846"/>
              </a:cxn>
              <a:cxn ang="0">
                <a:pos x="590" y="779"/>
              </a:cxn>
              <a:cxn ang="0">
                <a:pos x="454" y="755"/>
              </a:cxn>
              <a:cxn ang="0">
                <a:pos x="443" y="785"/>
              </a:cxn>
              <a:cxn ang="0">
                <a:pos x="396" y="817"/>
              </a:cxn>
              <a:cxn ang="0">
                <a:pos x="337" y="797"/>
              </a:cxn>
              <a:cxn ang="0">
                <a:pos x="297" y="708"/>
              </a:cxn>
              <a:cxn ang="0">
                <a:pos x="3" y="671"/>
              </a:cxn>
              <a:cxn ang="0">
                <a:pos x="45" y="667"/>
              </a:cxn>
              <a:cxn ang="0">
                <a:pos x="26" y="631"/>
              </a:cxn>
              <a:cxn ang="0">
                <a:pos x="75" y="615"/>
              </a:cxn>
              <a:cxn ang="0">
                <a:pos x="145" y="614"/>
              </a:cxn>
              <a:cxn ang="0">
                <a:pos x="183" y="620"/>
              </a:cxn>
              <a:cxn ang="0">
                <a:pos x="220" y="574"/>
              </a:cxn>
              <a:cxn ang="0">
                <a:pos x="260" y="555"/>
              </a:cxn>
              <a:cxn ang="0">
                <a:pos x="281" y="440"/>
              </a:cxn>
              <a:cxn ang="0">
                <a:pos x="346" y="370"/>
              </a:cxn>
              <a:cxn ang="0">
                <a:pos x="370" y="276"/>
              </a:cxn>
              <a:cxn ang="0">
                <a:pos x="372" y="180"/>
              </a:cxn>
              <a:cxn ang="0">
                <a:pos x="383" y="122"/>
              </a:cxn>
              <a:cxn ang="0">
                <a:pos x="440" y="35"/>
              </a:cxn>
              <a:cxn ang="0">
                <a:pos x="491" y="30"/>
              </a:cxn>
              <a:cxn ang="0">
                <a:pos x="558" y="77"/>
              </a:cxn>
              <a:cxn ang="0">
                <a:pos x="637" y="73"/>
              </a:cxn>
              <a:cxn ang="0">
                <a:pos x="670" y="44"/>
              </a:cxn>
              <a:cxn ang="0">
                <a:pos x="734" y="34"/>
              </a:cxn>
              <a:cxn ang="0">
                <a:pos x="795" y="17"/>
              </a:cxn>
              <a:cxn ang="0">
                <a:pos x="828" y="8"/>
              </a:cxn>
              <a:cxn ang="0">
                <a:pos x="859" y="24"/>
              </a:cxn>
            </a:cxnLst>
            <a:rect l="0" t="0" r="r" b="b"/>
            <a:pathLst>
              <a:path w="1145" h="1053">
                <a:moveTo>
                  <a:pt x="894" y="24"/>
                </a:moveTo>
                <a:lnTo>
                  <a:pt x="894" y="32"/>
                </a:lnTo>
                <a:lnTo>
                  <a:pt x="895" y="38"/>
                </a:lnTo>
                <a:lnTo>
                  <a:pt x="896" y="44"/>
                </a:lnTo>
                <a:lnTo>
                  <a:pt x="897" y="49"/>
                </a:lnTo>
                <a:lnTo>
                  <a:pt x="900" y="53"/>
                </a:lnTo>
                <a:lnTo>
                  <a:pt x="902" y="57"/>
                </a:lnTo>
                <a:lnTo>
                  <a:pt x="906" y="61"/>
                </a:lnTo>
                <a:lnTo>
                  <a:pt x="909" y="64"/>
                </a:lnTo>
                <a:lnTo>
                  <a:pt x="918" y="68"/>
                </a:lnTo>
                <a:lnTo>
                  <a:pt x="926" y="71"/>
                </a:lnTo>
                <a:lnTo>
                  <a:pt x="936" y="72"/>
                </a:lnTo>
                <a:lnTo>
                  <a:pt x="947" y="72"/>
                </a:lnTo>
                <a:lnTo>
                  <a:pt x="993" y="66"/>
                </a:lnTo>
                <a:lnTo>
                  <a:pt x="1033" y="61"/>
                </a:lnTo>
                <a:lnTo>
                  <a:pt x="1038" y="61"/>
                </a:lnTo>
                <a:lnTo>
                  <a:pt x="1045" y="63"/>
                </a:lnTo>
                <a:lnTo>
                  <a:pt x="1051" y="64"/>
                </a:lnTo>
                <a:lnTo>
                  <a:pt x="1057" y="67"/>
                </a:lnTo>
                <a:lnTo>
                  <a:pt x="1069" y="73"/>
                </a:lnTo>
                <a:lnTo>
                  <a:pt x="1080" y="81"/>
                </a:lnTo>
                <a:lnTo>
                  <a:pt x="1099" y="98"/>
                </a:lnTo>
                <a:lnTo>
                  <a:pt x="1112" y="110"/>
                </a:lnTo>
                <a:lnTo>
                  <a:pt x="1113" y="124"/>
                </a:lnTo>
                <a:lnTo>
                  <a:pt x="1114" y="138"/>
                </a:lnTo>
                <a:lnTo>
                  <a:pt x="1117" y="152"/>
                </a:lnTo>
                <a:lnTo>
                  <a:pt x="1122" y="164"/>
                </a:lnTo>
                <a:lnTo>
                  <a:pt x="1126" y="175"/>
                </a:lnTo>
                <a:lnTo>
                  <a:pt x="1132" y="183"/>
                </a:lnTo>
                <a:lnTo>
                  <a:pt x="1135" y="186"/>
                </a:lnTo>
                <a:lnTo>
                  <a:pt x="1138" y="188"/>
                </a:lnTo>
                <a:lnTo>
                  <a:pt x="1142" y="190"/>
                </a:lnTo>
                <a:lnTo>
                  <a:pt x="1145" y="190"/>
                </a:lnTo>
                <a:lnTo>
                  <a:pt x="1139" y="202"/>
                </a:lnTo>
                <a:lnTo>
                  <a:pt x="1133" y="211"/>
                </a:lnTo>
                <a:lnTo>
                  <a:pt x="1125" y="220"/>
                </a:lnTo>
                <a:lnTo>
                  <a:pt x="1117" y="227"/>
                </a:lnTo>
                <a:lnTo>
                  <a:pt x="1100" y="240"/>
                </a:lnTo>
                <a:lnTo>
                  <a:pt x="1082" y="253"/>
                </a:lnTo>
                <a:lnTo>
                  <a:pt x="1074" y="259"/>
                </a:lnTo>
                <a:lnTo>
                  <a:pt x="1066" y="266"/>
                </a:lnTo>
                <a:lnTo>
                  <a:pt x="1058" y="272"/>
                </a:lnTo>
                <a:lnTo>
                  <a:pt x="1052" y="280"/>
                </a:lnTo>
                <a:lnTo>
                  <a:pt x="1046" y="288"/>
                </a:lnTo>
                <a:lnTo>
                  <a:pt x="1043" y="297"/>
                </a:lnTo>
                <a:lnTo>
                  <a:pt x="1040" y="308"/>
                </a:lnTo>
                <a:lnTo>
                  <a:pt x="1040" y="320"/>
                </a:lnTo>
                <a:lnTo>
                  <a:pt x="1041" y="339"/>
                </a:lnTo>
                <a:lnTo>
                  <a:pt x="1045" y="360"/>
                </a:lnTo>
                <a:lnTo>
                  <a:pt x="1046" y="371"/>
                </a:lnTo>
                <a:lnTo>
                  <a:pt x="1047" y="381"/>
                </a:lnTo>
                <a:lnTo>
                  <a:pt x="1047" y="391"/>
                </a:lnTo>
                <a:lnTo>
                  <a:pt x="1046" y="400"/>
                </a:lnTo>
                <a:lnTo>
                  <a:pt x="1034" y="410"/>
                </a:lnTo>
                <a:lnTo>
                  <a:pt x="1013" y="430"/>
                </a:lnTo>
                <a:lnTo>
                  <a:pt x="1003" y="440"/>
                </a:lnTo>
                <a:lnTo>
                  <a:pt x="995" y="450"/>
                </a:lnTo>
                <a:lnTo>
                  <a:pt x="991" y="455"/>
                </a:lnTo>
                <a:lnTo>
                  <a:pt x="988" y="460"/>
                </a:lnTo>
                <a:lnTo>
                  <a:pt x="987" y="464"/>
                </a:lnTo>
                <a:lnTo>
                  <a:pt x="986" y="467"/>
                </a:lnTo>
                <a:lnTo>
                  <a:pt x="987" y="470"/>
                </a:lnTo>
                <a:lnTo>
                  <a:pt x="990" y="476"/>
                </a:lnTo>
                <a:lnTo>
                  <a:pt x="995" y="481"/>
                </a:lnTo>
                <a:lnTo>
                  <a:pt x="999" y="486"/>
                </a:lnTo>
                <a:lnTo>
                  <a:pt x="1009" y="495"/>
                </a:lnTo>
                <a:lnTo>
                  <a:pt x="1012" y="499"/>
                </a:lnTo>
                <a:lnTo>
                  <a:pt x="1016" y="524"/>
                </a:lnTo>
                <a:lnTo>
                  <a:pt x="1019" y="550"/>
                </a:lnTo>
                <a:lnTo>
                  <a:pt x="1019" y="576"/>
                </a:lnTo>
                <a:lnTo>
                  <a:pt x="1019" y="610"/>
                </a:lnTo>
                <a:lnTo>
                  <a:pt x="1020" y="618"/>
                </a:lnTo>
                <a:lnTo>
                  <a:pt x="1022" y="625"/>
                </a:lnTo>
                <a:lnTo>
                  <a:pt x="1025" y="632"/>
                </a:lnTo>
                <a:lnTo>
                  <a:pt x="1026" y="640"/>
                </a:lnTo>
                <a:lnTo>
                  <a:pt x="1026" y="650"/>
                </a:lnTo>
                <a:lnTo>
                  <a:pt x="1026" y="664"/>
                </a:lnTo>
                <a:lnTo>
                  <a:pt x="1027" y="679"/>
                </a:lnTo>
                <a:lnTo>
                  <a:pt x="1031" y="696"/>
                </a:lnTo>
                <a:lnTo>
                  <a:pt x="1033" y="705"/>
                </a:lnTo>
                <a:lnTo>
                  <a:pt x="1035" y="713"/>
                </a:lnTo>
                <a:lnTo>
                  <a:pt x="1038" y="720"/>
                </a:lnTo>
                <a:lnTo>
                  <a:pt x="1043" y="726"/>
                </a:lnTo>
                <a:lnTo>
                  <a:pt x="1047" y="731"/>
                </a:lnTo>
                <a:lnTo>
                  <a:pt x="1053" y="735"/>
                </a:lnTo>
                <a:lnTo>
                  <a:pt x="1058" y="738"/>
                </a:lnTo>
                <a:lnTo>
                  <a:pt x="1066" y="739"/>
                </a:lnTo>
                <a:lnTo>
                  <a:pt x="1067" y="745"/>
                </a:lnTo>
                <a:lnTo>
                  <a:pt x="1070" y="751"/>
                </a:lnTo>
                <a:lnTo>
                  <a:pt x="1074" y="759"/>
                </a:lnTo>
                <a:lnTo>
                  <a:pt x="1079" y="765"/>
                </a:lnTo>
                <a:lnTo>
                  <a:pt x="1083" y="772"/>
                </a:lnTo>
                <a:lnTo>
                  <a:pt x="1088" y="780"/>
                </a:lnTo>
                <a:lnTo>
                  <a:pt x="1091" y="790"/>
                </a:lnTo>
                <a:lnTo>
                  <a:pt x="1092" y="800"/>
                </a:lnTo>
                <a:lnTo>
                  <a:pt x="1092" y="807"/>
                </a:lnTo>
                <a:lnTo>
                  <a:pt x="1092" y="816"/>
                </a:lnTo>
                <a:lnTo>
                  <a:pt x="1092" y="825"/>
                </a:lnTo>
                <a:lnTo>
                  <a:pt x="1092" y="831"/>
                </a:lnTo>
                <a:lnTo>
                  <a:pt x="1092" y="837"/>
                </a:lnTo>
                <a:lnTo>
                  <a:pt x="1080" y="836"/>
                </a:lnTo>
                <a:lnTo>
                  <a:pt x="1069" y="837"/>
                </a:lnTo>
                <a:lnTo>
                  <a:pt x="1059" y="840"/>
                </a:lnTo>
                <a:lnTo>
                  <a:pt x="1049" y="842"/>
                </a:lnTo>
                <a:lnTo>
                  <a:pt x="1040" y="844"/>
                </a:lnTo>
                <a:lnTo>
                  <a:pt x="1029" y="844"/>
                </a:lnTo>
                <a:lnTo>
                  <a:pt x="1023" y="844"/>
                </a:lnTo>
                <a:lnTo>
                  <a:pt x="1018" y="842"/>
                </a:lnTo>
                <a:lnTo>
                  <a:pt x="1012" y="840"/>
                </a:lnTo>
                <a:lnTo>
                  <a:pt x="1005" y="837"/>
                </a:lnTo>
                <a:lnTo>
                  <a:pt x="1001" y="846"/>
                </a:lnTo>
                <a:lnTo>
                  <a:pt x="997" y="856"/>
                </a:lnTo>
                <a:lnTo>
                  <a:pt x="993" y="869"/>
                </a:lnTo>
                <a:lnTo>
                  <a:pt x="990" y="883"/>
                </a:lnTo>
                <a:lnTo>
                  <a:pt x="982" y="914"/>
                </a:lnTo>
                <a:lnTo>
                  <a:pt x="975" y="947"/>
                </a:lnTo>
                <a:lnTo>
                  <a:pt x="970" y="962"/>
                </a:lnTo>
                <a:lnTo>
                  <a:pt x="966" y="978"/>
                </a:lnTo>
                <a:lnTo>
                  <a:pt x="960" y="992"/>
                </a:lnTo>
                <a:lnTo>
                  <a:pt x="955" y="1004"/>
                </a:lnTo>
                <a:lnTo>
                  <a:pt x="951" y="1009"/>
                </a:lnTo>
                <a:lnTo>
                  <a:pt x="947" y="1014"/>
                </a:lnTo>
                <a:lnTo>
                  <a:pt x="944" y="1018"/>
                </a:lnTo>
                <a:lnTo>
                  <a:pt x="940" y="1021"/>
                </a:lnTo>
                <a:lnTo>
                  <a:pt x="935" y="1024"/>
                </a:lnTo>
                <a:lnTo>
                  <a:pt x="930" y="1026"/>
                </a:lnTo>
                <a:lnTo>
                  <a:pt x="925" y="1028"/>
                </a:lnTo>
                <a:lnTo>
                  <a:pt x="920" y="1028"/>
                </a:lnTo>
                <a:lnTo>
                  <a:pt x="918" y="1029"/>
                </a:lnTo>
                <a:lnTo>
                  <a:pt x="912" y="1031"/>
                </a:lnTo>
                <a:lnTo>
                  <a:pt x="909" y="1032"/>
                </a:lnTo>
                <a:lnTo>
                  <a:pt x="906" y="1032"/>
                </a:lnTo>
                <a:lnTo>
                  <a:pt x="902" y="1031"/>
                </a:lnTo>
                <a:lnTo>
                  <a:pt x="900" y="1028"/>
                </a:lnTo>
                <a:lnTo>
                  <a:pt x="888" y="1035"/>
                </a:lnTo>
                <a:lnTo>
                  <a:pt x="873" y="1043"/>
                </a:lnTo>
                <a:lnTo>
                  <a:pt x="864" y="1047"/>
                </a:lnTo>
                <a:lnTo>
                  <a:pt x="856" y="1050"/>
                </a:lnTo>
                <a:lnTo>
                  <a:pt x="847" y="1052"/>
                </a:lnTo>
                <a:lnTo>
                  <a:pt x="840" y="1053"/>
                </a:lnTo>
                <a:lnTo>
                  <a:pt x="828" y="1053"/>
                </a:lnTo>
                <a:lnTo>
                  <a:pt x="816" y="1052"/>
                </a:lnTo>
                <a:lnTo>
                  <a:pt x="805" y="1049"/>
                </a:lnTo>
                <a:lnTo>
                  <a:pt x="795" y="1046"/>
                </a:lnTo>
                <a:lnTo>
                  <a:pt x="789" y="1043"/>
                </a:lnTo>
                <a:lnTo>
                  <a:pt x="786" y="1040"/>
                </a:lnTo>
                <a:lnTo>
                  <a:pt x="782" y="1037"/>
                </a:lnTo>
                <a:lnTo>
                  <a:pt x="779" y="1033"/>
                </a:lnTo>
                <a:lnTo>
                  <a:pt x="777" y="1027"/>
                </a:lnTo>
                <a:lnTo>
                  <a:pt x="775" y="1022"/>
                </a:lnTo>
                <a:lnTo>
                  <a:pt x="774" y="1016"/>
                </a:lnTo>
                <a:lnTo>
                  <a:pt x="774" y="1010"/>
                </a:lnTo>
                <a:lnTo>
                  <a:pt x="761" y="1011"/>
                </a:lnTo>
                <a:lnTo>
                  <a:pt x="743" y="1014"/>
                </a:lnTo>
                <a:lnTo>
                  <a:pt x="734" y="1014"/>
                </a:lnTo>
                <a:lnTo>
                  <a:pt x="727" y="1012"/>
                </a:lnTo>
                <a:lnTo>
                  <a:pt x="723" y="1011"/>
                </a:lnTo>
                <a:lnTo>
                  <a:pt x="719" y="1009"/>
                </a:lnTo>
                <a:lnTo>
                  <a:pt x="717" y="1007"/>
                </a:lnTo>
                <a:lnTo>
                  <a:pt x="713" y="1004"/>
                </a:lnTo>
                <a:lnTo>
                  <a:pt x="707" y="997"/>
                </a:lnTo>
                <a:lnTo>
                  <a:pt x="701" y="993"/>
                </a:lnTo>
                <a:lnTo>
                  <a:pt x="697" y="992"/>
                </a:lnTo>
                <a:lnTo>
                  <a:pt x="694" y="992"/>
                </a:lnTo>
                <a:lnTo>
                  <a:pt x="689" y="993"/>
                </a:lnTo>
                <a:lnTo>
                  <a:pt x="686" y="993"/>
                </a:lnTo>
                <a:lnTo>
                  <a:pt x="680" y="991"/>
                </a:lnTo>
                <a:lnTo>
                  <a:pt x="674" y="986"/>
                </a:lnTo>
                <a:lnTo>
                  <a:pt x="662" y="987"/>
                </a:lnTo>
                <a:lnTo>
                  <a:pt x="653" y="989"/>
                </a:lnTo>
                <a:lnTo>
                  <a:pt x="643" y="991"/>
                </a:lnTo>
                <a:lnTo>
                  <a:pt x="627" y="992"/>
                </a:lnTo>
                <a:lnTo>
                  <a:pt x="618" y="991"/>
                </a:lnTo>
                <a:lnTo>
                  <a:pt x="611" y="988"/>
                </a:lnTo>
                <a:lnTo>
                  <a:pt x="608" y="987"/>
                </a:lnTo>
                <a:lnTo>
                  <a:pt x="605" y="984"/>
                </a:lnTo>
                <a:lnTo>
                  <a:pt x="603" y="982"/>
                </a:lnTo>
                <a:lnTo>
                  <a:pt x="600" y="979"/>
                </a:lnTo>
                <a:lnTo>
                  <a:pt x="597" y="971"/>
                </a:lnTo>
                <a:lnTo>
                  <a:pt x="596" y="963"/>
                </a:lnTo>
                <a:lnTo>
                  <a:pt x="595" y="953"/>
                </a:lnTo>
                <a:lnTo>
                  <a:pt x="594" y="942"/>
                </a:lnTo>
                <a:lnTo>
                  <a:pt x="593" y="933"/>
                </a:lnTo>
                <a:lnTo>
                  <a:pt x="590" y="925"/>
                </a:lnTo>
                <a:lnTo>
                  <a:pt x="587" y="916"/>
                </a:lnTo>
                <a:lnTo>
                  <a:pt x="584" y="908"/>
                </a:lnTo>
                <a:lnTo>
                  <a:pt x="581" y="900"/>
                </a:lnTo>
                <a:lnTo>
                  <a:pt x="577" y="892"/>
                </a:lnTo>
                <a:lnTo>
                  <a:pt x="575" y="884"/>
                </a:lnTo>
                <a:lnTo>
                  <a:pt x="574" y="875"/>
                </a:lnTo>
                <a:lnTo>
                  <a:pt x="575" y="870"/>
                </a:lnTo>
                <a:lnTo>
                  <a:pt x="577" y="866"/>
                </a:lnTo>
                <a:lnTo>
                  <a:pt x="581" y="860"/>
                </a:lnTo>
                <a:lnTo>
                  <a:pt x="584" y="856"/>
                </a:lnTo>
                <a:lnTo>
                  <a:pt x="587" y="851"/>
                </a:lnTo>
                <a:lnTo>
                  <a:pt x="590" y="846"/>
                </a:lnTo>
                <a:lnTo>
                  <a:pt x="593" y="842"/>
                </a:lnTo>
                <a:lnTo>
                  <a:pt x="594" y="837"/>
                </a:lnTo>
                <a:lnTo>
                  <a:pt x="593" y="825"/>
                </a:lnTo>
                <a:lnTo>
                  <a:pt x="589" y="809"/>
                </a:lnTo>
                <a:lnTo>
                  <a:pt x="588" y="798"/>
                </a:lnTo>
                <a:lnTo>
                  <a:pt x="588" y="789"/>
                </a:lnTo>
                <a:lnTo>
                  <a:pt x="590" y="779"/>
                </a:lnTo>
                <a:lnTo>
                  <a:pt x="594" y="770"/>
                </a:lnTo>
                <a:lnTo>
                  <a:pt x="571" y="766"/>
                </a:lnTo>
                <a:lnTo>
                  <a:pt x="521" y="759"/>
                </a:lnTo>
                <a:lnTo>
                  <a:pt x="494" y="756"/>
                </a:lnTo>
                <a:lnTo>
                  <a:pt x="471" y="755"/>
                </a:lnTo>
                <a:lnTo>
                  <a:pt x="461" y="754"/>
                </a:lnTo>
                <a:lnTo>
                  <a:pt x="454" y="755"/>
                </a:lnTo>
                <a:lnTo>
                  <a:pt x="450" y="756"/>
                </a:lnTo>
                <a:lnTo>
                  <a:pt x="448" y="758"/>
                </a:lnTo>
                <a:lnTo>
                  <a:pt x="448" y="762"/>
                </a:lnTo>
                <a:lnTo>
                  <a:pt x="448" y="770"/>
                </a:lnTo>
                <a:lnTo>
                  <a:pt x="447" y="775"/>
                </a:lnTo>
                <a:lnTo>
                  <a:pt x="446" y="780"/>
                </a:lnTo>
                <a:lnTo>
                  <a:pt x="443" y="785"/>
                </a:lnTo>
                <a:lnTo>
                  <a:pt x="440" y="790"/>
                </a:lnTo>
                <a:lnTo>
                  <a:pt x="437" y="796"/>
                </a:lnTo>
                <a:lnTo>
                  <a:pt x="431" y="801"/>
                </a:lnTo>
                <a:lnTo>
                  <a:pt x="425" y="806"/>
                </a:lnTo>
                <a:lnTo>
                  <a:pt x="417" y="811"/>
                </a:lnTo>
                <a:lnTo>
                  <a:pt x="407" y="814"/>
                </a:lnTo>
                <a:lnTo>
                  <a:pt x="396" y="817"/>
                </a:lnTo>
                <a:lnTo>
                  <a:pt x="383" y="819"/>
                </a:lnTo>
                <a:lnTo>
                  <a:pt x="369" y="819"/>
                </a:lnTo>
                <a:lnTo>
                  <a:pt x="362" y="818"/>
                </a:lnTo>
                <a:lnTo>
                  <a:pt x="355" y="816"/>
                </a:lnTo>
                <a:lnTo>
                  <a:pt x="349" y="811"/>
                </a:lnTo>
                <a:lnTo>
                  <a:pt x="342" y="804"/>
                </a:lnTo>
                <a:lnTo>
                  <a:pt x="337" y="797"/>
                </a:lnTo>
                <a:lnTo>
                  <a:pt x="330" y="789"/>
                </a:lnTo>
                <a:lnTo>
                  <a:pt x="325" y="780"/>
                </a:lnTo>
                <a:lnTo>
                  <a:pt x="319" y="771"/>
                </a:lnTo>
                <a:lnTo>
                  <a:pt x="309" y="749"/>
                </a:lnTo>
                <a:lnTo>
                  <a:pt x="302" y="728"/>
                </a:lnTo>
                <a:lnTo>
                  <a:pt x="298" y="718"/>
                </a:lnTo>
                <a:lnTo>
                  <a:pt x="297" y="708"/>
                </a:lnTo>
                <a:lnTo>
                  <a:pt x="295" y="699"/>
                </a:lnTo>
                <a:lnTo>
                  <a:pt x="295" y="689"/>
                </a:lnTo>
                <a:lnTo>
                  <a:pt x="3" y="689"/>
                </a:lnTo>
                <a:lnTo>
                  <a:pt x="2" y="683"/>
                </a:lnTo>
                <a:lnTo>
                  <a:pt x="0" y="680"/>
                </a:lnTo>
                <a:lnTo>
                  <a:pt x="0" y="677"/>
                </a:lnTo>
                <a:lnTo>
                  <a:pt x="3" y="671"/>
                </a:lnTo>
                <a:lnTo>
                  <a:pt x="10" y="669"/>
                </a:lnTo>
                <a:lnTo>
                  <a:pt x="16" y="668"/>
                </a:lnTo>
                <a:lnTo>
                  <a:pt x="23" y="668"/>
                </a:lnTo>
                <a:lnTo>
                  <a:pt x="28" y="668"/>
                </a:lnTo>
                <a:lnTo>
                  <a:pt x="34" y="668"/>
                </a:lnTo>
                <a:lnTo>
                  <a:pt x="39" y="668"/>
                </a:lnTo>
                <a:lnTo>
                  <a:pt x="45" y="667"/>
                </a:lnTo>
                <a:lnTo>
                  <a:pt x="49" y="665"/>
                </a:lnTo>
                <a:lnTo>
                  <a:pt x="49" y="640"/>
                </a:lnTo>
                <a:lnTo>
                  <a:pt x="36" y="640"/>
                </a:lnTo>
                <a:lnTo>
                  <a:pt x="27" y="640"/>
                </a:lnTo>
                <a:lnTo>
                  <a:pt x="18" y="640"/>
                </a:lnTo>
                <a:lnTo>
                  <a:pt x="10" y="640"/>
                </a:lnTo>
                <a:lnTo>
                  <a:pt x="26" y="631"/>
                </a:lnTo>
                <a:lnTo>
                  <a:pt x="39" y="622"/>
                </a:lnTo>
                <a:lnTo>
                  <a:pt x="46" y="619"/>
                </a:lnTo>
                <a:lnTo>
                  <a:pt x="52" y="615"/>
                </a:lnTo>
                <a:lnTo>
                  <a:pt x="60" y="612"/>
                </a:lnTo>
                <a:lnTo>
                  <a:pt x="69" y="610"/>
                </a:lnTo>
                <a:lnTo>
                  <a:pt x="72" y="613"/>
                </a:lnTo>
                <a:lnTo>
                  <a:pt x="75" y="615"/>
                </a:lnTo>
                <a:lnTo>
                  <a:pt x="79" y="616"/>
                </a:lnTo>
                <a:lnTo>
                  <a:pt x="82" y="617"/>
                </a:lnTo>
                <a:lnTo>
                  <a:pt x="91" y="618"/>
                </a:lnTo>
                <a:lnTo>
                  <a:pt x="101" y="616"/>
                </a:lnTo>
                <a:lnTo>
                  <a:pt x="122" y="612"/>
                </a:lnTo>
                <a:lnTo>
                  <a:pt x="142" y="610"/>
                </a:lnTo>
                <a:lnTo>
                  <a:pt x="145" y="614"/>
                </a:lnTo>
                <a:lnTo>
                  <a:pt x="148" y="617"/>
                </a:lnTo>
                <a:lnTo>
                  <a:pt x="152" y="619"/>
                </a:lnTo>
                <a:lnTo>
                  <a:pt x="157" y="620"/>
                </a:lnTo>
                <a:lnTo>
                  <a:pt x="166" y="621"/>
                </a:lnTo>
                <a:lnTo>
                  <a:pt x="175" y="622"/>
                </a:lnTo>
                <a:lnTo>
                  <a:pt x="179" y="621"/>
                </a:lnTo>
                <a:lnTo>
                  <a:pt x="183" y="620"/>
                </a:lnTo>
                <a:lnTo>
                  <a:pt x="186" y="618"/>
                </a:lnTo>
                <a:lnTo>
                  <a:pt x="190" y="616"/>
                </a:lnTo>
                <a:lnTo>
                  <a:pt x="195" y="610"/>
                </a:lnTo>
                <a:lnTo>
                  <a:pt x="201" y="603"/>
                </a:lnTo>
                <a:lnTo>
                  <a:pt x="209" y="588"/>
                </a:lnTo>
                <a:lnTo>
                  <a:pt x="215" y="578"/>
                </a:lnTo>
                <a:lnTo>
                  <a:pt x="220" y="574"/>
                </a:lnTo>
                <a:lnTo>
                  <a:pt x="225" y="571"/>
                </a:lnTo>
                <a:lnTo>
                  <a:pt x="230" y="569"/>
                </a:lnTo>
                <a:lnTo>
                  <a:pt x="236" y="567"/>
                </a:lnTo>
                <a:lnTo>
                  <a:pt x="246" y="564"/>
                </a:lnTo>
                <a:lnTo>
                  <a:pt x="256" y="560"/>
                </a:lnTo>
                <a:lnTo>
                  <a:pt x="258" y="558"/>
                </a:lnTo>
                <a:lnTo>
                  <a:pt x="260" y="555"/>
                </a:lnTo>
                <a:lnTo>
                  <a:pt x="262" y="550"/>
                </a:lnTo>
                <a:lnTo>
                  <a:pt x="264" y="544"/>
                </a:lnTo>
                <a:lnTo>
                  <a:pt x="268" y="528"/>
                </a:lnTo>
                <a:lnTo>
                  <a:pt x="270" y="511"/>
                </a:lnTo>
                <a:lnTo>
                  <a:pt x="274" y="477"/>
                </a:lnTo>
                <a:lnTo>
                  <a:pt x="275" y="449"/>
                </a:lnTo>
                <a:lnTo>
                  <a:pt x="281" y="440"/>
                </a:lnTo>
                <a:lnTo>
                  <a:pt x="287" y="432"/>
                </a:lnTo>
                <a:lnTo>
                  <a:pt x="294" y="425"/>
                </a:lnTo>
                <a:lnTo>
                  <a:pt x="302" y="416"/>
                </a:lnTo>
                <a:lnTo>
                  <a:pt x="316" y="404"/>
                </a:lnTo>
                <a:lnTo>
                  <a:pt x="328" y="394"/>
                </a:lnTo>
                <a:lnTo>
                  <a:pt x="338" y="382"/>
                </a:lnTo>
                <a:lnTo>
                  <a:pt x="346" y="370"/>
                </a:lnTo>
                <a:lnTo>
                  <a:pt x="352" y="357"/>
                </a:lnTo>
                <a:lnTo>
                  <a:pt x="357" y="345"/>
                </a:lnTo>
                <a:lnTo>
                  <a:pt x="361" y="334"/>
                </a:lnTo>
                <a:lnTo>
                  <a:pt x="364" y="323"/>
                </a:lnTo>
                <a:lnTo>
                  <a:pt x="366" y="312"/>
                </a:lnTo>
                <a:lnTo>
                  <a:pt x="369" y="299"/>
                </a:lnTo>
                <a:lnTo>
                  <a:pt x="370" y="276"/>
                </a:lnTo>
                <a:lnTo>
                  <a:pt x="370" y="251"/>
                </a:lnTo>
                <a:lnTo>
                  <a:pt x="369" y="225"/>
                </a:lnTo>
                <a:lnTo>
                  <a:pt x="369" y="197"/>
                </a:lnTo>
                <a:lnTo>
                  <a:pt x="369" y="191"/>
                </a:lnTo>
                <a:lnTo>
                  <a:pt x="369" y="187"/>
                </a:lnTo>
                <a:lnTo>
                  <a:pt x="371" y="183"/>
                </a:lnTo>
                <a:lnTo>
                  <a:pt x="372" y="180"/>
                </a:lnTo>
                <a:lnTo>
                  <a:pt x="375" y="174"/>
                </a:lnTo>
                <a:lnTo>
                  <a:pt x="380" y="167"/>
                </a:lnTo>
                <a:lnTo>
                  <a:pt x="383" y="160"/>
                </a:lnTo>
                <a:lnTo>
                  <a:pt x="385" y="149"/>
                </a:lnTo>
                <a:lnTo>
                  <a:pt x="385" y="140"/>
                </a:lnTo>
                <a:lnTo>
                  <a:pt x="385" y="132"/>
                </a:lnTo>
                <a:lnTo>
                  <a:pt x="383" y="122"/>
                </a:lnTo>
                <a:lnTo>
                  <a:pt x="382" y="110"/>
                </a:lnTo>
                <a:lnTo>
                  <a:pt x="397" y="87"/>
                </a:lnTo>
                <a:lnTo>
                  <a:pt x="417" y="58"/>
                </a:lnTo>
                <a:lnTo>
                  <a:pt x="422" y="51"/>
                </a:lnTo>
                <a:lnTo>
                  <a:pt x="428" y="45"/>
                </a:lnTo>
                <a:lnTo>
                  <a:pt x="435" y="40"/>
                </a:lnTo>
                <a:lnTo>
                  <a:pt x="440" y="35"/>
                </a:lnTo>
                <a:lnTo>
                  <a:pt x="447" y="31"/>
                </a:lnTo>
                <a:lnTo>
                  <a:pt x="453" y="26"/>
                </a:lnTo>
                <a:lnTo>
                  <a:pt x="461" y="24"/>
                </a:lnTo>
                <a:lnTo>
                  <a:pt x="467" y="24"/>
                </a:lnTo>
                <a:lnTo>
                  <a:pt x="476" y="24"/>
                </a:lnTo>
                <a:lnTo>
                  <a:pt x="484" y="26"/>
                </a:lnTo>
                <a:lnTo>
                  <a:pt x="491" y="30"/>
                </a:lnTo>
                <a:lnTo>
                  <a:pt x="497" y="33"/>
                </a:lnTo>
                <a:lnTo>
                  <a:pt x="509" y="42"/>
                </a:lnTo>
                <a:lnTo>
                  <a:pt x="521" y="52"/>
                </a:lnTo>
                <a:lnTo>
                  <a:pt x="532" y="62"/>
                </a:lnTo>
                <a:lnTo>
                  <a:pt x="544" y="71"/>
                </a:lnTo>
                <a:lnTo>
                  <a:pt x="551" y="74"/>
                </a:lnTo>
                <a:lnTo>
                  <a:pt x="558" y="77"/>
                </a:lnTo>
                <a:lnTo>
                  <a:pt x="565" y="79"/>
                </a:lnTo>
                <a:lnTo>
                  <a:pt x="574" y="79"/>
                </a:lnTo>
                <a:lnTo>
                  <a:pt x="587" y="78"/>
                </a:lnTo>
                <a:lnTo>
                  <a:pt x="599" y="76"/>
                </a:lnTo>
                <a:lnTo>
                  <a:pt x="614" y="74"/>
                </a:lnTo>
                <a:lnTo>
                  <a:pt x="634" y="73"/>
                </a:lnTo>
                <a:lnTo>
                  <a:pt x="637" y="73"/>
                </a:lnTo>
                <a:lnTo>
                  <a:pt x="639" y="71"/>
                </a:lnTo>
                <a:lnTo>
                  <a:pt x="641" y="69"/>
                </a:lnTo>
                <a:lnTo>
                  <a:pt x="644" y="66"/>
                </a:lnTo>
                <a:lnTo>
                  <a:pt x="649" y="60"/>
                </a:lnTo>
                <a:lnTo>
                  <a:pt x="654" y="55"/>
                </a:lnTo>
                <a:lnTo>
                  <a:pt x="662" y="49"/>
                </a:lnTo>
                <a:lnTo>
                  <a:pt x="670" y="44"/>
                </a:lnTo>
                <a:lnTo>
                  <a:pt x="677" y="40"/>
                </a:lnTo>
                <a:lnTo>
                  <a:pt x="685" y="38"/>
                </a:lnTo>
                <a:lnTo>
                  <a:pt x="693" y="36"/>
                </a:lnTo>
                <a:lnTo>
                  <a:pt x="701" y="35"/>
                </a:lnTo>
                <a:lnTo>
                  <a:pt x="709" y="34"/>
                </a:lnTo>
                <a:lnTo>
                  <a:pt x="718" y="34"/>
                </a:lnTo>
                <a:lnTo>
                  <a:pt x="734" y="34"/>
                </a:lnTo>
                <a:lnTo>
                  <a:pt x="752" y="35"/>
                </a:lnTo>
                <a:lnTo>
                  <a:pt x="761" y="34"/>
                </a:lnTo>
                <a:lnTo>
                  <a:pt x="769" y="34"/>
                </a:lnTo>
                <a:lnTo>
                  <a:pt x="778" y="33"/>
                </a:lnTo>
                <a:lnTo>
                  <a:pt x="787" y="31"/>
                </a:lnTo>
                <a:lnTo>
                  <a:pt x="790" y="24"/>
                </a:lnTo>
                <a:lnTo>
                  <a:pt x="795" y="17"/>
                </a:lnTo>
                <a:lnTo>
                  <a:pt x="796" y="13"/>
                </a:lnTo>
                <a:lnTo>
                  <a:pt x="799" y="9"/>
                </a:lnTo>
                <a:lnTo>
                  <a:pt x="802" y="4"/>
                </a:lnTo>
                <a:lnTo>
                  <a:pt x="807" y="0"/>
                </a:lnTo>
                <a:lnTo>
                  <a:pt x="814" y="0"/>
                </a:lnTo>
                <a:lnTo>
                  <a:pt x="827" y="0"/>
                </a:lnTo>
                <a:lnTo>
                  <a:pt x="828" y="8"/>
                </a:lnTo>
                <a:lnTo>
                  <a:pt x="830" y="14"/>
                </a:lnTo>
                <a:lnTo>
                  <a:pt x="833" y="18"/>
                </a:lnTo>
                <a:lnTo>
                  <a:pt x="839" y="21"/>
                </a:lnTo>
                <a:lnTo>
                  <a:pt x="843" y="22"/>
                </a:lnTo>
                <a:lnTo>
                  <a:pt x="848" y="23"/>
                </a:lnTo>
                <a:lnTo>
                  <a:pt x="854" y="24"/>
                </a:lnTo>
                <a:lnTo>
                  <a:pt x="859" y="24"/>
                </a:lnTo>
                <a:lnTo>
                  <a:pt x="869" y="24"/>
                </a:lnTo>
                <a:lnTo>
                  <a:pt x="879" y="24"/>
                </a:lnTo>
                <a:lnTo>
                  <a:pt x="887" y="24"/>
                </a:lnTo>
                <a:lnTo>
                  <a:pt x="894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7" name="Freeform 249"/>
          <p:cNvSpPr>
            <a:spLocks/>
          </p:cNvSpPr>
          <p:nvPr>
            <p:custDataLst>
              <p:tags r:id="rId176"/>
            </p:custDataLst>
          </p:nvPr>
        </p:nvSpPr>
        <p:spPr bwMode="auto">
          <a:xfrm>
            <a:off x="5767388" y="3590926"/>
            <a:ext cx="55562" cy="55563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121" y="27"/>
              </a:cxn>
              <a:cxn ang="0">
                <a:pos x="124" y="46"/>
              </a:cxn>
              <a:cxn ang="0">
                <a:pos x="125" y="53"/>
              </a:cxn>
              <a:cxn ang="0">
                <a:pos x="125" y="59"/>
              </a:cxn>
              <a:cxn ang="0">
                <a:pos x="125" y="65"/>
              </a:cxn>
              <a:cxn ang="0">
                <a:pos x="123" y="69"/>
              </a:cxn>
              <a:cxn ang="0">
                <a:pos x="119" y="72"/>
              </a:cxn>
              <a:cxn ang="0">
                <a:pos x="112" y="74"/>
              </a:cxn>
              <a:cxn ang="0">
                <a:pos x="103" y="76"/>
              </a:cxn>
              <a:cxn ang="0">
                <a:pos x="91" y="77"/>
              </a:cxn>
              <a:cxn ang="0">
                <a:pos x="57" y="79"/>
              </a:cxn>
              <a:cxn ang="0">
                <a:pos x="7" y="81"/>
              </a:cxn>
              <a:cxn ang="0">
                <a:pos x="5" y="79"/>
              </a:cxn>
              <a:cxn ang="0">
                <a:pos x="3" y="72"/>
              </a:cxn>
              <a:cxn ang="0">
                <a:pos x="1" y="59"/>
              </a:cxn>
              <a:cxn ang="0">
                <a:pos x="0" y="43"/>
              </a:cxn>
              <a:cxn ang="0">
                <a:pos x="0" y="37"/>
              </a:cxn>
              <a:cxn ang="0">
                <a:pos x="1" y="31"/>
              </a:cxn>
              <a:cxn ang="0">
                <a:pos x="2" y="25"/>
              </a:cxn>
              <a:cxn ang="0">
                <a:pos x="4" y="20"/>
              </a:cxn>
              <a:cxn ang="0">
                <a:pos x="8" y="15"/>
              </a:cxn>
              <a:cxn ang="0">
                <a:pos x="11" y="10"/>
              </a:cxn>
              <a:cxn ang="0">
                <a:pos x="14" y="5"/>
              </a:cxn>
              <a:cxn ang="0">
                <a:pos x="20" y="0"/>
              </a:cxn>
              <a:cxn ang="0">
                <a:pos x="120" y="0"/>
              </a:cxn>
            </a:cxnLst>
            <a:rect l="0" t="0" r="r" b="b"/>
            <a:pathLst>
              <a:path w="125" h="81">
                <a:moveTo>
                  <a:pt x="120" y="0"/>
                </a:moveTo>
                <a:lnTo>
                  <a:pt x="121" y="27"/>
                </a:lnTo>
                <a:lnTo>
                  <a:pt x="124" y="46"/>
                </a:lnTo>
                <a:lnTo>
                  <a:pt x="125" y="53"/>
                </a:lnTo>
                <a:lnTo>
                  <a:pt x="125" y="59"/>
                </a:lnTo>
                <a:lnTo>
                  <a:pt x="125" y="65"/>
                </a:lnTo>
                <a:lnTo>
                  <a:pt x="123" y="69"/>
                </a:lnTo>
                <a:lnTo>
                  <a:pt x="119" y="72"/>
                </a:lnTo>
                <a:lnTo>
                  <a:pt x="112" y="74"/>
                </a:lnTo>
                <a:lnTo>
                  <a:pt x="103" y="76"/>
                </a:lnTo>
                <a:lnTo>
                  <a:pt x="91" y="77"/>
                </a:lnTo>
                <a:lnTo>
                  <a:pt x="57" y="79"/>
                </a:lnTo>
                <a:lnTo>
                  <a:pt x="7" y="81"/>
                </a:lnTo>
                <a:lnTo>
                  <a:pt x="5" y="79"/>
                </a:lnTo>
                <a:lnTo>
                  <a:pt x="3" y="72"/>
                </a:lnTo>
                <a:lnTo>
                  <a:pt x="1" y="59"/>
                </a:lnTo>
                <a:lnTo>
                  <a:pt x="0" y="43"/>
                </a:lnTo>
                <a:lnTo>
                  <a:pt x="0" y="37"/>
                </a:lnTo>
                <a:lnTo>
                  <a:pt x="1" y="31"/>
                </a:lnTo>
                <a:lnTo>
                  <a:pt x="2" y="25"/>
                </a:lnTo>
                <a:lnTo>
                  <a:pt x="4" y="20"/>
                </a:lnTo>
                <a:lnTo>
                  <a:pt x="8" y="15"/>
                </a:lnTo>
                <a:lnTo>
                  <a:pt x="11" y="10"/>
                </a:lnTo>
                <a:lnTo>
                  <a:pt x="14" y="5"/>
                </a:lnTo>
                <a:lnTo>
                  <a:pt x="20" y="0"/>
                </a:lnTo>
                <a:lnTo>
                  <a:pt x="1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8" name="Freeform 250"/>
          <p:cNvSpPr>
            <a:spLocks/>
          </p:cNvSpPr>
          <p:nvPr>
            <p:custDataLst>
              <p:tags r:id="rId177"/>
            </p:custDataLst>
          </p:nvPr>
        </p:nvSpPr>
        <p:spPr bwMode="auto">
          <a:xfrm>
            <a:off x="5749925" y="3590926"/>
            <a:ext cx="152400" cy="201613"/>
          </a:xfrm>
          <a:custGeom>
            <a:avLst/>
            <a:gdLst/>
            <a:ahLst/>
            <a:cxnLst>
              <a:cxn ang="0">
                <a:pos x="262" y="15"/>
              </a:cxn>
              <a:cxn ang="0">
                <a:pos x="257" y="37"/>
              </a:cxn>
              <a:cxn ang="0">
                <a:pos x="264" y="51"/>
              </a:cxn>
              <a:cxn ang="0">
                <a:pos x="283" y="60"/>
              </a:cxn>
              <a:cxn ang="0">
                <a:pos x="319" y="55"/>
              </a:cxn>
              <a:cxn ang="0">
                <a:pos x="332" y="57"/>
              </a:cxn>
              <a:cxn ang="0">
                <a:pos x="340" y="68"/>
              </a:cxn>
              <a:cxn ang="0">
                <a:pos x="345" y="83"/>
              </a:cxn>
              <a:cxn ang="0">
                <a:pos x="351" y="94"/>
              </a:cxn>
              <a:cxn ang="0">
                <a:pos x="345" y="108"/>
              </a:cxn>
              <a:cxn ang="0">
                <a:pos x="320" y="136"/>
              </a:cxn>
              <a:cxn ang="0">
                <a:pos x="348" y="175"/>
              </a:cxn>
              <a:cxn ang="0">
                <a:pos x="355" y="202"/>
              </a:cxn>
              <a:cxn ang="0">
                <a:pos x="353" y="219"/>
              </a:cxn>
              <a:cxn ang="0">
                <a:pos x="345" y="254"/>
              </a:cxn>
              <a:cxn ang="0">
                <a:pos x="333" y="271"/>
              </a:cxn>
              <a:cxn ang="0">
                <a:pos x="312" y="280"/>
              </a:cxn>
              <a:cxn ang="0">
                <a:pos x="286" y="282"/>
              </a:cxn>
              <a:cxn ang="0">
                <a:pos x="270" y="282"/>
              </a:cxn>
              <a:cxn ang="0">
                <a:pos x="252" y="265"/>
              </a:cxn>
              <a:cxn ang="0">
                <a:pos x="240" y="259"/>
              </a:cxn>
              <a:cxn ang="0">
                <a:pos x="221" y="269"/>
              </a:cxn>
              <a:cxn ang="0">
                <a:pos x="205" y="279"/>
              </a:cxn>
              <a:cxn ang="0">
                <a:pos x="194" y="285"/>
              </a:cxn>
              <a:cxn ang="0">
                <a:pos x="185" y="298"/>
              </a:cxn>
              <a:cxn ang="0">
                <a:pos x="187" y="321"/>
              </a:cxn>
              <a:cxn ang="0">
                <a:pos x="207" y="358"/>
              </a:cxn>
              <a:cxn ang="0">
                <a:pos x="195" y="353"/>
              </a:cxn>
              <a:cxn ang="0">
                <a:pos x="177" y="355"/>
              </a:cxn>
              <a:cxn ang="0">
                <a:pos x="162" y="365"/>
              </a:cxn>
              <a:cxn ang="0">
                <a:pos x="146" y="388"/>
              </a:cxn>
              <a:cxn ang="0">
                <a:pos x="123" y="370"/>
              </a:cxn>
              <a:cxn ang="0">
                <a:pos x="113" y="358"/>
              </a:cxn>
              <a:cxn ang="0">
                <a:pos x="96" y="324"/>
              </a:cxn>
              <a:cxn ang="0">
                <a:pos x="50" y="280"/>
              </a:cxn>
              <a:cxn ang="0">
                <a:pos x="22" y="254"/>
              </a:cxn>
              <a:cxn ang="0">
                <a:pos x="5" y="223"/>
              </a:cxn>
              <a:cxn ang="0">
                <a:pos x="1" y="187"/>
              </a:cxn>
              <a:cxn ang="0">
                <a:pos x="11" y="162"/>
              </a:cxn>
              <a:cxn ang="0">
                <a:pos x="41" y="134"/>
              </a:cxn>
              <a:cxn ang="0">
                <a:pos x="54" y="116"/>
              </a:cxn>
              <a:cxn ang="0">
                <a:pos x="56" y="91"/>
              </a:cxn>
              <a:cxn ang="0">
                <a:pos x="108" y="83"/>
              </a:cxn>
              <a:cxn ang="0">
                <a:pos x="156" y="80"/>
              </a:cxn>
              <a:cxn ang="0">
                <a:pos x="172" y="73"/>
              </a:cxn>
              <a:cxn ang="0">
                <a:pos x="177" y="63"/>
              </a:cxn>
              <a:cxn ang="0">
                <a:pos x="174" y="41"/>
              </a:cxn>
              <a:cxn ang="0">
                <a:pos x="167" y="12"/>
              </a:cxn>
            </a:cxnLst>
            <a:rect l="0" t="0" r="r" b="b"/>
            <a:pathLst>
              <a:path w="355" h="388">
                <a:moveTo>
                  <a:pt x="266" y="7"/>
                </a:moveTo>
                <a:lnTo>
                  <a:pt x="265" y="9"/>
                </a:lnTo>
                <a:lnTo>
                  <a:pt x="262" y="15"/>
                </a:lnTo>
                <a:lnTo>
                  <a:pt x="259" y="23"/>
                </a:lnTo>
                <a:lnTo>
                  <a:pt x="257" y="32"/>
                </a:lnTo>
                <a:lnTo>
                  <a:pt x="257" y="37"/>
                </a:lnTo>
                <a:lnTo>
                  <a:pt x="258" y="42"/>
                </a:lnTo>
                <a:lnTo>
                  <a:pt x="261" y="46"/>
                </a:lnTo>
                <a:lnTo>
                  <a:pt x="264" y="51"/>
                </a:lnTo>
                <a:lnTo>
                  <a:pt x="268" y="54"/>
                </a:lnTo>
                <a:lnTo>
                  <a:pt x="275" y="58"/>
                </a:lnTo>
                <a:lnTo>
                  <a:pt x="283" y="60"/>
                </a:lnTo>
                <a:lnTo>
                  <a:pt x="294" y="63"/>
                </a:lnTo>
                <a:lnTo>
                  <a:pt x="301" y="58"/>
                </a:lnTo>
                <a:lnTo>
                  <a:pt x="319" y="55"/>
                </a:lnTo>
                <a:lnTo>
                  <a:pt x="323" y="55"/>
                </a:lnTo>
                <a:lnTo>
                  <a:pt x="328" y="55"/>
                </a:lnTo>
                <a:lnTo>
                  <a:pt x="332" y="57"/>
                </a:lnTo>
                <a:lnTo>
                  <a:pt x="335" y="59"/>
                </a:lnTo>
                <a:lnTo>
                  <a:pt x="337" y="63"/>
                </a:lnTo>
                <a:lnTo>
                  <a:pt x="340" y="68"/>
                </a:lnTo>
                <a:lnTo>
                  <a:pt x="340" y="74"/>
                </a:lnTo>
                <a:lnTo>
                  <a:pt x="340" y="81"/>
                </a:lnTo>
                <a:lnTo>
                  <a:pt x="345" y="83"/>
                </a:lnTo>
                <a:lnTo>
                  <a:pt x="348" y="87"/>
                </a:lnTo>
                <a:lnTo>
                  <a:pt x="350" y="90"/>
                </a:lnTo>
                <a:lnTo>
                  <a:pt x="351" y="94"/>
                </a:lnTo>
                <a:lnTo>
                  <a:pt x="350" y="99"/>
                </a:lnTo>
                <a:lnTo>
                  <a:pt x="347" y="103"/>
                </a:lnTo>
                <a:lnTo>
                  <a:pt x="345" y="108"/>
                </a:lnTo>
                <a:lnTo>
                  <a:pt x="342" y="113"/>
                </a:lnTo>
                <a:lnTo>
                  <a:pt x="328" y="129"/>
                </a:lnTo>
                <a:lnTo>
                  <a:pt x="320" y="136"/>
                </a:lnTo>
                <a:lnTo>
                  <a:pt x="326" y="143"/>
                </a:lnTo>
                <a:lnTo>
                  <a:pt x="341" y="162"/>
                </a:lnTo>
                <a:lnTo>
                  <a:pt x="348" y="175"/>
                </a:lnTo>
                <a:lnTo>
                  <a:pt x="353" y="188"/>
                </a:lnTo>
                <a:lnTo>
                  <a:pt x="355" y="195"/>
                </a:lnTo>
                <a:lnTo>
                  <a:pt x="355" y="202"/>
                </a:lnTo>
                <a:lnTo>
                  <a:pt x="355" y="209"/>
                </a:lnTo>
                <a:lnTo>
                  <a:pt x="353" y="216"/>
                </a:lnTo>
                <a:lnTo>
                  <a:pt x="353" y="219"/>
                </a:lnTo>
                <a:lnTo>
                  <a:pt x="352" y="228"/>
                </a:lnTo>
                <a:lnTo>
                  <a:pt x="350" y="241"/>
                </a:lnTo>
                <a:lnTo>
                  <a:pt x="345" y="254"/>
                </a:lnTo>
                <a:lnTo>
                  <a:pt x="342" y="260"/>
                </a:lnTo>
                <a:lnTo>
                  <a:pt x="339" y="266"/>
                </a:lnTo>
                <a:lnTo>
                  <a:pt x="333" y="271"/>
                </a:lnTo>
                <a:lnTo>
                  <a:pt x="328" y="276"/>
                </a:lnTo>
                <a:lnTo>
                  <a:pt x="321" y="279"/>
                </a:lnTo>
                <a:lnTo>
                  <a:pt x="312" y="280"/>
                </a:lnTo>
                <a:lnTo>
                  <a:pt x="303" y="280"/>
                </a:lnTo>
                <a:lnTo>
                  <a:pt x="294" y="277"/>
                </a:lnTo>
                <a:lnTo>
                  <a:pt x="286" y="282"/>
                </a:lnTo>
                <a:lnTo>
                  <a:pt x="280" y="285"/>
                </a:lnTo>
                <a:lnTo>
                  <a:pt x="275" y="285"/>
                </a:lnTo>
                <a:lnTo>
                  <a:pt x="270" y="282"/>
                </a:lnTo>
                <a:lnTo>
                  <a:pt x="263" y="276"/>
                </a:lnTo>
                <a:lnTo>
                  <a:pt x="255" y="268"/>
                </a:lnTo>
                <a:lnTo>
                  <a:pt x="252" y="265"/>
                </a:lnTo>
                <a:lnTo>
                  <a:pt x="249" y="261"/>
                </a:lnTo>
                <a:lnTo>
                  <a:pt x="244" y="259"/>
                </a:lnTo>
                <a:lnTo>
                  <a:pt x="240" y="259"/>
                </a:lnTo>
                <a:lnTo>
                  <a:pt x="234" y="260"/>
                </a:lnTo>
                <a:lnTo>
                  <a:pt x="229" y="263"/>
                </a:lnTo>
                <a:lnTo>
                  <a:pt x="221" y="269"/>
                </a:lnTo>
                <a:lnTo>
                  <a:pt x="213" y="277"/>
                </a:lnTo>
                <a:lnTo>
                  <a:pt x="211" y="278"/>
                </a:lnTo>
                <a:lnTo>
                  <a:pt x="205" y="279"/>
                </a:lnTo>
                <a:lnTo>
                  <a:pt x="201" y="280"/>
                </a:lnTo>
                <a:lnTo>
                  <a:pt x="197" y="282"/>
                </a:lnTo>
                <a:lnTo>
                  <a:pt x="194" y="285"/>
                </a:lnTo>
                <a:lnTo>
                  <a:pt x="190" y="288"/>
                </a:lnTo>
                <a:lnTo>
                  <a:pt x="187" y="292"/>
                </a:lnTo>
                <a:lnTo>
                  <a:pt x="185" y="298"/>
                </a:lnTo>
                <a:lnTo>
                  <a:pt x="185" y="304"/>
                </a:lnTo>
                <a:lnTo>
                  <a:pt x="185" y="312"/>
                </a:lnTo>
                <a:lnTo>
                  <a:pt x="187" y="321"/>
                </a:lnTo>
                <a:lnTo>
                  <a:pt x="191" y="331"/>
                </a:lnTo>
                <a:lnTo>
                  <a:pt x="198" y="344"/>
                </a:lnTo>
                <a:lnTo>
                  <a:pt x="207" y="358"/>
                </a:lnTo>
                <a:lnTo>
                  <a:pt x="206" y="357"/>
                </a:lnTo>
                <a:lnTo>
                  <a:pt x="201" y="355"/>
                </a:lnTo>
                <a:lnTo>
                  <a:pt x="195" y="353"/>
                </a:lnTo>
                <a:lnTo>
                  <a:pt x="187" y="353"/>
                </a:lnTo>
                <a:lnTo>
                  <a:pt x="183" y="353"/>
                </a:lnTo>
                <a:lnTo>
                  <a:pt x="177" y="355"/>
                </a:lnTo>
                <a:lnTo>
                  <a:pt x="173" y="357"/>
                </a:lnTo>
                <a:lnTo>
                  <a:pt x="167" y="361"/>
                </a:lnTo>
                <a:lnTo>
                  <a:pt x="162" y="365"/>
                </a:lnTo>
                <a:lnTo>
                  <a:pt x="157" y="371"/>
                </a:lnTo>
                <a:lnTo>
                  <a:pt x="152" y="379"/>
                </a:lnTo>
                <a:lnTo>
                  <a:pt x="146" y="388"/>
                </a:lnTo>
                <a:lnTo>
                  <a:pt x="137" y="380"/>
                </a:lnTo>
                <a:lnTo>
                  <a:pt x="128" y="373"/>
                </a:lnTo>
                <a:lnTo>
                  <a:pt x="123" y="370"/>
                </a:lnTo>
                <a:lnTo>
                  <a:pt x="120" y="366"/>
                </a:lnTo>
                <a:lnTo>
                  <a:pt x="117" y="362"/>
                </a:lnTo>
                <a:lnTo>
                  <a:pt x="113" y="358"/>
                </a:lnTo>
                <a:lnTo>
                  <a:pt x="109" y="346"/>
                </a:lnTo>
                <a:lnTo>
                  <a:pt x="102" y="334"/>
                </a:lnTo>
                <a:lnTo>
                  <a:pt x="96" y="324"/>
                </a:lnTo>
                <a:lnTo>
                  <a:pt x="87" y="315"/>
                </a:lnTo>
                <a:lnTo>
                  <a:pt x="70" y="297"/>
                </a:lnTo>
                <a:lnTo>
                  <a:pt x="50" y="280"/>
                </a:lnTo>
                <a:lnTo>
                  <a:pt x="40" y="271"/>
                </a:lnTo>
                <a:lnTo>
                  <a:pt x="31" y="263"/>
                </a:lnTo>
                <a:lnTo>
                  <a:pt x="22" y="254"/>
                </a:lnTo>
                <a:lnTo>
                  <a:pt x="16" y="245"/>
                </a:lnTo>
                <a:lnTo>
                  <a:pt x="9" y="235"/>
                </a:lnTo>
                <a:lnTo>
                  <a:pt x="5" y="223"/>
                </a:lnTo>
                <a:lnTo>
                  <a:pt x="1" y="211"/>
                </a:lnTo>
                <a:lnTo>
                  <a:pt x="0" y="198"/>
                </a:lnTo>
                <a:lnTo>
                  <a:pt x="1" y="187"/>
                </a:lnTo>
                <a:lnTo>
                  <a:pt x="4" y="178"/>
                </a:lnTo>
                <a:lnTo>
                  <a:pt x="7" y="169"/>
                </a:lnTo>
                <a:lnTo>
                  <a:pt x="11" y="162"/>
                </a:lnTo>
                <a:lnTo>
                  <a:pt x="22" y="150"/>
                </a:lnTo>
                <a:lnTo>
                  <a:pt x="34" y="139"/>
                </a:lnTo>
                <a:lnTo>
                  <a:pt x="41" y="134"/>
                </a:lnTo>
                <a:lnTo>
                  <a:pt x="45" y="129"/>
                </a:lnTo>
                <a:lnTo>
                  <a:pt x="50" y="123"/>
                </a:lnTo>
                <a:lnTo>
                  <a:pt x="54" y="116"/>
                </a:lnTo>
                <a:lnTo>
                  <a:pt x="56" y="109"/>
                </a:lnTo>
                <a:lnTo>
                  <a:pt x="57" y="101"/>
                </a:lnTo>
                <a:lnTo>
                  <a:pt x="56" y="91"/>
                </a:lnTo>
                <a:lnTo>
                  <a:pt x="54" y="81"/>
                </a:lnTo>
                <a:lnTo>
                  <a:pt x="84" y="83"/>
                </a:lnTo>
                <a:lnTo>
                  <a:pt x="108" y="83"/>
                </a:lnTo>
                <a:lnTo>
                  <a:pt x="129" y="83"/>
                </a:lnTo>
                <a:lnTo>
                  <a:pt x="144" y="82"/>
                </a:lnTo>
                <a:lnTo>
                  <a:pt x="156" y="80"/>
                </a:lnTo>
                <a:lnTo>
                  <a:pt x="165" y="77"/>
                </a:lnTo>
                <a:lnTo>
                  <a:pt x="168" y="75"/>
                </a:lnTo>
                <a:lnTo>
                  <a:pt x="172" y="73"/>
                </a:lnTo>
                <a:lnTo>
                  <a:pt x="174" y="71"/>
                </a:lnTo>
                <a:lnTo>
                  <a:pt x="175" y="69"/>
                </a:lnTo>
                <a:lnTo>
                  <a:pt x="177" y="63"/>
                </a:lnTo>
                <a:lnTo>
                  <a:pt x="176" y="56"/>
                </a:lnTo>
                <a:lnTo>
                  <a:pt x="175" y="49"/>
                </a:lnTo>
                <a:lnTo>
                  <a:pt x="174" y="41"/>
                </a:lnTo>
                <a:lnTo>
                  <a:pt x="172" y="32"/>
                </a:lnTo>
                <a:lnTo>
                  <a:pt x="169" y="22"/>
                </a:lnTo>
                <a:lnTo>
                  <a:pt x="167" y="12"/>
                </a:lnTo>
                <a:lnTo>
                  <a:pt x="167" y="0"/>
                </a:lnTo>
                <a:lnTo>
                  <a:pt x="266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99" name="Freeform 251"/>
          <p:cNvSpPr>
            <a:spLocks/>
          </p:cNvSpPr>
          <p:nvPr>
            <p:custDataLst>
              <p:tags r:id="rId178"/>
            </p:custDataLst>
          </p:nvPr>
        </p:nvSpPr>
        <p:spPr bwMode="auto">
          <a:xfrm>
            <a:off x="6283325" y="3995738"/>
            <a:ext cx="260350" cy="520700"/>
          </a:xfrm>
          <a:custGeom>
            <a:avLst/>
            <a:gdLst/>
            <a:ahLst/>
            <a:cxnLst>
              <a:cxn ang="0">
                <a:pos x="0" y="259"/>
              </a:cxn>
              <a:cxn ang="0">
                <a:pos x="182" y="224"/>
              </a:cxn>
              <a:cxn ang="0">
                <a:pos x="230" y="240"/>
              </a:cxn>
              <a:cxn ang="0">
                <a:pos x="258" y="258"/>
              </a:cxn>
              <a:cxn ang="0">
                <a:pos x="252" y="296"/>
              </a:cxn>
              <a:cxn ang="0">
                <a:pos x="234" y="327"/>
              </a:cxn>
              <a:cxn ang="0">
                <a:pos x="250" y="357"/>
              </a:cxn>
              <a:cxn ang="0">
                <a:pos x="294" y="365"/>
              </a:cxn>
              <a:cxn ang="0">
                <a:pos x="319" y="340"/>
              </a:cxn>
              <a:cxn ang="0">
                <a:pos x="338" y="317"/>
              </a:cxn>
              <a:cxn ang="0">
                <a:pos x="332" y="261"/>
              </a:cxn>
              <a:cxn ang="0">
                <a:pos x="314" y="204"/>
              </a:cxn>
              <a:cxn ang="0">
                <a:pos x="271" y="157"/>
              </a:cxn>
              <a:cxn ang="0">
                <a:pos x="254" y="125"/>
              </a:cxn>
              <a:cxn ang="0">
                <a:pos x="270" y="62"/>
              </a:cxn>
              <a:cxn ang="0">
                <a:pos x="320" y="55"/>
              </a:cxn>
              <a:cxn ang="0">
                <a:pos x="418" y="60"/>
              </a:cxn>
              <a:cxn ang="0">
                <a:pos x="521" y="36"/>
              </a:cxn>
              <a:cxn ang="0">
                <a:pos x="597" y="3"/>
              </a:cxn>
              <a:cxn ang="0">
                <a:pos x="597" y="30"/>
              </a:cxn>
              <a:cxn ang="0">
                <a:pos x="597" y="126"/>
              </a:cxn>
              <a:cxn ang="0">
                <a:pos x="592" y="228"/>
              </a:cxn>
              <a:cxn ang="0">
                <a:pos x="585" y="276"/>
              </a:cxn>
              <a:cxn ang="0">
                <a:pos x="550" y="337"/>
              </a:cxn>
              <a:cxn ang="0">
                <a:pos x="468" y="402"/>
              </a:cxn>
              <a:cxn ang="0">
                <a:pos x="374" y="426"/>
              </a:cxn>
              <a:cxn ang="0">
                <a:pos x="353" y="464"/>
              </a:cxn>
              <a:cxn ang="0">
                <a:pos x="293" y="507"/>
              </a:cxn>
              <a:cxn ang="0">
                <a:pos x="243" y="549"/>
              </a:cxn>
              <a:cxn ang="0">
                <a:pos x="229" y="582"/>
              </a:cxn>
              <a:cxn ang="0">
                <a:pos x="237" y="619"/>
              </a:cxn>
              <a:cxn ang="0">
                <a:pos x="267" y="654"/>
              </a:cxn>
              <a:cxn ang="0">
                <a:pos x="254" y="694"/>
              </a:cxn>
              <a:cxn ang="0">
                <a:pos x="265" y="729"/>
              </a:cxn>
              <a:cxn ang="0">
                <a:pos x="267" y="790"/>
              </a:cxn>
              <a:cxn ang="0">
                <a:pos x="256" y="814"/>
              </a:cxn>
              <a:cxn ang="0">
                <a:pos x="193" y="873"/>
              </a:cxn>
              <a:cxn ang="0">
                <a:pos x="147" y="887"/>
              </a:cxn>
              <a:cxn ang="0">
                <a:pos x="102" y="894"/>
              </a:cxn>
              <a:cxn ang="0">
                <a:pos x="87" y="913"/>
              </a:cxn>
              <a:cxn ang="0">
                <a:pos x="95" y="939"/>
              </a:cxn>
              <a:cxn ang="0">
                <a:pos x="91" y="992"/>
              </a:cxn>
              <a:cxn ang="0">
                <a:pos x="74" y="810"/>
              </a:cxn>
              <a:cxn ang="0">
                <a:pos x="58" y="765"/>
              </a:cxn>
              <a:cxn ang="0">
                <a:pos x="41" y="720"/>
              </a:cxn>
              <a:cxn ang="0">
                <a:pos x="108" y="666"/>
              </a:cxn>
              <a:cxn ang="0">
                <a:pos x="109" y="614"/>
              </a:cxn>
              <a:cxn ang="0">
                <a:pos x="149" y="571"/>
              </a:cxn>
              <a:cxn ang="0">
                <a:pos x="174" y="526"/>
              </a:cxn>
              <a:cxn ang="0">
                <a:pos x="168" y="441"/>
              </a:cxn>
              <a:cxn ang="0">
                <a:pos x="152" y="364"/>
              </a:cxn>
              <a:cxn ang="0">
                <a:pos x="81" y="341"/>
              </a:cxn>
            </a:cxnLst>
            <a:rect l="0" t="0" r="r" b="b"/>
            <a:pathLst>
              <a:path w="599" h="993">
                <a:moveTo>
                  <a:pt x="15" y="309"/>
                </a:moveTo>
                <a:lnTo>
                  <a:pt x="9" y="291"/>
                </a:lnTo>
                <a:lnTo>
                  <a:pt x="3" y="273"/>
                </a:lnTo>
                <a:lnTo>
                  <a:pt x="1" y="266"/>
                </a:lnTo>
                <a:lnTo>
                  <a:pt x="0" y="259"/>
                </a:lnTo>
                <a:lnTo>
                  <a:pt x="0" y="253"/>
                </a:lnTo>
                <a:lnTo>
                  <a:pt x="2" y="248"/>
                </a:lnTo>
                <a:lnTo>
                  <a:pt x="174" y="216"/>
                </a:lnTo>
                <a:lnTo>
                  <a:pt x="177" y="220"/>
                </a:lnTo>
                <a:lnTo>
                  <a:pt x="182" y="224"/>
                </a:lnTo>
                <a:lnTo>
                  <a:pt x="187" y="227"/>
                </a:lnTo>
                <a:lnTo>
                  <a:pt x="193" y="229"/>
                </a:lnTo>
                <a:lnTo>
                  <a:pt x="207" y="234"/>
                </a:lnTo>
                <a:lnTo>
                  <a:pt x="222" y="238"/>
                </a:lnTo>
                <a:lnTo>
                  <a:pt x="230" y="240"/>
                </a:lnTo>
                <a:lnTo>
                  <a:pt x="237" y="242"/>
                </a:lnTo>
                <a:lnTo>
                  <a:pt x="243" y="245"/>
                </a:lnTo>
                <a:lnTo>
                  <a:pt x="249" y="249"/>
                </a:lnTo>
                <a:lnTo>
                  <a:pt x="253" y="253"/>
                </a:lnTo>
                <a:lnTo>
                  <a:pt x="258" y="258"/>
                </a:lnTo>
                <a:lnTo>
                  <a:pt x="260" y="264"/>
                </a:lnTo>
                <a:lnTo>
                  <a:pt x="261" y="272"/>
                </a:lnTo>
                <a:lnTo>
                  <a:pt x="260" y="280"/>
                </a:lnTo>
                <a:lnTo>
                  <a:pt x="256" y="289"/>
                </a:lnTo>
                <a:lnTo>
                  <a:pt x="252" y="296"/>
                </a:lnTo>
                <a:lnTo>
                  <a:pt x="248" y="302"/>
                </a:lnTo>
                <a:lnTo>
                  <a:pt x="242" y="308"/>
                </a:lnTo>
                <a:lnTo>
                  <a:pt x="238" y="314"/>
                </a:lnTo>
                <a:lnTo>
                  <a:pt x="236" y="321"/>
                </a:lnTo>
                <a:lnTo>
                  <a:pt x="234" y="327"/>
                </a:lnTo>
                <a:lnTo>
                  <a:pt x="234" y="333"/>
                </a:lnTo>
                <a:lnTo>
                  <a:pt x="236" y="338"/>
                </a:lnTo>
                <a:lnTo>
                  <a:pt x="238" y="344"/>
                </a:lnTo>
                <a:lnTo>
                  <a:pt x="241" y="349"/>
                </a:lnTo>
                <a:lnTo>
                  <a:pt x="250" y="357"/>
                </a:lnTo>
                <a:lnTo>
                  <a:pt x="259" y="365"/>
                </a:lnTo>
                <a:lnTo>
                  <a:pt x="278" y="378"/>
                </a:lnTo>
                <a:lnTo>
                  <a:pt x="294" y="389"/>
                </a:lnTo>
                <a:lnTo>
                  <a:pt x="294" y="376"/>
                </a:lnTo>
                <a:lnTo>
                  <a:pt x="294" y="365"/>
                </a:lnTo>
                <a:lnTo>
                  <a:pt x="294" y="356"/>
                </a:lnTo>
                <a:lnTo>
                  <a:pt x="294" y="346"/>
                </a:lnTo>
                <a:lnTo>
                  <a:pt x="305" y="346"/>
                </a:lnTo>
                <a:lnTo>
                  <a:pt x="315" y="343"/>
                </a:lnTo>
                <a:lnTo>
                  <a:pt x="319" y="340"/>
                </a:lnTo>
                <a:lnTo>
                  <a:pt x="323" y="338"/>
                </a:lnTo>
                <a:lnTo>
                  <a:pt x="327" y="335"/>
                </a:lnTo>
                <a:lnTo>
                  <a:pt x="329" y="332"/>
                </a:lnTo>
                <a:lnTo>
                  <a:pt x="334" y="326"/>
                </a:lnTo>
                <a:lnTo>
                  <a:pt x="338" y="317"/>
                </a:lnTo>
                <a:lnTo>
                  <a:pt x="340" y="308"/>
                </a:lnTo>
                <a:lnTo>
                  <a:pt x="340" y="297"/>
                </a:lnTo>
                <a:lnTo>
                  <a:pt x="339" y="283"/>
                </a:lnTo>
                <a:lnTo>
                  <a:pt x="337" y="272"/>
                </a:lnTo>
                <a:lnTo>
                  <a:pt x="332" y="261"/>
                </a:lnTo>
                <a:lnTo>
                  <a:pt x="327" y="251"/>
                </a:lnTo>
                <a:lnTo>
                  <a:pt x="322" y="240"/>
                </a:lnTo>
                <a:lnTo>
                  <a:pt x="318" y="229"/>
                </a:lnTo>
                <a:lnTo>
                  <a:pt x="315" y="217"/>
                </a:lnTo>
                <a:lnTo>
                  <a:pt x="314" y="204"/>
                </a:lnTo>
                <a:lnTo>
                  <a:pt x="309" y="202"/>
                </a:lnTo>
                <a:lnTo>
                  <a:pt x="301" y="194"/>
                </a:lnTo>
                <a:lnTo>
                  <a:pt x="292" y="184"/>
                </a:lnTo>
                <a:lnTo>
                  <a:pt x="282" y="171"/>
                </a:lnTo>
                <a:lnTo>
                  <a:pt x="271" y="157"/>
                </a:lnTo>
                <a:lnTo>
                  <a:pt x="262" y="144"/>
                </a:lnTo>
                <a:lnTo>
                  <a:pt x="259" y="139"/>
                </a:lnTo>
                <a:lnTo>
                  <a:pt x="256" y="133"/>
                </a:lnTo>
                <a:lnTo>
                  <a:pt x="254" y="128"/>
                </a:lnTo>
                <a:lnTo>
                  <a:pt x="254" y="125"/>
                </a:lnTo>
                <a:lnTo>
                  <a:pt x="255" y="110"/>
                </a:lnTo>
                <a:lnTo>
                  <a:pt x="259" y="90"/>
                </a:lnTo>
                <a:lnTo>
                  <a:pt x="262" y="80"/>
                </a:lnTo>
                <a:lnTo>
                  <a:pt x="265" y="71"/>
                </a:lnTo>
                <a:lnTo>
                  <a:pt x="270" y="62"/>
                </a:lnTo>
                <a:lnTo>
                  <a:pt x="274" y="56"/>
                </a:lnTo>
                <a:lnTo>
                  <a:pt x="286" y="57"/>
                </a:lnTo>
                <a:lnTo>
                  <a:pt x="298" y="58"/>
                </a:lnTo>
                <a:lnTo>
                  <a:pt x="309" y="57"/>
                </a:lnTo>
                <a:lnTo>
                  <a:pt x="320" y="55"/>
                </a:lnTo>
                <a:lnTo>
                  <a:pt x="343" y="52"/>
                </a:lnTo>
                <a:lnTo>
                  <a:pt x="367" y="50"/>
                </a:lnTo>
                <a:lnTo>
                  <a:pt x="378" y="52"/>
                </a:lnTo>
                <a:lnTo>
                  <a:pt x="398" y="56"/>
                </a:lnTo>
                <a:lnTo>
                  <a:pt x="418" y="60"/>
                </a:lnTo>
                <a:lnTo>
                  <a:pt x="433" y="62"/>
                </a:lnTo>
                <a:lnTo>
                  <a:pt x="445" y="60"/>
                </a:lnTo>
                <a:lnTo>
                  <a:pt x="466" y="54"/>
                </a:lnTo>
                <a:lnTo>
                  <a:pt x="493" y="46"/>
                </a:lnTo>
                <a:lnTo>
                  <a:pt x="521" y="36"/>
                </a:lnTo>
                <a:lnTo>
                  <a:pt x="550" y="26"/>
                </a:lnTo>
                <a:lnTo>
                  <a:pt x="574" y="16"/>
                </a:lnTo>
                <a:lnTo>
                  <a:pt x="584" y="12"/>
                </a:lnTo>
                <a:lnTo>
                  <a:pt x="591" y="7"/>
                </a:lnTo>
                <a:lnTo>
                  <a:pt x="597" y="3"/>
                </a:lnTo>
                <a:lnTo>
                  <a:pt x="599" y="0"/>
                </a:lnTo>
                <a:lnTo>
                  <a:pt x="598" y="12"/>
                </a:lnTo>
                <a:lnTo>
                  <a:pt x="597" y="20"/>
                </a:lnTo>
                <a:lnTo>
                  <a:pt x="597" y="25"/>
                </a:lnTo>
                <a:lnTo>
                  <a:pt x="597" y="30"/>
                </a:lnTo>
                <a:lnTo>
                  <a:pt x="598" y="36"/>
                </a:lnTo>
                <a:lnTo>
                  <a:pt x="599" y="44"/>
                </a:lnTo>
                <a:lnTo>
                  <a:pt x="599" y="76"/>
                </a:lnTo>
                <a:lnTo>
                  <a:pt x="598" y="102"/>
                </a:lnTo>
                <a:lnTo>
                  <a:pt x="597" y="126"/>
                </a:lnTo>
                <a:lnTo>
                  <a:pt x="596" y="146"/>
                </a:lnTo>
                <a:lnTo>
                  <a:pt x="595" y="165"/>
                </a:lnTo>
                <a:lnTo>
                  <a:pt x="594" y="185"/>
                </a:lnTo>
                <a:lnTo>
                  <a:pt x="592" y="205"/>
                </a:lnTo>
                <a:lnTo>
                  <a:pt x="592" y="228"/>
                </a:lnTo>
                <a:lnTo>
                  <a:pt x="592" y="239"/>
                </a:lnTo>
                <a:lnTo>
                  <a:pt x="591" y="249"/>
                </a:lnTo>
                <a:lnTo>
                  <a:pt x="589" y="258"/>
                </a:lnTo>
                <a:lnTo>
                  <a:pt x="587" y="267"/>
                </a:lnTo>
                <a:lnTo>
                  <a:pt x="585" y="276"/>
                </a:lnTo>
                <a:lnTo>
                  <a:pt x="581" y="285"/>
                </a:lnTo>
                <a:lnTo>
                  <a:pt x="577" y="295"/>
                </a:lnTo>
                <a:lnTo>
                  <a:pt x="573" y="304"/>
                </a:lnTo>
                <a:lnTo>
                  <a:pt x="562" y="321"/>
                </a:lnTo>
                <a:lnTo>
                  <a:pt x="550" y="337"/>
                </a:lnTo>
                <a:lnTo>
                  <a:pt x="535" y="353"/>
                </a:lnTo>
                <a:lnTo>
                  <a:pt x="520" y="367"/>
                </a:lnTo>
                <a:lnTo>
                  <a:pt x="503" y="379"/>
                </a:lnTo>
                <a:lnTo>
                  <a:pt x="487" y="391"/>
                </a:lnTo>
                <a:lnTo>
                  <a:pt x="468" y="402"/>
                </a:lnTo>
                <a:lnTo>
                  <a:pt x="450" y="410"/>
                </a:lnTo>
                <a:lnTo>
                  <a:pt x="431" y="417"/>
                </a:lnTo>
                <a:lnTo>
                  <a:pt x="411" y="422"/>
                </a:lnTo>
                <a:lnTo>
                  <a:pt x="393" y="425"/>
                </a:lnTo>
                <a:lnTo>
                  <a:pt x="374" y="426"/>
                </a:lnTo>
                <a:lnTo>
                  <a:pt x="372" y="433"/>
                </a:lnTo>
                <a:lnTo>
                  <a:pt x="368" y="440"/>
                </a:lnTo>
                <a:lnTo>
                  <a:pt x="365" y="446"/>
                </a:lnTo>
                <a:lnTo>
                  <a:pt x="362" y="452"/>
                </a:lnTo>
                <a:lnTo>
                  <a:pt x="353" y="464"/>
                </a:lnTo>
                <a:lnTo>
                  <a:pt x="342" y="474"/>
                </a:lnTo>
                <a:lnTo>
                  <a:pt x="331" y="483"/>
                </a:lnTo>
                <a:lnTo>
                  <a:pt x="318" y="491"/>
                </a:lnTo>
                <a:lnTo>
                  <a:pt x="306" y="499"/>
                </a:lnTo>
                <a:lnTo>
                  <a:pt x="293" y="507"/>
                </a:lnTo>
                <a:lnTo>
                  <a:pt x="281" y="516"/>
                </a:lnTo>
                <a:lnTo>
                  <a:pt x="269" y="525"/>
                </a:lnTo>
                <a:lnTo>
                  <a:pt x="258" y="534"/>
                </a:lnTo>
                <a:lnTo>
                  <a:pt x="248" y="544"/>
                </a:lnTo>
                <a:lnTo>
                  <a:pt x="243" y="549"/>
                </a:lnTo>
                <a:lnTo>
                  <a:pt x="239" y="555"/>
                </a:lnTo>
                <a:lnTo>
                  <a:pt x="236" y="561"/>
                </a:lnTo>
                <a:lnTo>
                  <a:pt x="232" y="568"/>
                </a:lnTo>
                <a:lnTo>
                  <a:pt x="230" y="575"/>
                </a:lnTo>
                <a:lnTo>
                  <a:pt x="229" y="582"/>
                </a:lnTo>
                <a:lnTo>
                  <a:pt x="228" y="590"/>
                </a:lnTo>
                <a:lnTo>
                  <a:pt x="227" y="598"/>
                </a:lnTo>
                <a:lnTo>
                  <a:pt x="228" y="604"/>
                </a:lnTo>
                <a:lnTo>
                  <a:pt x="231" y="611"/>
                </a:lnTo>
                <a:lnTo>
                  <a:pt x="237" y="619"/>
                </a:lnTo>
                <a:lnTo>
                  <a:pt x="242" y="629"/>
                </a:lnTo>
                <a:lnTo>
                  <a:pt x="249" y="637"/>
                </a:lnTo>
                <a:lnTo>
                  <a:pt x="255" y="645"/>
                </a:lnTo>
                <a:lnTo>
                  <a:pt x="262" y="650"/>
                </a:lnTo>
                <a:lnTo>
                  <a:pt x="267" y="654"/>
                </a:lnTo>
                <a:lnTo>
                  <a:pt x="262" y="663"/>
                </a:lnTo>
                <a:lnTo>
                  <a:pt x="258" y="671"/>
                </a:lnTo>
                <a:lnTo>
                  <a:pt x="255" y="680"/>
                </a:lnTo>
                <a:lnTo>
                  <a:pt x="254" y="685"/>
                </a:lnTo>
                <a:lnTo>
                  <a:pt x="254" y="694"/>
                </a:lnTo>
                <a:lnTo>
                  <a:pt x="256" y="701"/>
                </a:lnTo>
                <a:lnTo>
                  <a:pt x="258" y="709"/>
                </a:lnTo>
                <a:lnTo>
                  <a:pt x="261" y="715"/>
                </a:lnTo>
                <a:lnTo>
                  <a:pt x="263" y="722"/>
                </a:lnTo>
                <a:lnTo>
                  <a:pt x="265" y="729"/>
                </a:lnTo>
                <a:lnTo>
                  <a:pt x="266" y="738"/>
                </a:lnTo>
                <a:lnTo>
                  <a:pt x="267" y="747"/>
                </a:lnTo>
                <a:lnTo>
                  <a:pt x="267" y="766"/>
                </a:lnTo>
                <a:lnTo>
                  <a:pt x="267" y="780"/>
                </a:lnTo>
                <a:lnTo>
                  <a:pt x="267" y="790"/>
                </a:lnTo>
                <a:lnTo>
                  <a:pt x="267" y="796"/>
                </a:lnTo>
                <a:lnTo>
                  <a:pt x="266" y="799"/>
                </a:lnTo>
                <a:lnTo>
                  <a:pt x="264" y="803"/>
                </a:lnTo>
                <a:lnTo>
                  <a:pt x="261" y="808"/>
                </a:lnTo>
                <a:lnTo>
                  <a:pt x="256" y="814"/>
                </a:lnTo>
                <a:lnTo>
                  <a:pt x="244" y="827"/>
                </a:lnTo>
                <a:lnTo>
                  <a:pt x="230" y="841"/>
                </a:lnTo>
                <a:lnTo>
                  <a:pt x="215" y="856"/>
                </a:lnTo>
                <a:lnTo>
                  <a:pt x="200" y="868"/>
                </a:lnTo>
                <a:lnTo>
                  <a:pt x="193" y="873"/>
                </a:lnTo>
                <a:lnTo>
                  <a:pt x="186" y="877"/>
                </a:lnTo>
                <a:lnTo>
                  <a:pt x="180" y="880"/>
                </a:lnTo>
                <a:lnTo>
                  <a:pt x="174" y="882"/>
                </a:lnTo>
                <a:lnTo>
                  <a:pt x="161" y="885"/>
                </a:lnTo>
                <a:lnTo>
                  <a:pt x="147" y="887"/>
                </a:lnTo>
                <a:lnTo>
                  <a:pt x="132" y="889"/>
                </a:lnTo>
                <a:lnTo>
                  <a:pt x="118" y="890"/>
                </a:lnTo>
                <a:lnTo>
                  <a:pt x="113" y="891"/>
                </a:lnTo>
                <a:lnTo>
                  <a:pt x="106" y="892"/>
                </a:lnTo>
                <a:lnTo>
                  <a:pt x="102" y="894"/>
                </a:lnTo>
                <a:lnTo>
                  <a:pt x="96" y="896"/>
                </a:lnTo>
                <a:lnTo>
                  <a:pt x="93" y="900"/>
                </a:lnTo>
                <a:lnTo>
                  <a:pt x="91" y="904"/>
                </a:lnTo>
                <a:lnTo>
                  <a:pt x="88" y="908"/>
                </a:lnTo>
                <a:lnTo>
                  <a:pt x="87" y="913"/>
                </a:lnTo>
                <a:lnTo>
                  <a:pt x="88" y="920"/>
                </a:lnTo>
                <a:lnTo>
                  <a:pt x="90" y="925"/>
                </a:lnTo>
                <a:lnTo>
                  <a:pt x="91" y="931"/>
                </a:lnTo>
                <a:lnTo>
                  <a:pt x="93" y="935"/>
                </a:lnTo>
                <a:lnTo>
                  <a:pt x="95" y="939"/>
                </a:lnTo>
                <a:lnTo>
                  <a:pt x="99" y="941"/>
                </a:lnTo>
                <a:lnTo>
                  <a:pt x="103" y="943"/>
                </a:lnTo>
                <a:lnTo>
                  <a:pt x="108" y="943"/>
                </a:lnTo>
                <a:lnTo>
                  <a:pt x="94" y="993"/>
                </a:lnTo>
                <a:lnTo>
                  <a:pt x="91" y="992"/>
                </a:lnTo>
                <a:lnTo>
                  <a:pt x="82" y="990"/>
                </a:lnTo>
                <a:lnTo>
                  <a:pt x="75" y="988"/>
                </a:lnTo>
                <a:lnTo>
                  <a:pt x="74" y="987"/>
                </a:lnTo>
                <a:lnTo>
                  <a:pt x="74" y="820"/>
                </a:lnTo>
                <a:lnTo>
                  <a:pt x="74" y="810"/>
                </a:lnTo>
                <a:lnTo>
                  <a:pt x="73" y="801"/>
                </a:lnTo>
                <a:lnTo>
                  <a:pt x="71" y="793"/>
                </a:lnTo>
                <a:lnTo>
                  <a:pt x="70" y="785"/>
                </a:lnTo>
                <a:lnTo>
                  <a:pt x="64" y="774"/>
                </a:lnTo>
                <a:lnTo>
                  <a:pt x="58" y="765"/>
                </a:lnTo>
                <a:lnTo>
                  <a:pt x="52" y="755"/>
                </a:lnTo>
                <a:lnTo>
                  <a:pt x="47" y="744"/>
                </a:lnTo>
                <a:lnTo>
                  <a:pt x="45" y="738"/>
                </a:lnTo>
                <a:lnTo>
                  <a:pt x="42" y="729"/>
                </a:lnTo>
                <a:lnTo>
                  <a:pt x="41" y="720"/>
                </a:lnTo>
                <a:lnTo>
                  <a:pt x="41" y="709"/>
                </a:lnTo>
                <a:lnTo>
                  <a:pt x="51" y="704"/>
                </a:lnTo>
                <a:lnTo>
                  <a:pt x="72" y="690"/>
                </a:lnTo>
                <a:lnTo>
                  <a:pt x="95" y="675"/>
                </a:lnTo>
                <a:lnTo>
                  <a:pt x="108" y="666"/>
                </a:lnTo>
                <a:lnTo>
                  <a:pt x="107" y="653"/>
                </a:lnTo>
                <a:lnTo>
                  <a:pt x="106" y="636"/>
                </a:lnTo>
                <a:lnTo>
                  <a:pt x="106" y="627"/>
                </a:lnTo>
                <a:lnTo>
                  <a:pt x="108" y="617"/>
                </a:lnTo>
                <a:lnTo>
                  <a:pt x="109" y="614"/>
                </a:lnTo>
                <a:lnTo>
                  <a:pt x="110" y="610"/>
                </a:lnTo>
                <a:lnTo>
                  <a:pt x="113" y="607"/>
                </a:lnTo>
                <a:lnTo>
                  <a:pt x="115" y="604"/>
                </a:lnTo>
                <a:lnTo>
                  <a:pt x="129" y="591"/>
                </a:lnTo>
                <a:lnTo>
                  <a:pt x="149" y="571"/>
                </a:lnTo>
                <a:lnTo>
                  <a:pt x="159" y="558"/>
                </a:lnTo>
                <a:lnTo>
                  <a:pt x="166" y="546"/>
                </a:lnTo>
                <a:lnTo>
                  <a:pt x="170" y="539"/>
                </a:lnTo>
                <a:lnTo>
                  <a:pt x="172" y="532"/>
                </a:lnTo>
                <a:lnTo>
                  <a:pt x="174" y="526"/>
                </a:lnTo>
                <a:lnTo>
                  <a:pt x="174" y="519"/>
                </a:lnTo>
                <a:lnTo>
                  <a:pt x="174" y="498"/>
                </a:lnTo>
                <a:lnTo>
                  <a:pt x="172" y="479"/>
                </a:lnTo>
                <a:lnTo>
                  <a:pt x="170" y="460"/>
                </a:lnTo>
                <a:lnTo>
                  <a:pt x="168" y="441"/>
                </a:lnTo>
                <a:lnTo>
                  <a:pt x="165" y="423"/>
                </a:lnTo>
                <a:lnTo>
                  <a:pt x="163" y="404"/>
                </a:lnTo>
                <a:lnTo>
                  <a:pt x="161" y="384"/>
                </a:lnTo>
                <a:lnTo>
                  <a:pt x="161" y="364"/>
                </a:lnTo>
                <a:lnTo>
                  <a:pt x="152" y="364"/>
                </a:lnTo>
                <a:lnTo>
                  <a:pt x="142" y="363"/>
                </a:lnTo>
                <a:lnTo>
                  <a:pt x="132" y="361"/>
                </a:lnTo>
                <a:lnTo>
                  <a:pt x="122" y="358"/>
                </a:lnTo>
                <a:lnTo>
                  <a:pt x="102" y="350"/>
                </a:lnTo>
                <a:lnTo>
                  <a:pt x="81" y="341"/>
                </a:lnTo>
                <a:lnTo>
                  <a:pt x="42" y="323"/>
                </a:lnTo>
                <a:lnTo>
                  <a:pt x="15" y="30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0" name="Freeform 252"/>
          <p:cNvSpPr>
            <a:spLocks/>
          </p:cNvSpPr>
          <p:nvPr>
            <p:custDataLst>
              <p:tags r:id="rId179"/>
            </p:custDataLst>
          </p:nvPr>
        </p:nvSpPr>
        <p:spPr bwMode="auto">
          <a:xfrm>
            <a:off x="6018214" y="4235450"/>
            <a:ext cx="238125" cy="287338"/>
          </a:xfrm>
          <a:custGeom>
            <a:avLst/>
            <a:gdLst/>
            <a:ahLst/>
            <a:cxnLst>
              <a:cxn ang="0">
                <a:pos x="30" y="428"/>
              </a:cxn>
              <a:cxn ang="0">
                <a:pos x="46" y="454"/>
              </a:cxn>
              <a:cxn ang="0">
                <a:pos x="46" y="512"/>
              </a:cxn>
              <a:cxn ang="0">
                <a:pos x="48" y="527"/>
              </a:cxn>
              <a:cxn ang="0">
                <a:pos x="55" y="537"/>
              </a:cxn>
              <a:cxn ang="0">
                <a:pos x="68" y="545"/>
              </a:cxn>
              <a:cxn ang="0">
                <a:pos x="100" y="549"/>
              </a:cxn>
              <a:cxn ang="0">
                <a:pos x="113" y="546"/>
              </a:cxn>
              <a:cxn ang="0">
                <a:pos x="130" y="533"/>
              </a:cxn>
              <a:cxn ang="0">
                <a:pos x="143" y="507"/>
              </a:cxn>
              <a:cxn ang="0">
                <a:pos x="154" y="477"/>
              </a:cxn>
              <a:cxn ang="0">
                <a:pos x="169" y="454"/>
              </a:cxn>
              <a:cxn ang="0">
                <a:pos x="183" y="445"/>
              </a:cxn>
              <a:cxn ang="0">
                <a:pos x="201" y="444"/>
              </a:cxn>
              <a:cxn ang="0">
                <a:pos x="222" y="448"/>
              </a:cxn>
              <a:cxn ang="0">
                <a:pos x="252" y="461"/>
              </a:cxn>
              <a:cxn ang="0">
                <a:pos x="272" y="468"/>
              </a:cxn>
              <a:cxn ang="0">
                <a:pos x="297" y="469"/>
              </a:cxn>
              <a:cxn ang="0">
                <a:pos x="319" y="464"/>
              </a:cxn>
              <a:cxn ang="0">
                <a:pos x="332" y="453"/>
              </a:cxn>
              <a:cxn ang="0">
                <a:pos x="359" y="388"/>
              </a:cxn>
              <a:cxn ang="0">
                <a:pos x="382" y="363"/>
              </a:cxn>
              <a:cxn ang="0">
                <a:pos x="447" y="314"/>
              </a:cxn>
              <a:cxn ang="0">
                <a:pos x="527" y="264"/>
              </a:cxn>
              <a:cxn ang="0">
                <a:pos x="528" y="232"/>
              </a:cxn>
              <a:cxn ang="0">
                <a:pos x="503" y="218"/>
              </a:cxn>
              <a:cxn ang="0">
                <a:pos x="485" y="199"/>
              </a:cxn>
              <a:cxn ang="0">
                <a:pos x="460" y="157"/>
              </a:cxn>
              <a:cxn ang="0">
                <a:pos x="440" y="132"/>
              </a:cxn>
              <a:cxn ang="0">
                <a:pos x="377" y="76"/>
              </a:cxn>
              <a:cxn ang="0">
                <a:pos x="359" y="53"/>
              </a:cxn>
              <a:cxn ang="0">
                <a:pos x="348" y="24"/>
              </a:cxn>
              <a:cxn ang="0">
                <a:pos x="319" y="0"/>
              </a:cxn>
              <a:cxn ang="0">
                <a:pos x="244" y="2"/>
              </a:cxn>
              <a:cxn ang="0">
                <a:pos x="176" y="13"/>
              </a:cxn>
              <a:cxn ang="0">
                <a:pos x="95" y="22"/>
              </a:cxn>
              <a:cxn ang="0">
                <a:pos x="71" y="27"/>
              </a:cxn>
              <a:cxn ang="0">
                <a:pos x="67" y="38"/>
              </a:cxn>
              <a:cxn ang="0">
                <a:pos x="73" y="56"/>
              </a:cxn>
              <a:cxn ang="0">
                <a:pos x="84" y="74"/>
              </a:cxn>
              <a:cxn ang="0">
                <a:pos x="86" y="107"/>
              </a:cxn>
              <a:cxn ang="0">
                <a:pos x="74" y="171"/>
              </a:cxn>
              <a:cxn ang="0">
                <a:pos x="62" y="237"/>
              </a:cxn>
              <a:cxn ang="0">
                <a:pos x="47" y="263"/>
              </a:cxn>
              <a:cxn ang="0">
                <a:pos x="26" y="277"/>
              </a:cxn>
              <a:cxn ang="0">
                <a:pos x="5" y="307"/>
              </a:cxn>
              <a:cxn ang="0">
                <a:pos x="1" y="339"/>
              </a:cxn>
              <a:cxn ang="0">
                <a:pos x="8" y="367"/>
              </a:cxn>
              <a:cxn ang="0">
                <a:pos x="8" y="391"/>
              </a:cxn>
              <a:cxn ang="0">
                <a:pos x="0" y="408"/>
              </a:cxn>
            </a:cxnLst>
            <a:rect l="0" t="0" r="r" b="b"/>
            <a:pathLst>
              <a:path w="545" h="549">
                <a:moveTo>
                  <a:pt x="13" y="420"/>
                </a:moveTo>
                <a:lnTo>
                  <a:pt x="21" y="424"/>
                </a:lnTo>
                <a:lnTo>
                  <a:pt x="30" y="428"/>
                </a:lnTo>
                <a:lnTo>
                  <a:pt x="40" y="431"/>
                </a:lnTo>
                <a:lnTo>
                  <a:pt x="46" y="432"/>
                </a:lnTo>
                <a:lnTo>
                  <a:pt x="46" y="454"/>
                </a:lnTo>
                <a:lnTo>
                  <a:pt x="46" y="472"/>
                </a:lnTo>
                <a:lnTo>
                  <a:pt x="46" y="491"/>
                </a:lnTo>
                <a:lnTo>
                  <a:pt x="46" y="512"/>
                </a:lnTo>
                <a:lnTo>
                  <a:pt x="47" y="518"/>
                </a:lnTo>
                <a:lnTo>
                  <a:pt x="47" y="523"/>
                </a:lnTo>
                <a:lnTo>
                  <a:pt x="48" y="527"/>
                </a:lnTo>
                <a:lnTo>
                  <a:pt x="51" y="531"/>
                </a:lnTo>
                <a:lnTo>
                  <a:pt x="53" y="534"/>
                </a:lnTo>
                <a:lnTo>
                  <a:pt x="55" y="537"/>
                </a:lnTo>
                <a:lnTo>
                  <a:pt x="57" y="540"/>
                </a:lnTo>
                <a:lnTo>
                  <a:pt x="61" y="542"/>
                </a:lnTo>
                <a:lnTo>
                  <a:pt x="68" y="545"/>
                </a:lnTo>
                <a:lnTo>
                  <a:pt x="77" y="547"/>
                </a:lnTo>
                <a:lnTo>
                  <a:pt x="88" y="548"/>
                </a:lnTo>
                <a:lnTo>
                  <a:pt x="100" y="549"/>
                </a:lnTo>
                <a:lnTo>
                  <a:pt x="104" y="548"/>
                </a:lnTo>
                <a:lnTo>
                  <a:pt x="109" y="548"/>
                </a:lnTo>
                <a:lnTo>
                  <a:pt x="113" y="546"/>
                </a:lnTo>
                <a:lnTo>
                  <a:pt x="117" y="544"/>
                </a:lnTo>
                <a:lnTo>
                  <a:pt x="123" y="539"/>
                </a:lnTo>
                <a:lnTo>
                  <a:pt x="130" y="533"/>
                </a:lnTo>
                <a:lnTo>
                  <a:pt x="134" y="525"/>
                </a:lnTo>
                <a:lnTo>
                  <a:pt x="138" y="516"/>
                </a:lnTo>
                <a:lnTo>
                  <a:pt x="143" y="507"/>
                </a:lnTo>
                <a:lnTo>
                  <a:pt x="146" y="496"/>
                </a:lnTo>
                <a:lnTo>
                  <a:pt x="151" y="487"/>
                </a:lnTo>
                <a:lnTo>
                  <a:pt x="154" y="477"/>
                </a:lnTo>
                <a:lnTo>
                  <a:pt x="158" y="469"/>
                </a:lnTo>
                <a:lnTo>
                  <a:pt x="164" y="461"/>
                </a:lnTo>
                <a:lnTo>
                  <a:pt x="169" y="454"/>
                </a:lnTo>
                <a:lnTo>
                  <a:pt x="176" y="448"/>
                </a:lnTo>
                <a:lnTo>
                  <a:pt x="179" y="446"/>
                </a:lnTo>
                <a:lnTo>
                  <a:pt x="183" y="445"/>
                </a:lnTo>
                <a:lnTo>
                  <a:pt x="188" y="444"/>
                </a:lnTo>
                <a:lnTo>
                  <a:pt x="193" y="444"/>
                </a:lnTo>
                <a:lnTo>
                  <a:pt x="201" y="444"/>
                </a:lnTo>
                <a:lnTo>
                  <a:pt x="209" y="445"/>
                </a:lnTo>
                <a:lnTo>
                  <a:pt x="215" y="446"/>
                </a:lnTo>
                <a:lnTo>
                  <a:pt x="222" y="448"/>
                </a:lnTo>
                <a:lnTo>
                  <a:pt x="232" y="453"/>
                </a:lnTo>
                <a:lnTo>
                  <a:pt x="242" y="457"/>
                </a:lnTo>
                <a:lnTo>
                  <a:pt x="252" y="461"/>
                </a:lnTo>
                <a:lnTo>
                  <a:pt x="261" y="465"/>
                </a:lnTo>
                <a:lnTo>
                  <a:pt x="267" y="467"/>
                </a:lnTo>
                <a:lnTo>
                  <a:pt x="272" y="468"/>
                </a:lnTo>
                <a:lnTo>
                  <a:pt x="279" y="469"/>
                </a:lnTo>
                <a:lnTo>
                  <a:pt x="286" y="469"/>
                </a:lnTo>
                <a:lnTo>
                  <a:pt x="297" y="469"/>
                </a:lnTo>
                <a:lnTo>
                  <a:pt x="305" y="468"/>
                </a:lnTo>
                <a:lnTo>
                  <a:pt x="313" y="466"/>
                </a:lnTo>
                <a:lnTo>
                  <a:pt x="319" y="464"/>
                </a:lnTo>
                <a:lnTo>
                  <a:pt x="324" y="461"/>
                </a:lnTo>
                <a:lnTo>
                  <a:pt x="328" y="457"/>
                </a:lnTo>
                <a:lnTo>
                  <a:pt x="332" y="453"/>
                </a:lnTo>
                <a:lnTo>
                  <a:pt x="335" y="447"/>
                </a:lnTo>
                <a:lnTo>
                  <a:pt x="345" y="422"/>
                </a:lnTo>
                <a:lnTo>
                  <a:pt x="359" y="388"/>
                </a:lnTo>
                <a:lnTo>
                  <a:pt x="365" y="380"/>
                </a:lnTo>
                <a:lnTo>
                  <a:pt x="373" y="372"/>
                </a:lnTo>
                <a:lnTo>
                  <a:pt x="382" y="363"/>
                </a:lnTo>
                <a:lnTo>
                  <a:pt x="393" y="353"/>
                </a:lnTo>
                <a:lnTo>
                  <a:pt x="418" y="333"/>
                </a:lnTo>
                <a:lnTo>
                  <a:pt x="447" y="314"/>
                </a:lnTo>
                <a:lnTo>
                  <a:pt x="476" y="296"/>
                </a:lnTo>
                <a:lnTo>
                  <a:pt x="503" y="278"/>
                </a:lnTo>
                <a:lnTo>
                  <a:pt x="527" y="264"/>
                </a:lnTo>
                <a:lnTo>
                  <a:pt x="545" y="253"/>
                </a:lnTo>
                <a:lnTo>
                  <a:pt x="538" y="235"/>
                </a:lnTo>
                <a:lnTo>
                  <a:pt x="528" y="232"/>
                </a:lnTo>
                <a:lnTo>
                  <a:pt x="518" y="229"/>
                </a:lnTo>
                <a:lnTo>
                  <a:pt x="511" y="223"/>
                </a:lnTo>
                <a:lnTo>
                  <a:pt x="503" y="218"/>
                </a:lnTo>
                <a:lnTo>
                  <a:pt x="496" y="212"/>
                </a:lnTo>
                <a:lnTo>
                  <a:pt x="491" y="206"/>
                </a:lnTo>
                <a:lnTo>
                  <a:pt x="485" y="199"/>
                </a:lnTo>
                <a:lnTo>
                  <a:pt x="480" y="191"/>
                </a:lnTo>
                <a:lnTo>
                  <a:pt x="470" y="175"/>
                </a:lnTo>
                <a:lnTo>
                  <a:pt x="460" y="157"/>
                </a:lnTo>
                <a:lnTo>
                  <a:pt x="454" y="149"/>
                </a:lnTo>
                <a:lnTo>
                  <a:pt x="447" y="141"/>
                </a:lnTo>
                <a:lnTo>
                  <a:pt x="440" y="132"/>
                </a:lnTo>
                <a:lnTo>
                  <a:pt x="432" y="124"/>
                </a:lnTo>
                <a:lnTo>
                  <a:pt x="404" y="101"/>
                </a:lnTo>
                <a:lnTo>
                  <a:pt x="377" y="76"/>
                </a:lnTo>
                <a:lnTo>
                  <a:pt x="370" y="69"/>
                </a:lnTo>
                <a:lnTo>
                  <a:pt x="365" y="62"/>
                </a:lnTo>
                <a:lnTo>
                  <a:pt x="359" y="53"/>
                </a:lnTo>
                <a:lnTo>
                  <a:pt x="355" y="44"/>
                </a:lnTo>
                <a:lnTo>
                  <a:pt x="350" y="35"/>
                </a:lnTo>
                <a:lnTo>
                  <a:pt x="348" y="24"/>
                </a:lnTo>
                <a:lnTo>
                  <a:pt x="346" y="13"/>
                </a:lnTo>
                <a:lnTo>
                  <a:pt x="346" y="0"/>
                </a:lnTo>
                <a:lnTo>
                  <a:pt x="319" y="0"/>
                </a:lnTo>
                <a:lnTo>
                  <a:pt x="293" y="0"/>
                </a:lnTo>
                <a:lnTo>
                  <a:pt x="268" y="1"/>
                </a:lnTo>
                <a:lnTo>
                  <a:pt x="244" y="2"/>
                </a:lnTo>
                <a:lnTo>
                  <a:pt x="221" y="6"/>
                </a:lnTo>
                <a:lnTo>
                  <a:pt x="198" y="9"/>
                </a:lnTo>
                <a:lnTo>
                  <a:pt x="176" y="13"/>
                </a:lnTo>
                <a:lnTo>
                  <a:pt x="153" y="19"/>
                </a:lnTo>
                <a:lnTo>
                  <a:pt x="123" y="21"/>
                </a:lnTo>
                <a:lnTo>
                  <a:pt x="95" y="22"/>
                </a:lnTo>
                <a:lnTo>
                  <a:pt x="84" y="23"/>
                </a:lnTo>
                <a:lnTo>
                  <a:pt x="75" y="25"/>
                </a:lnTo>
                <a:lnTo>
                  <a:pt x="71" y="27"/>
                </a:lnTo>
                <a:lnTo>
                  <a:pt x="68" y="30"/>
                </a:lnTo>
                <a:lnTo>
                  <a:pt x="67" y="33"/>
                </a:lnTo>
                <a:lnTo>
                  <a:pt x="67" y="38"/>
                </a:lnTo>
                <a:lnTo>
                  <a:pt x="67" y="44"/>
                </a:lnTo>
                <a:lnTo>
                  <a:pt x="69" y="50"/>
                </a:lnTo>
                <a:lnTo>
                  <a:pt x="73" y="56"/>
                </a:lnTo>
                <a:lnTo>
                  <a:pt x="77" y="63"/>
                </a:lnTo>
                <a:lnTo>
                  <a:pt x="80" y="68"/>
                </a:lnTo>
                <a:lnTo>
                  <a:pt x="84" y="74"/>
                </a:lnTo>
                <a:lnTo>
                  <a:pt x="86" y="80"/>
                </a:lnTo>
                <a:lnTo>
                  <a:pt x="87" y="87"/>
                </a:lnTo>
                <a:lnTo>
                  <a:pt x="86" y="107"/>
                </a:lnTo>
                <a:lnTo>
                  <a:pt x="82" y="129"/>
                </a:lnTo>
                <a:lnTo>
                  <a:pt x="78" y="150"/>
                </a:lnTo>
                <a:lnTo>
                  <a:pt x="74" y="171"/>
                </a:lnTo>
                <a:lnTo>
                  <a:pt x="68" y="193"/>
                </a:lnTo>
                <a:lnTo>
                  <a:pt x="64" y="214"/>
                </a:lnTo>
                <a:lnTo>
                  <a:pt x="62" y="237"/>
                </a:lnTo>
                <a:lnTo>
                  <a:pt x="61" y="259"/>
                </a:lnTo>
                <a:lnTo>
                  <a:pt x="54" y="261"/>
                </a:lnTo>
                <a:lnTo>
                  <a:pt x="47" y="263"/>
                </a:lnTo>
                <a:lnTo>
                  <a:pt x="42" y="266"/>
                </a:lnTo>
                <a:lnTo>
                  <a:pt x="36" y="269"/>
                </a:lnTo>
                <a:lnTo>
                  <a:pt x="26" y="277"/>
                </a:lnTo>
                <a:lnTo>
                  <a:pt x="18" y="287"/>
                </a:lnTo>
                <a:lnTo>
                  <a:pt x="10" y="297"/>
                </a:lnTo>
                <a:lnTo>
                  <a:pt x="5" y="307"/>
                </a:lnTo>
                <a:lnTo>
                  <a:pt x="1" y="317"/>
                </a:lnTo>
                <a:lnTo>
                  <a:pt x="0" y="327"/>
                </a:lnTo>
                <a:lnTo>
                  <a:pt x="1" y="339"/>
                </a:lnTo>
                <a:lnTo>
                  <a:pt x="3" y="349"/>
                </a:lnTo>
                <a:lnTo>
                  <a:pt x="6" y="358"/>
                </a:lnTo>
                <a:lnTo>
                  <a:pt x="8" y="367"/>
                </a:lnTo>
                <a:lnTo>
                  <a:pt x="9" y="376"/>
                </a:lnTo>
                <a:lnTo>
                  <a:pt x="9" y="386"/>
                </a:lnTo>
                <a:lnTo>
                  <a:pt x="8" y="391"/>
                </a:lnTo>
                <a:lnTo>
                  <a:pt x="6" y="397"/>
                </a:lnTo>
                <a:lnTo>
                  <a:pt x="3" y="402"/>
                </a:lnTo>
                <a:lnTo>
                  <a:pt x="0" y="408"/>
                </a:lnTo>
                <a:lnTo>
                  <a:pt x="13" y="4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1" name="Freeform 253"/>
          <p:cNvSpPr>
            <a:spLocks/>
          </p:cNvSpPr>
          <p:nvPr>
            <p:custDataLst>
              <p:tags r:id="rId180"/>
            </p:custDataLst>
          </p:nvPr>
        </p:nvSpPr>
        <p:spPr bwMode="auto">
          <a:xfrm>
            <a:off x="6591300" y="4037014"/>
            <a:ext cx="196850" cy="434975"/>
          </a:xfrm>
          <a:custGeom>
            <a:avLst/>
            <a:gdLst/>
            <a:ahLst/>
            <a:cxnLst>
              <a:cxn ang="0">
                <a:pos x="112" y="261"/>
              </a:cxn>
              <a:cxn ang="0">
                <a:pos x="138" y="248"/>
              </a:cxn>
              <a:cxn ang="0">
                <a:pos x="165" y="240"/>
              </a:cxn>
              <a:cxn ang="0">
                <a:pos x="192" y="232"/>
              </a:cxn>
              <a:cxn ang="0">
                <a:pos x="215" y="217"/>
              </a:cxn>
              <a:cxn ang="0">
                <a:pos x="232" y="200"/>
              </a:cxn>
              <a:cxn ang="0">
                <a:pos x="232" y="179"/>
              </a:cxn>
              <a:cxn ang="0">
                <a:pos x="265" y="178"/>
              </a:cxn>
              <a:cxn ang="0">
                <a:pos x="282" y="173"/>
              </a:cxn>
              <a:cxn ang="0">
                <a:pos x="298" y="162"/>
              </a:cxn>
              <a:cxn ang="0">
                <a:pos x="320" y="133"/>
              </a:cxn>
              <a:cxn ang="0">
                <a:pos x="350" y="75"/>
              </a:cxn>
              <a:cxn ang="0">
                <a:pos x="378" y="0"/>
              </a:cxn>
              <a:cxn ang="0">
                <a:pos x="385" y="19"/>
              </a:cxn>
              <a:cxn ang="0">
                <a:pos x="407" y="47"/>
              </a:cxn>
              <a:cxn ang="0">
                <a:pos x="448" y="85"/>
              </a:cxn>
              <a:cxn ang="0">
                <a:pos x="440" y="103"/>
              </a:cxn>
              <a:cxn ang="0">
                <a:pos x="444" y="138"/>
              </a:cxn>
              <a:cxn ang="0">
                <a:pos x="452" y="185"/>
              </a:cxn>
              <a:cxn ang="0">
                <a:pos x="448" y="206"/>
              </a:cxn>
              <a:cxn ang="0">
                <a:pos x="428" y="234"/>
              </a:cxn>
              <a:cxn ang="0">
                <a:pos x="409" y="261"/>
              </a:cxn>
              <a:cxn ang="0">
                <a:pos x="405" y="283"/>
              </a:cxn>
              <a:cxn ang="0">
                <a:pos x="393" y="308"/>
              </a:cxn>
              <a:cxn ang="0">
                <a:pos x="383" y="318"/>
              </a:cxn>
              <a:cxn ang="0">
                <a:pos x="377" y="332"/>
              </a:cxn>
              <a:cxn ang="0">
                <a:pos x="368" y="364"/>
              </a:cxn>
              <a:cxn ang="0">
                <a:pos x="338" y="427"/>
              </a:cxn>
              <a:cxn ang="0">
                <a:pos x="321" y="470"/>
              </a:cxn>
              <a:cxn ang="0">
                <a:pos x="318" y="500"/>
              </a:cxn>
              <a:cxn ang="0">
                <a:pos x="310" y="531"/>
              </a:cxn>
              <a:cxn ang="0">
                <a:pos x="281" y="602"/>
              </a:cxn>
              <a:cxn ang="0">
                <a:pos x="260" y="637"/>
              </a:cxn>
              <a:cxn ang="0">
                <a:pos x="242" y="655"/>
              </a:cxn>
              <a:cxn ang="0">
                <a:pos x="232" y="660"/>
              </a:cxn>
              <a:cxn ang="0">
                <a:pos x="228" y="714"/>
              </a:cxn>
              <a:cxn ang="0">
                <a:pos x="215" y="759"/>
              </a:cxn>
              <a:cxn ang="0">
                <a:pos x="191" y="795"/>
              </a:cxn>
              <a:cxn ang="0">
                <a:pos x="157" y="819"/>
              </a:cxn>
              <a:cxn ang="0">
                <a:pos x="110" y="831"/>
              </a:cxn>
              <a:cxn ang="0">
                <a:pos x="80" y="827"/>
              </a:cxn>
              <a:cxn ang="0">
                <a:pos x="73" y="817"/>
              </a:cxn>
              <a:cxn ang="0">
                <a:pos x="50" y="810"/>
              </a:cxn>
              <a:cxn ang="0">
                <a:pos x="26" y="798"/>
              </a:cxn>
              <a:cxn ang="0">
                <a:pos x="12" y="777"/>
              </a:cxn>
              <a:cxn ang="0">
                <a:pos x="3" y="752"/>
              </a:cxn>
              <a:cxn ang="0">
                <a:pos x="0" y="708"/>
              </a:cxn>
              <a:cxn ang="0">
                <a:pos x="4" y="694"/>
              </a:cxn>
              <a:cxn ang="0">
                <a:pos x="19" y="678"/>
              </a:cxn>
              <a:cxn ang="0">
                <a:pos x="11" y="672"/>
              </a:cxn>
              <a:cxn ang="0">
                <a:pos x="0" y="652"/>
              </a:cxn>
              <a:cxn ang="0">
                <a:pos x="5" y="628"/>
              </a:cxn>
              <a:cxn ang="0">
                <a:pos x="8" y="610"/>
              </a:cxn>
              <a:cxn ang="0">
                <a:pos x="5" y="591"/>
              </a:cxn>
              <a:cxn ang="0">
                <a:pos x="18" y="587"/>
              </a:cxn>
              <a:cxn ang="0">
                <a:pos x="43" y="568"/>
              </a:cxn>
              <a:cxn ang="0">
                <a:pos x="63" y="538"/>
              </a:cxn>
              <a:cxn ang="0">
                <a:pos x="76" y="506"/>
              </a:cxn>
              <a:cxn ang="0">
                <a:pos x="86" y="462"/>
              </a:cxn>
              <a:cxn ang="0">
                <a:pos x="83" y="438"/>
              </a:cxn>
              <a:cxn ang="0">
                <a:pos x="70" y="408"/>
              </a:cxn>
              <a:cxn ang="0">
                <a:pos x="56" y="382"/>
              </a:cxn>
              <a:cxn ang="0">
                <a:pos x="53" y="363"/>
              </a:cxn>
            </a:cxnLst>
            <a:rect l="0" t="0" r="r" b="b"/>
            <a:pathLst>
              <a:path w="452" h="832">
                <a:moveTo>
                  <a:pt x="93" y="264"/>
                </a:moveTo>
                <a:lnTo>
                  <a:pt x="103" y="263"/>
                </a:lnTo>
                <a:lnTo>
                  <a:pt x="112" y="261"/>
                </a:lnTo>
                <a:lnTo>
                  <a:pt x="120" y="257"/>
                </a:lnTo>
                <a:lnTo>
                  <a:pt x="129" y="252"/>
                </a:lnTo>
                <a:lnTo>
                  <a:pt x="138" y="248"/>
                </a:lnTo>
                <a:lnTo>
                  <a:pt x="147" y="244"/>
                </a:lnTo>
                <a:lnTo>
                  <a:pt x="157" y="241"/>
                </a:lnTo>
                <a:lnTo>
                  <a:pt x="165" y="240"/>
                </a:lnTo>
                <a:lnTo>
                  <a:pt x="175" y="239"/>
                </a:lnTo>
                <a:lnTo>
                  <a:pt x="184" y="236"/>
                </a:lnTo>
                <a:lnTo>
                  <a:pt x="192" y="232"/>
                </a:lnTo>
                <a:lnTo>
                  <a:pt x="199" y="227"/>
                </a:lnTo>
                <a:lnTo>
                  <a:pt x="206" y="222"/>
                </a:lnTo>
                <a:lnTo>
                  <a:pt x="215" y="217"/>
                </a:lnTo>
                <a:lnTo>
                  <a:pt x="222" y="213"/>
                </a:lnTo>
                <a:lnTo>
                  <a:pt x="232" y="209"/>
                </a:lnTo>
                <a:lnTo>
                  <a:pt x="232" y="200"/>
                </a:lnTo>
                <a:lnTo>
                  <a:pt x="232" y="191"/>
                </a:lnTo>
                <a:lnTo>
                  <a:pt x="232" y="184"/>
                </a:lnTo>
                <a:lnTo>
                  <a:pt x="232" y="179"/>
                </a:lnTo>
                <a:lnTo>
                  <a:pt x="248" y="179"/>
                </a:lnTo>
                <a:lnTo>
                  <a:pt x="259" y="179"/>
                </a:lnTo>
                <a:lnTo>
                  <a:pt x="265" y="178"/>
                </a:lnTo>
                <a:lnTo>
                  <a:pt x="271" y="177"/>
                </a:lnTo>
                <a:lnTo>
                  <a:pt x="276" y="175"/>
                </a:lnTo>
                <a:lnTo>
                  <a:pt x="282" y="173"/>
                </a:lnTo>
                <a:lnTo>
                  <a:pt x="287" y="170"/>
                </a:lnTo>
                <a:lnTo>
                  <a:pt x="293" y="166"/>
                </a:lnTo>
                <a:lnTo>
                  <a:pt x="298" y="162"/>
                </a:lnTo>
                <a:lnTo>
                  <a:pt x="303" y="157"/>
                </a:lnTo>
                <a:lnTo>
                  <a:pt x="311" y="145"/>
                </a:lnTo>
                <a:lnTo>
                  <a:pt x="320" y="133"/>
                </a:lnTo>
                <a:lnTo>
                  <a:pt x="329" y="120"/>
                </a:lnTo>
                <a:lnTo>
                  <a:pt x="336" y="106"/>
                </a:lnTo>
                <a:lnTo>
                  <a:pt x="350" y="75"/>
                </a:lnTo>
                <a:lnTo>
                  <a:pt x="361" y="46"/>
                </a:lnTo>
                <a:lnTo>
                  <a:pt x="371" y="20"/>
                </a:lnTo>
                <a:lnTo>
                  <a:pt x="378" y="0"/>
                </a:lnTo>
                <a:lnTo>
                  <a:pt x="379" y="7"/>
                </a:lnTo>
                <a:lnTo>
                  <a:pt x="383" y="13"/>
                </a:lnTo>
                <a:lnTo>
                  <a:pt x="385" y="19"/>
                </a:lnTo>
                <a:lnTo>
                  <a:pt x="389" y="25"/>
                </a:lnTo>
                <a:lnTo>
                  <a:pt x="397" y="36"/>
                </a:lnTo>
                <a:lnTo>
                  <a:pt x="407" y="47"/>
                </a:lnTo>
                <a:lnTo>
                  <a:pt x="430" y="65"/>
                </a:lnTo>
                <a:lnTo>
                  <a:pt x="452" y="80"/>
                </a:lnTo>
                <a:lnTo>
                  <a:pt x="448" y="85"/>
                </a:lnTo>
                <a:lnTo>
                  <a:pt x="444" y="91"/>
                </a:lnTo>
                <a:lnTo>
                  <a:pt x="442" y="96"/>
                </a:lnTo>
                <a:lnTo>
                  <a:pt x="440" y="103"/>
                </a:lnTo>
                <a:lnTo>
                  <a:pt x="440" y="114"/>
                </a:lnTo>
                <a:lnTo>
                  <a:pt x="442" y="125"/>
                </a:lnTo>
                <a:lnTo>
                  <a:pt x="444" y="138"/>
                </a:lnTo>
                <a:lnTo>
                  <a:pt x="448" y="151"/>
                </a:lnTo>
                <a:lnTo>
                  <a:pt x="451" y="168"/>
                </a:lnTo>
                <a:lnTo>
                  <a:pt x="452" y="185"/>
                </a:lnTo>
                <a:lnTo>
                  <a:pt x="451" y="192"/>
                </a:lnTo>
                <a:lnTo>
                  <a:pt x="450" y="199"/>
                </a:lnTo>
                <a:lnTo>
                  <a:pt x="448" y="206"/>
                </a:lnTo>
                <a:lnTo>
                  <a:pt x="444" y="213"/>
                </a:lnTo>
                <a:lnTo>
                  <a:pt x="437" y="224"/>
                </a:lnTo>
                <a:lnTo>
                  <a:pt x="428" y="234"/>
                </a:lnTo>
                <a:lnTo>
                  <a:pt x="420" y="244"/>
                </a:lnTo>
                <a:lnTo>
                  <a:pt x="412" y="255"/>
                </a:lnTo>
                <a:lnTo>
                  <a:pt x="409" y="261"/>
                </a:lnTo>
                <a:lnTo>
                  <a:pt x="407" y="269"/>
                </a:lnTo>
                <a:lnTo>
                  <a:pt x="406" y="276"/>
                </a:lnTo>
                <a:lnTo>
                  <a:pt x="405" y="283"/>
                </a:lnTo>
                <a:lnTo>
                  <a:pt x="402" y="289"/>
                </a:lnTo>
                <a:lnTo>
                  <a:pt x="397" y="302"/>
                </a:lnTo>
                <a:lnTo>
                  <a:pt x="393" y="308"/>
                </a:lnTo>
                <a:lnTo>
                  <a:pt x="388" y="314"/>
                </a:lnTo>
                <a:lnTo>
                  <a:pt x="386" y="316"/>
                </a:lnTo>
                <a:lnTo>
                  <a:pt x="383" y="318"/>
                </a:lnTo>
                <a:lnTo>
                  <a:pt x="381" y="319"/>
                </a:lnTo>
                <a:lnTo>
                  <a:pt x="378" y="320"/>
                </a:lnTo>
                <a:lnTo>
                  <a:pt x="377" y="332"/>
                </a:lnTo>
                <a:lnTo>
                  <a:pt x="376" y="343"/>
                </a:lnTo>
                <a:lnTo>
                  <a:pt x="373" y="354"/>
                </a:lnTo>
                <a:lnTo>
                  <a:pt x="368" y="364"/>
                </a:lnTo>
                <a:lnTo>
                  <a:pt x="360" y="386"/>
                </a:lnTo>
                <a:lnTo>
                  <a:pt x="349" y="406"/>
                </a:lnTo>
                <a:lnTo>
                  <a:pt x="338" y="427"/>
                </a:lnTo>
                <a:lnTo>
                  <a:pt x="328" y="449"/>
                </a:lnTo>
                <a:lnTo>
                  <a:pt x="325" y="459"/>
                </a:lnTo>
                <a:lnTo>
                  <a:pt x="321" y="470"/>
                </a:lnTo>
                <a:lnTo>
                  <a:pt x="319" y="481"/>
                </a:lnTo>
                <a:lnTo>
                  <a:pt x="319" y="493"/>
                </a:lnTo>
                <a:lnTo>
                  <a:pt x="318" y="500"/>
                </a:lnTo>
                <a:lnTo>
                  <a:pt x="316" y="509"/>
                </a:lnTo>
                <a:lnTo>
                  <a:pt x="314" y="520"/>
                </a:lnTo>
                <a:lnTo>
                  <a:pt x="310" y="531"/>
                </a:lnTo>
                <a:lnTo>
                  <a:pt x="300" y="559"/>
                </a:lnTo>
                <a:lnTo>
                  <a:pt x="288" y="587"/>
                </a:lnTo>
                <a:lnTo>
                  <a:pt x="281" y="602"/>
                </a:lnTo>
                <a:lnTo>
                  <a:pt x="274" y="615"/>
                </a:lnTo>
                <a:lnTo>
                  <a:pt x="266" y="627"/>
                </a:lnTo>
                <a:lnTo>
                  <a:pt x="260" y="637"/>
                </a:lnTo>
                <a:lnTo>
                  <a:pt x="252" y="646"/>
                </a:lnTo>
                <a:lnTo>
                  <a:pt x="245" y="653"/>
                </a:lnTo>
                <a:lnTo>
                  <a:pt x="242" y="655"/>
                </a:lnTo>
                <a:lnTo>
                  <a:pt x="239" y="658"/>
                </a:lnTo>
                <a:lnTo>
                  <a:pt x="236" y="659"/>
                </a:lnTo>
                <a:lnTo>
                  <a:pt x="232" y="660"/>
                </a:lnTo>
                <a:lnTo>
                  <a:pt x="231" y="678"/>
                </a:lnTo>
                <a:lnTo>
                  <a:pt x="230" y="696"/>
                </a:lnTo>
                <a:lnTo>
                  <a:pt x="228" y="714"/>
                </a:lnTo>
                <a:lnTo>
                  <a:pt x="225" y="730"/>
                </a:lnTo>
                <a:lnTo>
                  <a:pt x="220" y="745"/>
                </a:lnTo>
                <a:lnTo>
                  <a:pt x="215" y="759"/>
                </a:lnTo>
                <a:lnTo>
                  <a:pt x="207" y="773"/>
                </a:lnTo>
                <a:lnTo>
                  <a:pt x="199" y="785"/>
                </a:lnTo>
                <a:lnTo>
                  <a:pt x="191" y="795"/>
                </a:lnTo>
                <a:lnTo>
                  <a:pt x="181" y="805"/>
                </a:lnTo>
                <a:lnTo>
                  <a:pt x="169" y="812"/>
                </a:lnTo>
                <a:lnTo>
                  <a:pt x="157" y="819"/>
                </a:lnTo>
                <a:lnTo>
                  <a:pt x="142" y="825"/>
                </a:lnTo>
                <a:lnTo>
                  <a:pt x="127" y="829"/>
                </a:lnTo>
                <a:lnTo>
                  <a:pt x="110" y="831"/>
                </a:lnTo>
                <a:lnTo>
                  <a:pt x="93" y="832"/>
                </a:lnTo>
                <a:lnTo>
                  <a:pt x="86" y="831"/>
                </a:lnTo>
                <a:lnTo>
                  <a:pt x="80" y="827"/>
                </a:lnTo>
                <a:lnTo>
                  <a:pt x="77" y="825"/>
                </a:lnTo>
                <a:lnTo>
                  <a:pt x="75" y="821"/>
                </a:lnTo>
                <a:lnTo>
                  <a:pt x="73" y="817"/>
                </a:lnTo>
                <a:lnTo>
                  <a:pt x="73" y="813"/>
                </a:lnTo>
                <a:lnTo>
                  <a:pt x="61" y="812"/>
                </a:lnTo>
                <a:lnTo>
                  <a:pt x="50" y="810"/>
                </a:lnTo>
                <a:lnTo>
                  <a:pt x="41" y="807"/>
                </a:lnTo>
                <a:lnTo>
                  <a:pt x="34" y="803"/>
                </a:lnTo>
                <a:lnTo>
                  <a:pt x="26" y="798"/>
                </a:lnTo>
                <a:lnTo>
                  <a:pt x="20" y="791"/>
                </a:lnTo>
                <a:lnTo>
                  <a:pt x="15" y="785"/>
                </a:lnTo>
                <a:lnTo>
                  <a:pt x="12" y="777"/>
                </a:lnTo>
                <a:lnTo>
                  <a:pt x="8" y="769"/>
                </a:lnTo>
                <a:lnTo>
                  <a:pt x="5" y="760"/>
                </a:lnTo>
                <a:lnTo>
                  <a:pt x="3" y="752"/>
                </a:lnTo>
                <a:lnTo>
                  <a:pt x="2" y="743"/>
                </a:lnTo>
                <a:lnTo>
                  <a:pt x="0" y="726"/>
                </a:lnTo>
                <a:lnTo>
                  <a:pt x="0" y="708"/>
                </a:lnTo>
                <a:lnTo>
                  <a:pt x="1" y="702"/>
                </a:lnTo>
                <a:lnTo>
                  <a:pt x="2" y="697"/>
                </a:lnTo>
                <a:lnTo>
                  <a:pt x="4" y="694"/>
                </a:lnTo>
                <a:lnTo>
                  <a:pt x="7" y="691"/>
                </a:lnTo>
                <a:lnTo>
                  <a:pt x="14" y="685"/>
                </a:lnTo>
                <a:lnTo>
                  <a:pt x="19" y="678"/>
                </a:lnTo>
                <a:lnTo>
                  <a:pt x="17" y="677"/>
                </a:lnTo>
                <a:lnTo>
                  <a:pt x="14" y="675"/>
                </a:lnTo>
                <a:lnTo>
                  <a:pt x="11" y="672"/>
                </a:lnTo>
                <a:lnTo>
                  <a:pt x="7" y="668"/>
                </a:lnTo>
                <a:lnTo>
                  <a:pt x="2" y="660"/>
                </a:lnTo>
                <a:lnTo>
                  <a:pt x="0" y="652"/>
                </a:lnTo>
                <a:lnTo>
                  <a:pt x="1" y="642"/>
                </a:lnTo>
                <a:lnTo>
                  <a:pt x="3" y="635"/>
                </a:lnTo>
                <a:lnTo>
                  <a:pt x="5" y="628"/>
                </a:lnTo>
                <a:lnTo>
                  <a:pt x="7" y="622"/>
                </a:lnTo>
                <a:lnTo>
                  <a:pt x="8" y="616"/>
                </a:lnTo>
                <a:lnTo>
                  <a:pt x="8" y="610"/>
                </a:lnTo>
                <a:lnTo>
                  <a:pt x="5" y="602"/>
                </a:lnTo>
                <a:lnTo>
                  <a:pt x="0" y="591"/>
                </a:lnTo>
                <a:lnTo>
                  <a:pt x="5" y="591"/>
                </a:lnTo>
                <a:lnTo>
                  <a:pt x="9" y="590"/>
                </a:lnTo>
                <a:lnTo>
                  <a:pt x="14" y="589"/>
                </a:lnTo>
                <a:lnTo>
                  <a:pt x="18" y="587"/>
                </a:lnTo>
                <a:lnTo>
                  <a:pt x="27" y="582"/>
                </a:lnTo>
                <a:lnTo>
                  <a:pt x="36" y="575"/>
                </a:lnTo>
                <a:lnTo>
                  <a:pt x="43" y="568"/>
                </a:lnTo>
                <a:lnTo>
                  <a:pt x="50" y="559"/>
                </a:lnTo>
                <a:lnTo>
                  <a:pt x="57" y="549"/>
                </a:lnTo>
                <a:lnTo>
                  <a:pt x="63" y="538"/>
                </a:lnTo>
                <a:lnTo>
                  <a:pt x="68" y="527"/>
                </a:lnTo>
                <a:lnTo>
                  <a:pt x="73" y="516"/>
                </a:lnTo>
                <a:lnTo>
                  <a:pt x="76" y="506"/>
                </a:lnTo>
                <a:lnTo>
                  <a:pt x="80" y="496"/>
                </a:lnTo>
                <a:lnTo>
                  <a:pt x="84" y="476"/>
                </a:lnTo>
                <a:lnTo>
                  <a:pt x="86" y="462"/>
                </a:lnTo>
                <a:lnTo>
                  <a:pt x="85" y="453"/>
                </a:lnTo>
                <a:lnTo>
                  <a:pt x="84" y="445"/>
                </a:lnTo>
                <a:lnTo>
                  <a:pt x="83" y="438"/>
                </a:lnTo>
                <a:lnTo>
                  <a:pt x="81" y="430"/>
                </a:lnTo>
                <a:lnTo>
                  <a:pt x="75" y="419"/>
                </a:lnTo>
                <a:lnTo>
                  <a:pt x="70" y="408"/>
                </a:lnTo>
                <a:lnTo>
                  <a:pt x="63" y="398"/>
                </a:lnTo>
                <a:lnTo>
                  <a:pt x="58" y="388"/>
                </a:lnTo>
                <a:lnTo>
                  <a:pt x="56" y="382"/>
                </a:lnTo>
                <a:lnTo>
                  <a:pt x="54" y="376"/>
                </a:lnTo>
                <a:lnTo>
                  <a:pt x="53" y="370"/>
                </a:lnTo>
                <a:lnTo>
                  <a:pt x="53" y="363"/>
                </a:lnTo>
                <a:lnTo>
                  <a:pt x="93" y="26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2" name="Freeform 254"/>
          <p:cNvSpPr>
            <a:spLocks/>
          </p:cNvSpPr>
          <p:nvPr>
            <p:custDataLst>
              <p:tags r:id="rId181"/>
            </p:custDataLst>
          </p:nvPr>
        </p:nvSpPr>
        <p:spPr bwMode="auto">
          <a:xfrm>
            <a:off x="6267451" y="3735389"/>
            <a:ext cx="36513" cy="66675"/>
          </a:xfrm>
          <a:custGeom>
            <a:avLst/>
            <a:gdLst/>
            <a:ahLst/>
            <a:cxnLst>
              <a:cxn ang="0">
                <a:pos x="80" y="2"/>
              </a:cxn>
              <a:cxn ang="0">
                <a:pos x="80" y="101"/>
              </a:cxn>
              <a:cxn ang="0">
                <a:pos x="78" y="104"/>
              </a:cxn>
              <a:cxn ang="0">
                <a:pos x="75" y="107"/>
              </a:cxn>
              <a:cxn ang="0">
                <a:pos x="70" y="109"/>
              </a:cxn>
              <a:cxn ang="0">
                <a:pos x="67" y="111"/>
              </a:cxn>
              <a:cxn ang="0">
                <a:pos x="58" y="114"/>
              </a:cxn>
              <a:cxn ang="0">
                <a:pos x="48" y="116"/>
              </a:cxn>
              <a:cxn ang="0">
                <a:pos x="36" y="117"/>
              </a:cxn>
              <a:cxn ang="0">
                <a:pos x="25" y="119"/>
              </a:cxn>
              <a:cxn ang="0">
                <a:pos x="13" y="123"/>
              </a:cxn>
              <a:cxn ang="0">
                <a:pos x="0" y="126"/>
              </a:cxn>
              <a:cxn ang="0">
                <a:pos x="7" y="40"/>
              </a:cxn>
              <a:cxn ang="0">
                <a:pos x="23" y="27"/>
              </a:cxn>
              <a:cxn ang="0">
                <a:pos x="41" y="12"/>
              </a:cxn>
              <a:cxn ang="0">
                <a:pos x="51" y="5"/>
              </a:cxn>
              <a:cxn ang="0">
                <a:pos x="60" y="1"/>
              </a:cxn>
              <a:cxn ang="0">
                <a:pos x="65" y="0"/>
              </a:cxn>
              <a:cxn ang="0">
                <a:pos x="70" y="0"/>
              </a:cxn>
              <a:cxn ang="0">
                <a:pos x="75" y="1"/>
              </a:cxn>
              <a:cxn ang="0">
                <a:pos x="80" y="2"/>
              </a:cxn>
            </a:cxnLst>
            <a:rect l="0" t="0" r="r" b="b"/>
            <a:pathLst>
              <a:path w="80" h="126">
                <a:moveTo>
                  <a:pt x="80" y="2"/>
                </a:moveTo>
                <a:lnTo>
                  <a:pt x="80" y="101"/>
                </a:lnTo>
                <a:lnTo>
                  <a:pt x="78" y="104"/>
                </a:lnTo>
                <a:lnTo>
                  <a:pt x="75" y="107"/>
                </a:lnTo>
                <a:lnTo>
                  <a:pt x="70" y="109"/>
                </a:lnTo>
                <a:lnTo>
                  <a:pt x="67" y="111"/>
                </a:lnTo>
                <a:lnTo>
                  <a:pt x="58" y="114"/>
                </a:lnTo>
                <a:lnTo>
                  <a:pt x="48" y="116"/>
                </a:lnTo>
                <a:lnTo>
                  <a:pt x="36" y="117"/>
                </a:lnTo>
                <a:lnTo>
                  <a:pt x="25" y="119"/>
                </a:lnTo>
                <a:lnTo>
                  <a:pt x="13" y="123"/>
                </a:lnTo>
                <a:lnTo>
                  <a:pt x="0" y="126"/>
                </a:lnTo>
                <a:lnTo>
                  <a:pt x="7" y="40"/>
                </a:lnTo>
                <a:lnTo>
                  <a:pt x="23" y="27"/>
                </a:lnTo>
                <a:lnTo>
                  <a:pt x="41" y="12"/>
                </a:lnTo>
                <a:lnTo>
                  <a:pt x="51" y="5"/>
                </a:lnTo>
                <a:lnTo>
                  <a:pt x="60" y="1"/>
                </a:lnTo>
                <a:lnTo>
                  <a:pt x="65" y="0"/>
                </a:lnTo>
                <a:lnTo>
                  <a:pt x="70" y="0"/>
                </a:lnTo>
                <a:lnTo>
                  <a:pt x="75" y="1"/>
                </a:lnTo>
                <a:lnTo>
                  <a:pt x="80" y="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3" name="Freeform 255"/>
          <p:cNvSpPr>
            <a:spLocks/>
          </p:cNvSpPr>
          <p:nvPr>
            <p:custDataLst>
              <p:tags r:id="rId182"/>
            </p:custDataLst>
          </p:nvPr>
        </p:nvSpPr>
        <p:spPr bwMode="auto">
          <a:xfrm>
            <a:off x="6256338" y="3695701"/>
            <a:ext cx="55562" cy="60325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116" y="15"/>
              </a:cxn>
              <a:cxn ang="0">
                <a:pos x="122" y="35"/>
              </a:cxn>
              <a:cxn ang="0">
                <a:pos x="124" y="45"/>
              </a:cxn>
              <a:cxn ang="0">
                <a:pos x="124" y="54"/>
              </a:cxn>
              <a:cxn ang="0">
                <a:pos x="124" y="59"/>
              </a:cxn>
              <a:cxn ang="0">
                <a:pos x="123" y="64"/>
              </a:cxn>
              <a:cxn ang="0">
                <a:pos x="122" y="69"/>
              </a:cxn>
              <a:cxn ang="0">
                <a:pos x="119" y="73"/>
              </a:cxn>
              <a:cxn ang="0">
                <a:pos x="114" y="72"/>
              </a:cxn>
              <a:cxn ang="0">
                <a:pos x="108" y="71"/>
              </a:cxn>
              <a:cxn ang="0">
                <a:pos x="103" y="72"/>
              </a:cxn>
              <a:cxn ang="0">
                <a:pos x="96" y="73"/>
              </a:cxn>
              <a:cxn ang="0">
                <a:pos x="83" y="78"/>
              </a:cxn>
              <a:cxn ang="0">
                <a:pos x="71" y="85"/>
              </a:cxn>
              <a:cxn ang="0">
                <a:pos x="46" y="103"/>
              </a:cxn>
              <a:cxn ang="0">
                <a:pos x="26" y="117"/>
              </a:cxn>
              <a:cxn ang="0">
                <a:pos x="23" y="112"/>
              </a:cxn>
              <a:cxn ang="0">
                <a:pos x="13" y="101"/>
              </a:cxn>
              <a:cxn ang="0">
                <a:pos x="4" y="89"/>
              </a:cxn>
              <a:cxn ang="0">
                <a:pos x="0" y="79"/>
              </a:cxn>
              <a:cxn ang="0">
                <a:pos x="1" y="76"/>
              </a:cxn>
              <a:cxn ang="0">
                <a:pos x="2" y="72"/>
              </a:cxn>
              <a:cxn ang="0">
                <a:pos x="5" y="67"/>
              </a:cxn>
              <a:cxn ang="0">
                <a:pos x="9" y="62"/>
              </a:cxn>
              <a:cxn ang="0">
                <a:pos x="17" y="52"/>
              </a:cxn>
              <a:cxn ang="0">
                <a:pos x="27" y="42"/>
              </a:cxn>
              <a:cxn ang="0">
                <a:pos x="48" y="22"/>
              </a:cxn>
              <a:cxn ang="0">
                <a:pos x="60" y="12"/>
              </a:cxn>
              <a:cxn ang="0">
                <a:pos x="73" y="12"/>
              </a:cxn>
              <a:cxn ang="0">
                <a:pos x="86" y="12"/>
              </a:cxn>
              <a:cxn ang="0">
                <a:pos x="100" y="6"/>
              </a:cxn>
              <a:cxn ang="0">
                <a:pos x="113" y="0"/>
              </a:cxn>
            </a:cxnLst>
            <a:rect l="0" t="0" r="r" b="b"/>
            <a:pathLst>
              <a:path w="124" h="117">
                <a:moveTo>
                  <a:pt x="113" y="0"/>
                </a:moveTo>
                <a:lnTo>
                  <a:pt x="116" y="15"/>
                </a:lnTo>
                <a:lnTo>
                  <a:pt x="122" y="35"/>
                </a:lnTo>
                <a:lnTo>
                  <a:pt x="124" y="45"/>
                </a:lnTo>
                <a:lnTo>
                  <a:pt x="124" y="54"/>
                </a:lnTo>
                <a:lnTo>
                  <a:pt x="124" y="59"/>
                </a:lnTo>
                <a:lnTo>
                  <a:pt x="123" y="64"/>
                </a:lnTo>
                <a:lnTo>
                  <a:pt x="122" y="69"/>
                </a:lnTo>
                <a:lnTo>
                  <a:pt x="119" y="73"/>
                </a:lnTo>
                <a:lnTo>
                  <a:pt x="114" y="72"/>
                </a:lnTo>
                <a:lnTo>
                  <a:pt x="108" y="71"/>
                </a:lnTo>
                <a:lnTo>
                  <a:pt x="103" y="72"/>
                </a:lnTo>
                <a:lnTo>
                  <a:pt x="96" y="73"/>
                </a:lnTo>
                <a:lnTo>
                  <a:pt x="83" y="78"/>
                </a:lnTo>
                <a:lnTo>
                  <a:pt x="71" y="85"/>
                </a:lnTo>
                <a:lnTo>
                  <a:pt x="46" y="103"/>
                </a:lnTo>
                <a:lnTo>
                  <a:pt x="26" y="117"/>
                </a:lnTo>
                <a:lnTo>
                  <a:pt x="23" y="112"/>
                </a:lnTo>
                <a:lnTo>
                  <a:pt x="13" y="101"/>
                </a:lnTo>
                <a:lnTo>
                  <a:pt x="4" y="89"/>
                </a:lnTo>
                <a:lnTo>
                  <a:pt x="0" y="79"/>
                </a:lnTo>
                <a:lnTo>
                  <a:pt x="1" y="76"/>
                </a:lnTo>
                <a:lnTo>
                  <a:pt x="2" y="72"/>
                </a:lnTo>
                <a:lnTo>
                  <a:pt x="5" y="67"/>
                </a:lnTo>
                <a:lnTo>
                  <a:pt x="9" y="62"/>
                </a:lnTo>
                <a:lnTo>
                  <a:pt x="17" y="52"/>
                </a:lnTo>
                <a:lnTo>
                  <a:pt x="27" y="42"/>
                </a:lnTo>
                <a:lnTo>
                  <a:pt x="48" y="22"/>
                </a:lnTo>
                <a:lnTo>
                  <a:pt x="60" y="12"/>
                </a:lnTo>
                <a:lnTo>
                  <a:pt x="73" y="12"/>
                </a:lnTo>
                <a:lnTo>
                  <a:pt x="86" y="12"/>
                </a:lnTo>
                <a:lnTo>
                  <a:pt x="100" y="6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4" name="Freeform 256"/>
          <p:cNvSpPr>
            <a:spLocks/>
          </p:cNvSpPr>
          <p:nvPr>
            <p:custDataLst>
              <p:tags r:id="rId183"/>
            </p:custDataLst>
          </p:nvPr>
        </p:nvSpPr>
        <p:spPr bwMode="auto">
          <a:xfrm>
            <a:off x="6565900" y="2395539"/>
            <a:ext cx="503238" cy="473075"/>
          </a:xfrm>
          <a:custGeom>
            <a:avLst/>
            <a:gdLst/>
            <a:ahLst/>
            <a:cxnLst>
              <a:cxn ang="0">
                <a:pos x="928" y="191"/>
              </a:cxn>
              <a:cxn ang="0">
                <a:pos x="859" y="162"/>
              </a:cxn>
              <a:cxn ang="0">
                <a:pos x="773" y="111"/>
              </a:cxn>
              <a:cxn ang="0">
                <a:pos x="617" y="104"/>
              </a:cxn>
              <a:cxn ang="0">
                <a:pos x="551" y="154"/>
              </a:cxn>
              <a:cxn ang="0">
                <a:pos x="504" y="179"/>
              </a:cxn>
              <a:cxn ang="0">
                <a:pos x="426" y="197"/>
              </a:cxn>
              <a:cxn ang="0">
                <a:pos x="383" y="199"/>
              </a:cxn>
              <a:cxn ang="0">
                <a:pos x="355" y="173"/>
              </a:cxn>
              <a:cxn ang="0">
                <a:pos x="260" y="136"/>
              </a:cxn>
              <a:cxn ang="0">
                <a:pos x="228" y="86"/>
              </a:cxn>
              <a:cxn ang="0">
                <a:pos x="220" y="23"/>
              </a:cxn>
              <a:cxn ang="0">
                <a:pos x="188" y="1"/>
              </a:cxn>
              <a:cxn ang="0">
                <a:pos x="155" y="21"/>
              </a:cxn>
              <a:cxn ang="0">
                <a:pos x="136" y="67"/>
              </a:cxn>
              <a:cxn ang="0">
                <a:pos x="79" y="54"/>
              </a:cxn>
              <a:cxn ang="0">
                <a:pos x="4" y="16"/>
              </a:cxn>
              <a:cxn ang="0">
                <a:pos x="5" y="72"/>
              </a:cxn>
              <a:cxn ang="0">
                <a:pos x="45" y="146"/>
              </a:cxn>
              <a:cxn ang="0">
                <a:pos x="73" y="205"/>
              </a:cxn>
              <a:cxn ang="0">
                <a:pos x="135" y="284"/>
              </a:cxn>
              <a:cxn ang="0">
                <a:pos x="122" y="316"/>
              </a:cxn>
              <a:cxn ang="0">
                <a:pos x="133" y="370"/>
              </a:cxn>
              <a:cxn ang="0">
                <a:pos x="188" y="428"/>
              </a:cxn>
              <a:cxn ang="0">
                <a:pos x="259" y="456"/>
              </a:cxn>
              <a:cxn ang="0">
                <a:pos x="259" y="524"/>
              </a:cxn>
              <a:cxn ang="0">
                <a:pos x="335" y="581"/>
              </a:cxn>
              <a:cxn ang="0">
                <a:pos x="423" y="664"/>
              </a:cxn>
              <a:cxn ang="0">
                <a:pos x="471" y="720"/>
              </a:cxn>
              <a:cxn ang="0">
                <a:pos x="504" y="733"/>
              </a:cxn>
              <a:cxn ang="0">
                <a:pos x="542" y="755"/>
              </a:cxn>
              <a:cxn ang="0">
                <a:pos x="598" y="787"/>
              </a:cxn>
              <a:cxn ang="0">
                <a:pos x="685" y="795"/>
              </a:cxn>
              <a:cxn ang="0">
                <a:pos x="732" y="780"/>
              </a:cxn>
              <a:cxn ang="0">
                <a:pos x="779" y="764"/>
              </a:cxn>
              <a:cxn ang="0">
                <a:pos x="801" y="796"/>
              </a:cxn>
              <a:cxn ang="0">
                <a:pos x="813" y="857"/>
              </a:cxn>
              <a:cxn ang="0">
                <a:pos x="874" y="874"/>
              </a:cxn>
              <a:cxn ang="0">
                <a:pos x="1011" y="892"/>
              </a:cxn>
              <a:cxn ang="0">
                <a:pos x="1091" y="879"/>
              </a:cxn>
              <a:cxn ang="0">
                <a:pos x="1099" y="831"/>
              </a:cxn>
              <a:cxn ang="0">
                <a:pos x="1156" y="770"/>
              </a:cxn>
              <a:cxn ang="0">
                <a:pos x="1132" y="750"/>
              </a:cxn>
              <a:cxn ang="0">
                <a:pos x="1096" y="708"/>
              </a:cxn>
              <a:cxn ang="0">
                <a:pos x="1031" y="643"/>
              </a:cxn>
              <a:cxn ang="0">
                <a:pos x="1018" y="603"/>
              </a:cxn>
              <a:cxn ang="0">
                <a:pos x="1044" y="559"/>
              </a:cxn>
              <a:cxn ang="0">
                <a:pos x="1048" y="526"/>
              </a:cxn>
              <a:cxn ang="0">
                <a:pos x="1030" y="512"/>
              </a:cxn>
              <a:cxn ang="0">
                <a:pos x="983" y="507"/>
              </a:cxn>
              <a:cxn ang="0">
                <a:pos x="954" y="453"/>
              </a:cxn>
              <a:cxn ang="0">
                <a:pos x="937" y="373"/>
              </a:cxn>
              <a:cxn ang="0">
                <a:pos x="924" y="357"/>
              </a:cxn>
              <a:cxn ang="0">
                <a:pos x="940" y="334"/>
              </a:cxn>
              <a:cxn ang="0">
                <a:pos x="960" y="293"/>
              </a:cxn>
            </a:cxnLst>
            <a:rect l="0" t="0" r="r" b="b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5" name="Freeform 257"/>
          <p:cNvSpPr>
            <a:spLocks/>
          </p:cNvSpPr>
          <p:nvPr>
            <p:custDataLst>
              <p:tags r:id="rId184"/>
            </p:custDataLst>
          </p:nvPr>
        </p:nvSpPr>
        <p:spPr bwMode="auto">
          <a:xfrm>
            <a:off x="6589713" y="3052763"/>
            <a:ext cx="247650" cy="228600"/>
          </a:xfrm>
          <a:custGeom>
            <a:avLst/>
            <a:gdLst/>
            <a:ahLst/>
            <a:cxnLst>
              <a:cxn ang="0">
                <a:pos x="26" y="190"/>
              </a:cxn>
              <a:cxn ang="0">
                <a:pos x="37" y="177"/>
              </a:cxn>
              <a:cxn ang="0">
                <a:pos x="41" y="164"/>
              </a:cxn>
              <a:cxn ang="0">
                <a:pos x="39" y="129"/>
              </a:cxn>
              <a:cxn ang="0">
                <a:pos x="44" y="120"/>
              </a:cxn>
              <a:cxn ang="0">
                <a:pos x="55" y="112"/>
              </a:cxn>
              <a:cxn ang="0">
                <a:pos x="68" y="107"/>
              </a:cxn>
              <a:cxn ang="0">
                <a:pos x="80" y="104"/>
              </a:cxn>
              <a:cxn ang="0">
                <a:pos x="103" y="106"/>
              </a:cxn>
              <a:cxn ang="0">
                <a:pos x="124" y="109"/>
              </a:cxn>
              <a:cxn ang="0">
                <a:pos x="158" y="120"/>
              </a:cxn>
              <a:cxn ang="0">
                <a:pos x="184" y="135"/>
              </a:cxn>
              <a:cxn ang="0">
                <a:pos x="206" y="154"/>
              </a:cxn>
              <a:cxn ang="0">
                <a:pos x="254" y="92"/>
              </a:cxn>
              <a:cxn ang="0">
                <a:pos x="285" y="49"/>
              </a:cxn>
              <a:cxn ang="0">
                <a:pos x="538" y="43"/>
              </a:cxn>
              <a:cxn ang="0">
                <a:pos x="557" y="78"/>
              </a:cxn>
              <a:cxn ang="0">
                <a:pos x="562" y="98"/>
              </a:cxn>
              <a:cxn ang="0">
                <a:pos x="564" y="123"/>
              </a:cxn>
              <a:cxn ang="0">
                <a:pos x="568" y="151"/>
              </a:cxn>
              <a:cxn ang="0">
                <a:pos x="571" y="178"/>
              </a:cxn>
              <a:cxn ang="0">
                <a:pos x="564" y="180"/>
              </a:cxn>
              <a:cxn ang="0">
                <a:pos x="562" y="179"/>
              </a:cxn>
              <a:cxn ang="0">
                <a:pos x="558" y="184"/>
              </a:cxn>
              <a:cxn ang="0">
                <a:pos x="548" y="207"/>
              </a:cxn>
              <a:cxn ang="0">
                <a:pos x="534" y="225"/>
              </a:cxn>
              <a:cxn ang="0">
                <a:pos x="515" y="239"/>
              </a:cxn>
              <a:cxn ang="0">
                <a:pos x="494" y="249"/>
              </a:cxn>
              <a:cxn ang="0">
                <a:pos x="405" y="283"/>
              </a:cxn>
              <a:cxn ang="0">
                <a:pos x="347" y="307"/>
              </a:cxn>
              <a:cxn ang="0">
                <a:pos x="295" y="328"/>
              </a:cxn>
              <a:cxn ang="0">
                <a:pos x="245" y="345"/>
              </a:cxn>
              <a:cxn ang="0">
                <a:pos x="186" y="363"/>
              </a:cxn>
              <a:cxn ang="0">
                <a:pos x="167" y="371"/>
              </a:cxn>
              <a:cxn ang="0">
                <a:pos x="149" y="381"/>
              </a:cxn>
              <a:cxn ang="0">
                <a:pos x="119" y="403"/>
              </a:cxn>
              <a:cxn ang="0">
                <a:pos x="92" y="426"/>
              </a:cxn>
              <a:cxn ang="0">
                <a:pos x="67" y="443"/>
              </a:cxn>
              <a:cxn ang="0">
                <a:pos x="50" y="378"/>
              </a:cxn>
              <a:cxn ang="0">
                <a:pos x="33" y="313"/>
              </a:cxn>
              <a:cxn ang="0">
                <a:pos x="16" y="251"/>
              </a:cxn>
              <a:cxn ang="0">
                <a:pos x="0" y="196"/>
              </a:cxn>
            </a:cxnLst>
            <a:rect l="0" t="0" r="r" b="b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6" name="Freeform 258"/>
          <p:cNvSpPr>
            <a:spLocks/>
          </p:cNvSpPr>
          <p:nvPr>
            <p:custDataLst>
              <p:tags r:id="rId185"/>
            </p:custDataLst>
          </p:nvPr>
        </p:nvSpPr>
        <p:spPr bwMode="auto">
          <a:xfrm>
            <a:off x="6784975" y="2827338"/>
            <a:ext cx="120650" cy="120650"/>
          </a:xfrm>
          <a:custGeom>
            <a:avLst/>
            <a:gdLst/>
            <a:ahLst/>
            <a:cxnLst>
              <a:cxn ang="0">
                <a:pos x="0" y="111"/>
              </a:cxn>
              <a:cxn ang="0">
                <a:pos x="4" y="109"/>
              </a:cxn>
              <a:cxn ang="0">
                <a:pos x="7" y="109"/>
              </a:cxn>
              <a:cxn ang="0">
                <a:pos x="10" y="110"/>
              </a:cxn>
              <a:cxn ang="0">
                <a:pos x="11" y="111"/>
              </a:cxn>
              <a:cxn ang="0">
                <a:pos x="12" y="117"/>
              </a:cxn>
              <a:cxn ang="0">
                <a:pos x="13" y="123"/>
              </a:cxn>
              <a:cxn ang="0">
                <a:pos x="14" y="128"/>
              </a:cxn>
              <a:cxn ang="0">
                <a:pos x="16" y="131"/>
              </a:cxn>
              <a:cxn ang="0">
                <a:pos x="19" y="134"/>
              </a:cxn>
              <a:cxn ang="0">
                <a:pos x="24" y="136"/>
              </a:cxn>
              <a:cxn ang="0">
                <a:pos x="29" y="137"/>
              </a:cxn>
              <a:cxn ang="0">
                <a:pos x="37" y="138"/>
              </a:cxn>
              <a:cxn ang="0">
                <a:pos x="48" y="138"/>
              </a:cxn>
              <a:cxn ang="0">
                <a:pos x="60" y="136"/>
              </a:cxn>
              <a:cxn ang="0">
                <a:pos x="98" y="130"/>
              </a:cxn>
              <a:cxn ang="0">
                <a:pos x="129" y="122"/>
              </a:cxn>
              <a:cxn ang="0">
                <a:pos x="143" y="118"/>
              </a:cxn>
              <a:cxn ang="0">
                <a:pos x="156" y="114"/>
              </a:cxn>
              <a:cxn ang="0">
                <a:pos x="167" y="109"/>
              </a:cxn>
              <a:cxn ang="0">
                <a:pos x="178" y="103"/>
              </a:cxn>
              <a:cxn ang="0">
                <a:pos x="188" y="96"/>
              </a:cxn>
              <a:cxn ang="0">
                <a:pos x="198" y="87"/>
              </a:cxn>
              <a:cxn ang="0">
                <a:pos x="208" y="78"/>
              </a:cxn>
              <a:cxn ang="0">
                <a:pos x="219" y="65"/>
              </a:cxn>
              <a:cxn ang="0">
                <a:pos x="229" y="52"/>
              </a:cxn>
              <a:cxn ang="0">
                <a:pos x="241" y="37"/>
              </a:cxn>
              <a:cxn ang="0">
                <a:pos x="253" y="20"/>
              </a:cxn>
              <a:cxn ang="0">
                <a:pos x="266" y="0"/>
              </a:cxn>
              <a:cxn ang="0">
                <a:pos x="270" y="7"/>
              </a:cxn>
              <a:cxn ang="0">
                <a:pos x="274" y="13"/>
              </a:cxn>
              <a:cxn ang="0">
                <a:pos x="276" y="20"/>
              </a:cxn>
              <a:cxn ang="0">
                <a:pos x="279" y="27"/>
              </a:cxn>
              <a:cxn ang="0">
                <a:pos x="282" y="42"/>
              </a:cxn>
              <a:cxn ang="0">
                <a:pos x="286" y="62"/>
              </a:cxn>
              <a:cxn ang="0">
                <a:pos x="246" y="198"/>
              </a:cxn>
              <a:cxn ang="0">
                <a:pos x="226" y="228"/>
              </a:cxn>
              <a:cxn ang="0">
                <a:pos x="53" y="210"/>
              </a:cxn>
              <a:cxn ang="0">
                <a:pos x="0" y="111"/>
              </a:cxn>
            </a:cxnLst>
            <a:rect l="0" t="0" r="r" b="b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07" name="Freeform 259"/>
          <p:cNvSpPr>
            <a:spLocks/>
          </p:cNvSpPr>
          <p:nvPr>
            <p:custDataLst>
              <p:tags r:id="rId186"/>
            </p:custDataLst>
          </p:nvPr>
        </p:nvSpPr>
        <p:spPr bwMode="auto">
          <a:xfrm>
            <a:off x="6472238" y="2479676"/>
            <a:ext cx="222250" cy="263525"/>
          </a:xfrm>
          <a:custGeom>
            <a:avLst/>
            <a:gdLst/>
            <a:ahLst/>
            <a:cxnLst>
              <a:cxn ang="0">
                <a:pos x="478" y="370"/>
              </a:cxn>
              <a:cxn ang="0">
                <a:pos x="484" y="346"/>
              </a:cxn>
              <a:cxn ang="0">
                <a:pos x="483" y="329"/>
              </a:cxn>
              <a:cxn ang="0">
                <a:pos x="478" y="302"/>
              </a:cxn>
              <a:cxn ang="0">
                <a:pos x="455" y="299"/>
              </a:cxn>
              <a:cxn ang="0">
                <a:pos x="431" y="288"/>
              </a:cxn>
              <a:cxn ang="0">
                <a:pos x="407" y="274"/>
              </a:cxn>
              <a:cxn ang="0">
                <a:pos x="386" y="256"/>
              </a:cxn>
              <a:cxn ang="0">
                <a:pos x="366" y="237"/>
              </a:cxn>
              <a:cxn ang="0">
                <a:pos x="352" y="216"/>
              </a:cxn>
              <a:cxn ang="0">
                <a:pos x="342" y="196"/>
              </a:cxn>
              <a:cxn ang="0">
                <a:pos x="339" y="178"/>
              </a:cxn>
              <a:cxn ang="0">
                <a:pos x="341" y="162"/>
              </a:cxn>
              <a:cxn ang="0">
                <a:pos x="349" y="150"/>
              </a:cxn>
              <a:cxn ang="0">
                <a:pos x="365" y="136"/>
              </a:cxn>
              <a:cxn ang="0">
                <a:pos x="354" y="130"/>
              </a:cxn>
              <a:cxn ang="0">
                <a:pos x="341" y="119"/>
              </a:cxn>
              <a:cxn ang="0">
                <a:pos x="315" y="87"/>
              </a:cxn>
              <a:cxn ang="0">
                <a:pos x="292" y="51"/>
              </a:cxn>
              <a:cxn ang="0">
                <a:pos x="279" y="25"/>
              </a:cxn>
              <a:cxn ang="0">
                <a:pos x="260" y="24"/>
              </a:cxn>
              <a:cxn ang="0">
                <a:pos x="239" y="19"/>
              </a:cxn>
              <a:cxn ang="0">
                <a:pos x="219" y="11"/>
              </a:cxn>
              <a:cxn ang="0">
                <a:pos x="197" y="6"/>
              </a:cxn>
              <a:cxn ang="0">
                <a:pos x="170" y="3"/>
              </a:cxn>
              <a:cxn ang="0">
                <a:pos x="149" y="8"/>
              </a:cxn>
              <a:cxn ang="0">
                <a:pos x="114" y="41"/>
              </a:cxn>
              <a:cxn ang="0">
                <a:pos x="98" y="57"/>
              </a:cxn>
              <a:cxn ang="0">
                <a:pos x="93" y="64"/>
              </a:cxn>
              <a:cxn ang="0">
                <a:pos x="94" y="94"/>
              </a:cxn>
              <a:cxn ang="0">
                <a:pos x="95" y="140"/>
              </a:cxn>
              <a:cxn ang="0">
                <a:pos x="94" y="164"/>
              </a:cxn>
              <a:cxn ang="0">
                <a:pos x="86" y="180"/>
              </a:cxn>
              <a:cxn ang="0">
                <a:pos x="67" y="197"/>
              </a:cxn>
              <a:cxn ang="0">
                <a:pos x="40" y="214"/>
              </a:cxn>
              <a:cxn ang="0">
                <a:pos x="13" y="228"/>
              </a:cxn>
              <a:cxn ang="0">
                <a:pos x="2" y="246"/>
              </a:cxn>
              <a:cxn ang="0">
                <a:pos x="2" y="264"/>
              </a:cxn>
              <a:cxn ang="0">
                <a:pos x="0" y="278"/>
              </a:cxn>
              <a:cxn ang="0">
                <a:pos x="0" y="289"/>
              </a:cxn>
              <a:cxn ang="0">
                <a:pos x="7" y="301"/>
              </a:cxn>
              <a:cxn ang="0">
                <a:pos x="26" y="314"/>
              </a:cxn>
              <a:cxn ang="0">
                <a:pos x="62" y="331"/>
              </a:cxn>
              <a:cxn ang="0">
                <a:pos x="120" y="355"/>
              </a:cxn>
              <a:cxn ang="0">
                <a:pos x="180" y="374"/>
              </a:cxn>
              <a:cxn ang="0">
                <a:pos x="214" y="385"/>
              </a:cxn>
              <a:cxn ang="0">
                <a:pos x="237" y="400"/>
              </a:cxn>
              <a:cxn ang="0">
                <a:pos x="252" y="418"/>
              </a:cxn>
              <a:cxn ang="0">
                <a:pos x="262" y="435"/>
              </a:cxn>
              <a:cxn ang="0">
                <a:pos x="266" y="451"/>
              </a:cxn>
              <a:cxn ang="0">
                <a:pos x="270" y="469"/>
              </a:cxn>
              <a:cxn ang="0">
                <a:pos x="277" y="481"/>
              </a:cxn>
              <a:cxn ang="0">
                <a:pos x="287" y="489"/>
              </a:cxn>
              <a:cxn ang="0">
                <a:pos x="307" y="497"/>
              </a:cxn>
              <a:cxn ang="0">
                <a:pos x="328" y="503"/>
              </a:cxn>
              <a:cxn ang="0">
                <a:pos x="335" y="500"/>
              </a:cxn>
              <a:cxn ang="0">
                <a:pos x="346" y="499"/>
              </a:cxn>
              <a:cxn ang="0">
                <a:pos x="366" y="503"/>
              </a:cxn>
              <a:cxn ang="0">
                <a:pos x="383" y="505"/>
              </a:cxn>
              <a:cxn ang="0">
                <a:pos x="437" y="505"/>
              </a:cxn>
              <a:cxn ang="0">
                <a:pos x="465" y="449"/>
              </a:cxn>
              <a:cxn ang="0">
                <a:pos x="492" y="437"/>
              </a:cxn>
            </a:cxnLst>
            <a:rect l="0" t="0" r="r" b="b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8" name="Freeform 260"/>
          <p:cNvSpPr>
            <a:spLocks/>
          </p:cNvSpPr>
          <p:nvPr>
            <p:custDataLst>
              <p:tags r:id="rId187"/>
            </p:custDataLst>
          </p:nvPr>
        </p:nvSpPr>
        <p:spPr bwMode="auto">
          <a:xfrm>
            <a:off x="6972300" y="2439988"/>
            <a:ext cx="331788" cy="290512"/>
          </a:xfrm>
          <a:custGeom>
            <a:avLst/>
            <a:gdLst/>
            <a:ahLst/>
            <a:cxnLst>
              <a:cxn ang="0">
                <a:pos x="62" y="196"/>
              </a:cxn>
              <a:cxn ang="0">
                <a:pos x="93" y="190"/>
              </a:cxn>
              <a:cxn ang="0">
                <a:pos x="128" y="182"/>
              </a:cxn>
              <a:cxn ang="0">
                <a:pos x="175" y="151"/>
              </a:cxn>
              <a:cxn ang="0">
                <a:pos x="194" y="126"/>
              </a:cxn>
              <a:cxn ang="0">
                <a:pos x="199" y="88"/>
              </a:cxn>
              <a:cxn ang="0">
                <a:pos x="208" y="69"/>
              </a:cxn>
              <a:cxn ang="0">
                <a:pos x="240" y="60"/>
              </a:cxn>
              <a:cxn ang="0">
                <a:pos x="294" y="62"/>
              </a:cxn>
              <a:cxn ang="0">
                <a:pos x="329" y="71"/>
              </a:cxn>
              <a:cxn ang="0">
                <a:pos x="362" y="90"/>
              </a:cxn>
              <a:cxn ang="0">
                <a:pos x="386" y="93"/>
              </a:cxn>
              <a:cxn ang="0">
                <a:pos x="419" y="84"/>
              </a:cxn>
              <a:cxn ang="0">
                <a:pos x="460" y="61"/>
              </a:cxn>
              <a:cxn ang="0">
                <a:pos x="479" y="33"/>
              </a:cxn>
              <a:cxn ang="0">
                <a:pos x="508" y="4"/>
              </a:cxn>
              <a:cxn ang="0">
                <a:pos x="530" y="19"/>
              </a:cxn>
              <a:cxn ang="0">
                <a:pos x="550" y="45"/>
              </a:cxn>
              <a:cxn ang="0">
                <a:pos x="561" y="87"/>
              </a:cxn>
              <a:cxn ang="0">
                <a:pos x="570" y="101"/>
              </a:cxn>
              <a:cxn ang="0">
                <a:pos x="589" y="104"/>
              </a:cxn>
              <a:cxn ang="0">
                <a:pos x="622" y="73"/>
              </a:cxn>
              <a:cxn ang="0">
                <a:pos x="743" y="66"/>
              </a:cxn>
              <a:cxn ang="0">
                <a:pos x="759" y="87"/>
              </a:cxn>
              <a:cxn ang="0">
                <a:pos x="679" y="100"/>
              </a:cxn>
              <a:cxn ang="0">
                <a:pos x="605" y="112"/>
              </a:cxn>
              <a:cxn ang="0">
                <a:pos x="574" y="130"/>
              </a:cxn>
              <a:cxn ang="0">
                <a:pos x="571" y="147"/>
              </a:cxn>
              <a:cxn ang="0">
                <a:pos x="582" y="164"/>
              </a:cxn>
              <a:cxn ang="0">
                <a:pos x="601" y="180"/>
              </a:cxn>
              <a:cxn ang="0">
                <a:pos x="604" y="195"/>
              </a:cxn>
              <a:cxn ang="0">
                <a:pos x="594" y="213"/>
              </a:cxn>
              <a:cxn ang="0">
                <a:pos x="574" y="237"/>
              </a:cxn>
              <a:cxn ang="0">
                <a:pos x="565" y="255"/>
              </a:cxn>
              <a:cxn ang="0">
                <a:pos x="542" y="269"/>
              </a:cxn>
              <a:cxn ang="0">
                <a:pos x="519" y="310"/>
              </a:cxn>
              <a:cxn ang="0">
                <a:pos x="508" y="363"/>
              </a:cxn>
              <a:cxn ang="0">
                <a:pos x="497" y="425"/>
              </a:cxn>
              <a:cxn ang="0">
                <a:pos x="477" y="412"/>
              </a:cxn>
              <a:cxn ang="0">
                <a:pos x="460" y="407"/>
              </a:cxn>
              <a:cxn ang="0">
                <a:pos x="439" y="418"/>
              </a:cxn>
              <a:cxn ang="0">
                <a:pos x="411" y="440"/>
              </a:cxn>
              <a:cxn ang="0">
                <a:pos x="393" y="444"/>
              </a:cxn>
              <a:cxn ang="0">
                <a:pos x="375" y="463"/>
              </a:cxn>
              <a:cxn ang="0">
                <a:pos x="365" y="511"/>
              </a:cxn>
              <a:cxn ang="0">
                <a:pos x="350" y="525"/>
              </a:cxn>
              <a:cxn ang="0">
                <a:pos x="270" y="546"/>
              </a:cxn>
              <a:cxn ang="0">
                <a:pos x="194" y="554"/>
              </a:cxn>
              <a:cxn ang="0">
                <a:pos x="113" y="542"/>
              </a:cxn>
              <a:cxn ang="0">
                <a:pos x="95" y="518"/>
              </a:cxn>
              <a:cxn ang="0">
                <a:pos x="115" y="488"/>
              </a:cxn>
              <a:cxn ang="0">
                <a:pos x="125" y="462"/>
              </a:cxn>
              <a:cxn ang="0">
                <a:pos x="123" y="442"/>
              </a:cxn>
              <a:cxn ang="0">
                <a:pos x="111" y="433"/>
              </a:cxn>
              <a:cxn ang="0">
                <a:pos x="69" y="431"/>
              </a:cxn>
              <a:cxn ang="0">
                <a:pos x="52" y="421"/>
              </a:cxn>
              <a:cxn ang="0">
                <a:pos x="34" y="384"/>
              </a:cxn>
              <a:cxn ang="0">
                <a:pos x="19" y="309"/>
              </a:cxn>
              <a:cxn ang="0">
                <a:pos x="10" y="291"/>
              </a:cxn>
              <a:cxn ang="0">
                <a:pos x="0" y="280"/>
              </a:cxn>
              <a:cxn ang="0">
                <a:pos x="2" y="268"/>
              </a:cxn>
              <a:cxn ang="0">
                <a:pos x="22" y="248"/>
              </a:cxn>
              <a:cxn ang="0">
                <a:pos x="34" y="221"/>
              </a:cxn>
            </a:cxnLst>
            <a:rect l="0" t="0" r="r" b="b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09" name="Freeform 261"/>
          <p:cNvSpPr>
            <a:spLocks/>
          </p:cNvSpPr>
          <p:nvPr>
            <p:custDataLst>
              <p:tags r:id="rId188"/>
            </p:custDataLst>
          </p:nvPr>
        </p:nvSpPr>
        <p:spPr bwMode="auto">
          <a:xfrm>
            <a:off x="7004051" y="2489201"/>
            <a:ext cx="365125" cy="423863"/>
          </a:xfrm>
          <a:custGeom>
            <a:avLst/>
            <a:gdLst/>
            <a:ahLst/>
            <a:cxnLst>
              <a:cxn ang="0">
                <a:pos x="779" y="82"/>
              </a:cxn>
              <a:cxn ang="0">
                <a:pos x="707" y="29"/>
              </a:cxn>
              <a:cxn ang="0">
                <a:pos x="562" y="10"/>
              </a:cxn>
              <a:cxn ang="0">
                <a:pos x="499" y="29"/>
              </a:cxn>
              <a:cxn ang="0">
                <a:pos x="486" y="49"/>
              </a:cxn>
              <a:cxn ang="0">
                <a:pos x="497" y="71"/>
              </a:cxn>
              <a:cxn ang="0">
                <a:pos x="517" y="90"/>
              </a:cxn>
              <a:cxn ang="0">
                <a:pos x="516" y="111"/>
              </a:cxn>
              <a:cxn ang="0">
                <a:pos x="491" y="140"/>
              </a:cxn>
              <a:cxn ang="0">
                <a:pos x="480" y="162"/>
              </a:cxn>
              <a:cxn ang="0">
                <a:pos x="450" y="184"/>
              </a:cxn>
              <a:cxn ang="0">
                <a:pos x="427" y="243"/>
              </a:cxn>
              <a:cxn ang="0">
                <a:pos x="420" y="332"/>
              </a:cxn>
              <a:cxn ang="0">
                <a:pos x="392" y="319"/>
              </a:cxn>
              <a:cxn ang="0">
                <a:pos x="370" y="315"/>
              </a:cxn>
              <a:cxn ang="0">
                <a:pos x="338" y="339"/>
              </a:cxn>
              <a:cxn ang="0">
                <a:pos x="313" y="351"/>
              </a:cxn>
              <a:cxn ang="0">
                <a:pos x="290" y="370"/>
              </a:cxn>
              <a:cxn ang="0">
                <a:pos x="280" y="424"/>
              </a:cxn>
              <a:cxn ang="0">
                <a:pos x="235" y="442"/>
              </a:cxn>
              <a:cxn ang="0">
                <a:pos x="127" y="462"/>
              </a:cxn>
              <a:cxn ang="0">
                <a:pos x="26" y="449"/>
              </a:cxn>
              <a:cxn ang="0">
                <a:pos x="51" y="505"/>
              </a:cxn>
              <a:cxn ang="0">
                <a:pos x="96" y="540"/>
              </a:cxn>
              <a:cxn ang="0">
                <a:pos x="123" y="577"/>
              </a:cxn>
              <a:cxn ang="0">
                <a:pos x="142" y="596"/>
              </a:cxn>
              <a:cxn ang="0">
                <a:pos x="99" y="647"/>
              </a:cxn>
              <a:cxn ang="0">
                <a:pos x="87" y="671"/>
              </a:cxn>
              <a:cxn ang="0">
                <a:pos x="109" y="720"/>
              </a:cxn>
              <a:cxn ang="0">
                <a:pos x="222" y="710"/>
              </a:cxn>
              <a:cxn ang="0">
                <a:pos x="302" y="705"/>
              </a:cxn>
              <a:cxn ang="0">
                <a:pos x="330" y="721"/>
              </a:cxn>
              <a:cxn ang="0">
                <a:pos x="359" y="756"/>
              </a:cxn>
              <a:cxn ang="0">
                <a:pos x="408" y="785"/>
              </a:cxn>
              <a:cxn ang="0">
                <a:pos x="449" y="803"/>
              </a:cxn>
              <a:cxn ang="0">
                <a:pos x="460" y="791"/>
              </a:cxn>
              <a:cxn ang="0">
                <a:pos x="487" y="774"/>
              </a:cxn>
              <a:cxn ang="0">
                <a:pos x="554" y="764"/>
              </a:cxn>
              <a:cxn ang="0">
                <a:pos x="597" y="750"/>
              </a:cxn>
              <a:cxn ang="0">
                <a:pos x="618" y="727"/>
              </a:cxn>
              <a:cxn ang="0">
                <a:pos x="584" y="700"/>
              </a:cxn>
              <a:cxn ang="0">
                <a:pos x="542" y="641"/>
              </a:cxn>
              <a:cxn ang="0">
                <a:pos x="526" y="624"/>
              </a:cxn>
              <a:cxn ang="0">
                <a:pos x="526" y="578"/>
              </a:cxn>
              <a:cxn ang="0">
                <a:pos x="582" y="563"/>
              </a:cxn>
              <a:cxn ang="0">
                <a:pos x="622" y="531"/>
              </a:cxn>
              <a:cxn ang="0">
                <a:pos x="688" y="417"/>
              </a:cxn>
              <a:cxn ang="0">
                <a:pos x="730" y="368"/>
              </a:cxn>
              <a:cxn ang="0">
                <a:pos x="725" y="330"/>
              </a:cxn>
              <a:cxn ang="0">
                <a:pos x="729" y="305"/>
              </a:cxn>
              <a:cxn ang="0">
                <a:pos x="751" y="289"/>
              </a:cxn>
              <a:cxn ang="0">
                <a:pos x="670" y="207"/>
              </a:cxn>
              <a:cxn ang="0">
                <a:pos x="758" y="140"/>
              </a:cxn>
              <a:cxn ang="0">
                <a:pos x="805" y="123"/>
              </a:cxn>
            </a:cxnLst>
            <a:rect l="0" t="0" r="r" b="b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0" name="Freeform 262"/>
          <p:cNvSpPr>
            <a:spLocks/>
          </p:cNvSpPr>
          <p:nvPr>
            <p:custDataLst>
              <p:tags r:id="rId189"/>
            </p:custDataLst>
          </p:nvPr>
        </p:nvSpPr>
        <p:spPr bwMode="auto">
          <a:xfrm>
            <a:off x="7794626" y="2757489"/>
            <a:ext cx="220663" cy="585787"/>
          </a:xfrm>
          <a:custGeom>
            <a:avLst/>
            <a:gdLst/>
            <a:ahLst/>
            <a:cxnLst>
              <a:cxn ang="0">
                <a:pos x="438" y="1067"/>
              </a:cxn>
              <a:cxn ang="0">
                <a:pos x="443" y="1028"/>
              </a:cxn>
              <a:cxn ang="0">
                <a:pos x="399" y="1022"/>
              </a:cxn>
              <a:cxn ang="0">
                <a:pos x="405" y="957"/>
              </a:cxn>
              <a:cxn ang="0">
                <a:pos x="419" y="931"/>
              </a:cxn>
              <a:cxn ang="0">
                <a:pos x="413" y="899"/>
              </a:cxn>
              <a:cxn ang="0">
                <a:pos x="398" y="893"/>
              </a:cxn>
              <a:cxn ang="0">
                <a:pos x="382" y="838"/>
              </a:cxn>
              <a:cxn ang="0">
                <a:pos x="324" y="719"/>
              </a:cxn>
              <a:cxn ang="0">
                <a:pos x="296" y="703"/>
              </a:cxn>
              <a:cxn ang="0">
                <a:pos x="282" y="718"/>
              </a:cxn>
              <a:cxn ang="0">
                <a:pos x="226" y="742"/>
              </a:cxn>
              <a:cxn ang="0">
                <a:pos x="169" y="736"/>
              </a:cxn>
              <a:cxn ang="0">
                <a:pos x="133" y="567"/>
              </a:cxn>
              <a:cxn ang="0">
                <a:pos x="101" y="520"/>
              </a:cxn>
              <a:cxn ang="0">
                <a:pos x="51" y="502"/>
              </a:cxn>
              <a:cxn ang="0">
                <a:pos x="8" y="471"/>
              </a:cxn>
              <a:cxn ang="0">
                <a:pos x="23" y="445"/>
              </a:cxn>
              <a:cxn ang="0">
                <a:pos x="58" y="361"/>
              </a:cxn>
              <a:cxn ang="0">
                <a:pos x="67" y="277"/>
              </a:cxn>
              <a:cxn ang="0">
                <a:pos x="80" y="265"/>
              </a:cxn>
              <a:cxn ang="0">
                <a:pos x="113" y="258"/>
              </a:cxn>
              <a:cxn ang="0">
                <a:pos x="134" y="222"/>
              </a:cxn>
              <a:cxn ang="0">
                <a:pos x="140" y="117"/>
              </a:cxn>
              <a:cxn ang="0">
                <a:pos x="159" y="98"/>
              </a:cxn>
              <a:cxn ang="0">
                <a:pos x="213" y="74"/>
              </a:cxn>
              <a:cxn ang="0">
                <a:pos x="234" y="21"/>
              </a:cxn>
              <a:cxn ang="0">
                <a:pos x="277" y="31"/>
              </a:cxn>
              <a:cxn ang="0">
                <a:pos x="312" y="49"/>
              </a:cxn>
              <a:cxn ang="0">
                <a:pos x="337" y="122"/>
              </a:cxn>
              <a:cxn ang="0">
                <a:pos x="335" y="167"/>
              </a:cxn>
              <a:cxn ang="0">
                <a:pos x="300" y="216"/>
              </a:cxn>
              <a:cxn ang="0">
                <a:pos x="293" y="245"/>
              </a:cxn>
              <a:cxn ang="0">
                <a:pos x="309" y="261"/>
              </a:cxn>
              <a:cxn ang="0">
                <a:pos x="346" y="270"/>
              </a:cxn>
              <a:cxn ang="0">
                <a:pos x="371" y="291"/>
              </a:cxn>
              <a:cxn ang="0">
                <a:pos x="398" y="345"/>
              </a:cxn>
              <a:cxn ang="0">
                <a:pos x="430" y="400"/>
              </a:cxn>
              <a:cxn ang="0">
                <a:pos x="464" y="418"/>
              </a:cxn>
              <a:cxn ang="0">
                <a:pos x="505" y="418"/>
              </a:cxn>
              <a:cxn ang="0">
                <a:pos x="476" y="494"/>
              </a:cxn>
              <a:cxn ang="0">
                <a:pos x="427" y="510"/>
              </a:cxn>
              <a:cxn ang="0">
                <a:pos x="383" y="528"/>
              </a:cxn>
              <a:cxn ang="0">
                <a:pos x="360" y="572"/>
              </a:cxn>
              <a:cxn ang="0">
                <a:pos x="370" y="637"/>
              </a:cxn>
              <a:cxn ang="0">
                <a:pos x="402" y="683"/>
              </a:cxn>
              <a:cxn ang="0">
                <a:pos x="430" y="735"/>
              </a:cxn>
              <a:cxn ang="0">
                <a:pos x="428" y="776"/>
              </a:cxn>
              <a:cxn ang="0">
                <a:pos x="419" y="801"/>
              </a:cxn>
              <a:cxn ang="0">
                <a:pos x="435" y="851"/>
              </a:cxn>
              <a:cxn ang="0">
                <a:pos x="483" y="965"/>
              </a:cxn>
              <a:cxn ang="0">
                <a:pos x="458" y="1082"/>
              </a:cxn>
            </a:cxnLst>
            <a:rect l="0" t="0" r="r" b="b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11" name="Freeform 263"/>
          <p:cNvSpPr>
            <a:spLocks/>
          </p:cNvSpPr>
          <p:nvPr>
            <p:custDataLst>
              <p:tags r:id="rId190"/>
            </p:custDataLst>
          </p:nvPr>
        </p:nvSpPr>
        <p:spPr bwMode="auto">
          <a:xfrm>
            <a:off x="5118101" y="3267075"/>
            <a:ext cx="80963" cy="58738"/>
          </a:xfrm>
          <a:custGeom>
            <a:avLst/>
            <a:gdLst/>
            <a:ahLst/>
            <a:cxnLst>
              <a:cxn ang="0">
                <a:pos x="180" y="7"/>
              </a:cxn>
              <a:cxn ang="0">
                <a:pos x="171" y="24"/>
              </a:cxn>
              <a:cxn ang="0">
                <a:pos x="163" y="39"/>
              </a:cxn>
              <a:cxn ang="0">
                <a:pos x="152" y="53"/>
              </a:cxn>
              <a:cxn ang="0">
                <a:pos x="141" y="66"/>
              </a:cxn>
              <a:cxn ang="0">
                <a:pos x="129" y="80"/>
              </a:cxn>
              <a:cxn ang="0">
                <a:pos x="115" y="92"/>
              </a:cxn>
              <a:cxn ang="0">
                <a:pos x="101" y="102"/>
              </a:cxn>
              <a:cxn ang="0">
                <a:pos x="87" y="112"/>
              </a:cxn>
              <a:cxn ang="0">
                <a:pos x="82" y="107"/>
              </a:cxn>
              <a:cxn ang="0">
                <a:pos x="79" y="101"/>
              </a:cxn>
              <a:cxn ang="0">
                <a:pos x="76" y="95"/>
              </a:cxn>
              <a:cxn ang="0">
                <a:pos x="74" y="88"/>
              </a:cxn>
              <a:cxn ang="0">
                <a:pos x="70" y="81"/>
              </a:cxn>
              <a:cxn ang="0">
                <a:pos x="68" y="74"/>
              </a:cxn>
              <a:cxn ang="0">
                <a:pos x="65" y="69"/>
              </a:cxn>
              <a:cxn ang="0">
                <a:pos x="60" y="63"/>
              </a:cxn>
              <a:cxn ang="0">
                <a:pos x="45" y="48"/>
              </a:cxn>
              <a:cxn ang="0">
                <a:pos x="36" y="38"/>
              </a:cxn>
              <a:cxn ang="0">
                <a:pos x="30" y="33"/>
              </a:cxn>
              <a:cxn ang="0">
                <a:pos x="25" y="31"/>
              </a:cxn>
              <a:cxn ang="0">
                <a:pos x="18" y="30"/>
              </a:cxn>
              <a:cxn ang="0">
                <a:pos x="0" y="26"/>
              </a:cxn>
              <a:cxn ang="0">
                <a:pos x="26" y="14"/>
              </a:cxn>
              <a:cxn ang="0">
                <a:pos x="41" y="9"/>
              </a:cxn>
              <a:cxn ang="0">
                <a:pos x="56" y="5"/>
              </a:cxn>
              <a:cxn ang="0">
                <a:pos x="74" y="3"/>
              </a:cxn>
              <a:cxn ang="0">
                <a:pos x="93" y="1"/>
              </a:cxn>
              <a:cxn ang="0">
                <a:pos x="114" y="0"/>
              </a:cxn>
              <a:cxn ang="0">
                <a:pos x="135" y="1"/>
              </a:cxn>
              <a:cxn ang="0">
                <a:pos x="157" y="3"/>
              </a:cxn>
              <a:cxn ang="0">
                <a:pos x="180" y="7"/>
              </a:cxn>
            </a:cxnLst>
            <a:rect l="0" t="0" r="r" b="b"/>
            <a:pathLst>
              <a:path w="180" h="112">
                <a:moveTo>
                  <a:pt x="180" y="7"/>
                </a:moveTo>
                <a:lnTo>
                  <a:pt x="171" y="24"/>
                </a:lnTo>
                <a:lnTo>
                  <a:pt x="163" y="39"/>
                </a:lnTo>
                <a:lnTo>
                  <a:pt x="152" y="53"/>
                </a:lnTo>
                <a:lnTo>
                  <a:pt x="141" y="66"/>
                </a:lnTo>
                <a:lnTo>
                  <a:pt x="129" y="80"/>
                </a:lnTo>
                <a:lnTo>
                  <a:pt x="115" y="92"/>
                </a:lnTo>
                <a:lnTo>
                  <a:pt x="101" y="102"/>
                </a:lnTo>
                <a:lnTo>
                  <a:pt x="87" y="112"/>
                </a:lnTo>
                <a:lnTo>
                  <a:pt x="82" y="107"/>
                </a:lnTo>
                <a:lnTo>
                  <a:pt x="79" y="101"/>
                </a:lnTo>
                <a:lnTo>
                  <a:pt x="76" y="95"/>
                </a:lnTo>
                <a:lnTo>
                  <a:pt x="74" y="88"/>
                </a:lnTo>
                <a:lnTo>
                  <a:pt x="70" y="81"/>
                </a:lnTo>
                <a:lnTo>
                  <a:pt x="68" y="74"/>
                </a:lnTo>
                <a:lnTo>
                  <a:pt x="65" y="69"/>
                </a:lnTo>
                <a:lnTo>
                  <a:pt x="60" y="63"/>
                </a:lnTo>
                <a:lnTo>
                  <a:pt x="45" y="48"/>
                </a:lnTo>
                <a:lnTo>
                  <a:pt x="36" y="38"/>
                </a:lnTo>
                <a:lnTo>
                  <a:pt x="30" y="33"/>
                </a:lnTo>
                <a:lnTo>
                  <a:pt x="25" y="31"/>
                </a:lnTo>
                <a:lnTo>
                  <a:pt x="18" y="30"/>
                </a:lnTo>
                <a:lnTo>
                  <a:pt x="0" y="26"/>
                </a:lnTo>
                <a:lnTo>
                  <a:pt x="26" y="14"/>
                </a:lnTo>
                <a:lnTo>
                  <a:pt x="41" y="9"/>
                </a:lnTo>
                <a:lnTo>
                  <a:pt x="56" y="5"/>
                </a:lnTo>
                <a:lnTo>
                  <a:pt x="74" y="3"/>
                </a:lnTo>
                <a:lnTo>
                  <a:pt x="93" y="1"/>
                </a:lnTo>
                <a:lnTo>
                  <a:pt x="114" y="0"/>
                </a:lnTo>
                <a:lnTo>
                  <a:pt x="135" y="1"/>
                </a:lnTo>
                <a:lnTo>
                  <a:pt x="157" y="3"/>
                </a:lnTo>
                <a:lnTo>
                  <a:pt x="18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2" name="Freeform 264"/>
          <p:cNvSpPr>
            <a:spLocks/>
          </p:cNvSpPr>
          <p:nvPr>
            <p:custDataLst>
              <p:tags r:id="rId191"/>
            </p:custDataLst>
          </p:nvPr>
        </p:nvSpPr>
        <p:spPr bwMode="auto">
          <a:xfrm>
            <a:off x="5202238" y="3349626"/>
            <a:ext cx="74612" cy="100013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7" y="42"/>
              </a:cxn>
              <a:cxn ang="0">
                <a:pos x="51" y="21"/>
              </a:cxn>
              <a:cxn ang="0">
                <a:pos x="56" y="16"/>
              </a:cxn>
              <a:cxn ang="0">
                <a:pos x="63" y="12"/>
              </a:cxn>
              <a:cxn ang="0">
                <a:pos x="70" y="8"/>
              </a:cxn>
              <a:cxn ang="0">
                <a:pos x="76" y="6"/>
              </a:cxn>
              <a:cxn ang="0">
                <a:pos x="83" y="3"/>
              </a:cxn>
              <a:cxn ang="0">
                <a:pos x="90" y="2"/>
              </a:cxn>
              <a:cxn ang="0">
                <a:pos x="98" y="1"/>
              </a:cxn>
              <a:cxn ang="0">
                <a:pos x="107" y="0"/>
              </a:cxn>
              <a:cxn ang="0">
                <a:pos x="116" y="1"/>
              </a:cxn>
              <a:cxn ang="0">
                <a:pos x="124" y="2"/>
              </a:cxn>
              <a:cxn ang="0">
                <a:pos x="132" y="5"/>
              </a:cxn>
              <a:cxn ang="0">
                <a:pos x="139" y="8"/>
              </a:cxn>
              <a:cxn ang="0">
                <a:pos x="145" y="13"/>
              </a:cxn>
              <a:cxn ang="0">
                <a:pos x="151" y="19"/>
              </a:cxn>
              <a:cxn ang="0">
                <a:pos x="155" y="24"/>
              </a:cxn>
              <a:cxn ang="0">
                <a:pos x="160" y="30"/>
              </a:cxn>
              <a:cxn ang="0">
                <a:pos x="163" y="37"/>
              </a:cxn>
              <a:cxn ang="0">
                <a:pos x="166" y="43"/>
              </a:cxn>
              <a:cxn ang="0">
                <a:pos x="168" y="50"/>
              </a:cxn>
              <a:cxn ang="0">
                <a:pos x="169" y="57"/>
              </a:cxn>
              <a:cxn ang="0">
                <a:pos x="172" y="72"/>
              </a:cxn>
              <a:cxn ang="0">
                <a:pos x="173" y="87"/>
              </a:cxn>
              <a:cxn ang="0">
                <a:pos x="157" y="114"/>
              </a:cxn>
              <a:cxn ang="0">
                <a:pos x="146" y="137"/>
              </a:cxn>
              <a:cxn ang="0">
                <a:pos x="139" y="148"/>
              </a:cxn>
              <a:cxn ang="0">
                <a:pos x="130" y="160"/>
              </a:cxn>
              <a:cxn ang="0">
                <a:pos x="117" y="174"/>
              </a:cxn>
              <a:cxn ang="0">
                <a:pos x="99" y="192"/>
              </a:cxn>
              <a:cxn ang="0">
                <a:pos x="86" y="183"/>
              </a:cxn>
              <a:cxn ang="0">
                <a:pos x="74" y="176"/>
              </a:cxn>
              <a:cxn ang="0">
                <a:pos x="63" y="169"/>
              </a:cxn>
              <a:cxn ang="0">
                <a:pos x="54" y="163"/>
              </a:cxn>
              <a:cxn ang="0">
                <a:pos x="46" y="156"/>
              </a:cxn>
              <a:cxn ang="0">
                <a:pos x="40" y="150"/>
              </a:cxn>
              <a:cxn ang="0">
                <a:pos x="34" y="144"/>
              </a:cxn>
              <a:cxn ang="0">
                <a:pos x="30" y="137"/>
              </a:cxn>
              <a:cxn ang="0">
                <a:pos x="22" y="123"/>
              </a:cxn>
              <a:cxn ang="0">
                <a:pos x="16" y="107"/>
              </a:cxn>
              <a:cxn ang="0">
                <a:pos x="9" y="90"/>
              </a:cxn>
              <a:cxn ang="0">
                <a:pos x="0" y="68"/>
              </a:cxn>
            </a:cxnLst>
            <a:rect l="0" t="0" r="r" b="b"/>
            <a:pathLst>
              <a:path w="173" h="192">
                <a:moveTo>
                  <a:pt x="0" y="68"/>
                </a:moveTo>
                <a:lnTo>
                  <a:pt x="27" y="42"/>
                </a:lnTo>
                <a:lnTo>
                  <a:pt x="51" y="21"/>
                </a:lnTo>
                <a:lnTo>
                  <a:pt x="56" y="16"/>
                </a:lnTo>
                <a:lnTo>
                  <a:pt x="63" y="12"/>
                </a:lnTo>
                <a:lnTo>
                  <a:pt x="70" y="8"/>
                </a:lnTo>
                <a:lnTo>
                  <a:pt x="76" y="6"/>
                </a:lnTo>
                <a:lnTo>
                  <a:pt x="83" y="3"/>
                </a:lnTo>
                <a:lnTo>
                  <a:pt x="90" y="2"/>
                </a:lnTo>
                <a:lnTo>
                  <a:pt x="98" y="1"/>
                </a:lnTo>
                <a:lnTo>
                  <a:pt x="107" y="0"/>
                </a:lnTo>
                <a:lnTo>
                  <a:pt x="116" y="1"/>
                </a:lnTo>
                <a:lnTo>
                  <a:pt x="124" y="2"/>
                </a:lnTo>
                <a:lnTo>
                  <a:pt x="132" y="5"/>
                </a:lnTo>
                <a:lnTo>
                  <a:pt x="139" y="8"/>
                </a:lnTo>
                <a:lnTo>
                  <a:pt x="145" y="13"/>
                </a:lnTo>
                <a:lnTo>
                  <a:pt x="151" y="19"/>
                </a:lnTo>
                <a:lnTo>
                  <a:pt x="155" y="24"/>
                </a:lnTo>
                <a:lnTo>
                  <a:pt x="160" y="30"/>
                </a:lnTo>
                <a:lnTo>
                  <a:pt x="163" y="37"/>
                </a:lnTo>
                <a:lnTo>
                  <a:pt x="166" y="43"/>
                </a:lnTo>
                <a:lnTo>
                  <a:pt x="168" y="50"/>
                </a:lnTo>
                <a:lnTo>
                  <a:pt x="169" y="57"/>
                </a:lnTo>
                <a:lnTo>
                  <a:pt x="172" y="72"/>
                </a:lnTo>
                <a:lnTo>
                  <a:pt x="173" y="87"/>
                </a:lnTo>
                <a:lnTo>
                  <a:pt x="157" y="114"/>
                </a:lnTo>
                <a:lnTo>
                  <a:pt x="146" y="137"/>
                </a:lnTo>
                <a:lnTo>
                  <a:pt x="139" y="148"/>
                </a:lnTo>
                <a:lnTo>
                  <a:pt x="130" y="160"/>
                </a:lnTo>
                <a:lnTo>
                  <a:pt x="117" y="174"/>
                </a:lnTo>
                <a:lnTo>
                  <a:pt x="99" y="192"/>
                </a:lnTo>
                <a:lnTo>
                  <a:pt x="86" y="183"/>
                </a:lnTo>
                <a:lnTo>
                  <a:pt x="74" y="176"/>
                </a:lnTo>
                <a:lnTo>
                  <a:pt x="63" y="169"/>
                </a:lnTo>
                <a:lnTo>
                  <a:pt x="54" y="163"/>
                </a:lnTo>
                <a:lnTo>
                  <a:pt x="46" y="156"/>
                </a:lnTo>
                <a:lnTo>
                  <a:pt x="40" y="150"/>
                </a:lnTo>
                <a:lnTo>
                  <a:pt x="34" y="144"/>
                </a:lnTo>
                <a:lnTo>
                  <a:pt x="30" y="137"/>
                </a:lnTo>
                <a:lnTo>
                  <a:pt x="22" y="123"/>
                </a:lnTo>
                <a:lnTo>
                  <a:pt x="16" y="107"/>
                </a:lnTo>
                <a:lnTo>
                  <a:pt x="9" y="90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3" name="Freeform 265"/>
          <p:cNvSpPr>
            <a:spLocks/>
          </p:cNvSpPr>
          <p:nvPr>
            <p:custDataLst>
              <p:tags r:id="rId192"/>
            </p:custDataLst>
          </p:nvPr>
        </p:nvSpPr>
        <p:spPr bwMode="auto">
          <a:xfrm>
            <a:off x="5245101" y="3400426"/>
            <a:ext cx="104775" cy="131763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83" y="2"/>
              </a:cxn>
              <a:cxn ang="0">
                <a:pos x="89" y="3"/>
              </a:cxn>
              <a:cxn ang="0">
                <a:pos x="95" y="3"/>
              </a:cxn>
              <a:cxn ang="0">
                <a:pos x="99" y="2"/>
              </a:cxn>
              <a:cxn ang="0">
                <a:pos x="106" y="1"/>
              </a:cxn>
              <a:cxn ang="0">
                <a:pos x="113" y="0"/>
              </a:cxn>
              <a:cxn ang="0">
                <a:pos x="125" y="17"/>
              </a:cxn>
              <a:cxn ang="0">
                <a:pos x="140" y="37"/>
              </a:cxn>
              <a:cxn ang="0">
                <a:pos x="144" y="42"/>
              </a:cxn>
              <a:cxn ang="0">
                <a:pos x="148" y="46"/>
              </a:cxn>
              <a:cxn ang="0">
                <a:pos x="153" y="49"/>
              </a:cxn>
              <a:cxn ang="0">
                <a:pos x="157" y="52"/>
              </a:cxn>
              <a:cxn ang="0">
                <a:pos x="163" y="54"/>
              </a:cxn>
              <a:cxn ang="0">
                <a:pos x="168" y="56"/>
              </a:cxn>
              <a:cxn ang="0">
                <a:pos x="174" y="56"/>
              </a:cxn>
              <a:cxn ang="0">
                <a:pos x="180" y="56"/>
              </a:cxn>
              <a:cxn ang="0">
                <a:pos x="180" y="80"/>
              </a:cxn>
              <a:cxn ang="0">
                <a:pos x="193" y="103"/>
              </a:cxn>
              <a:cxn ang="0">
                <a:pos x="212" y="128"/>
              </a:cxn>
              <a:cxn ang="0">
                <a:pos x="215" y="135"/>
              </a:cxn>
              <a:cxn ang="0">
                <a:pos x="220" y="142"/>
              </a:cxn>
              <a:cxn ang="0">
                <a:pos x="223" y="151"/>
              </a:cxn>
              <a:cxn ang="0">
                <a:pos x="226" y="160"/>
              </a:cxn>
              <a:cxn ang="0">
                <a:pos x="230" y="170"/>
              </a:cxn>
              <a:cxn ang="0">
                <a:pos x="232" y="180"/>
              </a:cxn>
              <a:cxn ang="0">
                <a:pos x="233" y="191"/>
              </a:cxn>
              <a:cxn ang="0">
                <a:pos x="233" y="204"/>
              </a:cxn>
              <a:cxn ang="0">
                <a:pos x="232" y="216"/>
              </a:cxn>
              <a:cxn ang="0">
                <a:pos x="230" y="228"/>
              </a:cxn>
              <a:cxn ang="0">
                <a:pos x="227" y="240"/>
              </a:cxn>
              <a:cxn ang="0">
                <a:pos x="226" y="252"/>
              </a:cxn>
              <a:cxn ang="0">
                <a:pos x="222" y="252"/>
              </a:cxn>
              <a:cxn ang="0">
                <a:pos x="215" y="250"/>
              </a:cxn>
              <a:cxn ang="0">
                <a:pos x="208" y="246"/>
              </a:cxn>
              <a:cxn ang="0">
                <a:pos x="198" y="241"/>
              </a:cxn>
              <a:cxn ang="0">
                <a:pos x="176" y="226"/>
              </a:cxn>
              <a:cxn ang="0">
                <a:pos x="151" y="208"/>
              </a:cxn>
              <a:cxn ang="0">
                <a:pos x="125" y="186"/>
              </a:cxn>
              <a:cxn ang="0">
                <a:pos x="100" y="165"/>
              </a:cxn>
              <a:cxn ang="0">
                <a:pos x="78" y="145"/>
              </a:cxn>
              <a:cxn ang="0">
                <a:pos x="61" y="129"/>
              </a:cxn>
              <a:cxn ang="0">
                <a:pos x="55" y="125"/>
              </a:cxn>
              <a:cxn ang="0">
                <a:pos x="48" y="120"/>
              </a:cxn>
              <a:cxn ang="0">
                <a:pos x="41" y="116"/>
              </a:cxn>
              <a:cxn ang="0">
                <a:pos x="33" y="112"/>
              </a:cxn>
              <a:cxn ang="0">
                <a:pos x="17" y="104"/>
              </a:cxn>
              <a:cxn ang="0">
                <a:pos x="0" y="99"/>
              </a:cxn>
              <a:cxn ang="0">
                <a:pos x="40" y="63"/>
              </a:cxn>
              <a:cxn ang="0">
                <a:pos x="59" y="43"/>
              </a:cxn>
              <a:cxn ang="0">
                <a:pos x="65" y="33"/>
              </a:cxn>
              <a:cxn ang="0">
                <a:pos x="69" y="25"/>
              </a:cxn>
              <a:cxn ang="0">
                <a:pos x="72" y="14"/>
              </a:cxn>
              <a:cxn ang="0">
                <a:pos x="74" y="0"/>
              </a:cxn>
            </a:cxnLst>
            <a:rect l="0" t="0" r="r" b="b"/>
            <a:pathLst>
              <a:path w="233" h="252">
                <a:moveTo>
                  <a:pt x="74" y="0"/>
                </a:moveTo>
                <a:lnTo>
                  <a:pt x="83" y="2"/>
                </a:lnTo>
                <a:lnTo>
                  <a:pt x="89" y="3"/>
                </a:lnTo>
                <a:lnTo>
                  <a:pt x="95" y="3"/>
                </a:lnTo>
                <a:lnTo>
                  <a:pt x="99" y="2"/>
                </a:lnTo>
                <a:lnTo>
                  <a:pt x="106" y="1"/>
                </a:lnTo>
                <a:lnTo>
                  <a:pt x="113" y="0"/>
                </a:lnTo>
                <a:lnTo>
                  <a:pt x="125" y="17"/>
                </a:lnTo>
                <a:lnTo>
                  <a:pt x="140" y="37"/>
                </a:lnTo>
                <a:lnTo>
                  <a:pt x="144" y="42"/>
                </a:lnTo>
                <a:lnTo>
                  <a:pt x="148" y="46"/>
                </a:lnTo>
                <a:lnTo>
                  <a:pt x="153" y="49"/>
                </a:lnTo>
                <a:lnTo>
                  <a:pt x="157" y="52"/>
                </a:lnTo>
                <a:lnTo>
                  <a:pt x="163" y="54"/>
                </a:lnTo>
                <a:lnTo>
                  <a:pt x="168" y="56"/>
                </a:lnTo>
                <a:lnTo>
                  <a:pt x="174" y="56"/>
                </a:lnTo>
                <a:lnTo>
                  <a:pt x="180" y="56"/>
                </a:lnTo>
                <a:lnTo>
                  <a:pt x="180" y="80"/>
                </a:lnTo>
                <a:lnTo>
                  <a:pt x="193" y="103"/>
                </a:lnTo>
                <a:lnTo>
                  <a:pt x="212" y="128"/>
                </a:lnTo>
                <a:lnTo>
                  <a:pt x="215" y="135"/>
                </a:lnTo>
                <a:lnTo>
                  <a:pt x="220" y="142"/>
                </a:lnTo>
                <a:lnTo>
                  <a:pt x="223" y="151"/>
                </a:lnTo>
                <a:lnTo>
                  <a:pt x="226" y="160"/>
                </a:lnTo>
                <a:lnTo>
                  <a:pt x="230" y="170"/>
                </a:lnTo>
                <a:lnTo>
                  <a:pt x="232" y="180"/>
                </a:lnTo>
                <a:lnTo>
                  <a:pt x="233" y="191"/>
                </a:lnTo>
                <a:lnTo>
                  <a:pt x="233" y="204"/>
                </a:lnTo>
                <a:lnTo>
                  <a:pt x="232" y="216"/>
                </a:lnTo>
                <a:lnTo>
                  <a:pt x="230" y="228"/>
                </a:lnTo>
                <a:lnTo>
                  <a:pt x="227" y="240"/>
                </a:lnTo>
                <a:lnTo>
                  <a:pt x="226" y="252"/>
                </a:lnTo>
                <a:lnTo>
                  <a:pt x="222" y="252"/>
                </a:lnTo>
                <a:lnTo>
                  <a:pt x="215" y="250"/>
                </a:lnTo>
                <a:lnTo>
                  <a:pt x="208" y="246"/>
                </a:lnTo>
                <a:lnTo>
                  <a:pt x="198" y="241"/>
                </a:lnTo>
                <a:lnTo>
                  <a:pt x="176" y="226"/>
                </a:lnTo>
                <a:lnTo>
                  <a:pt x="151" y="208"/>
                </a:lnTo>
                <a:lnTo>
                  <a:pt x="125" y="186"/>
                </a:lnTo>
                <a:lnTo>
                  <a:pt x="100" y="165"/>
                </a:lnTo>
                <a:lnTo>
                  <a:pt x="78" y="145"/>
                </a:lnTo>
                <a:lnTo>
                  <a:pt x="61" y="129"/>
                </a:lnTo>
                <a:lnTo>
                  <a:pt x="55" y="125"/>
                </a:lnTo>
                <a:lnTo>
                  <a:pt x="48" y="120"/>
                </a:lnTo>
                <a:lnTo>
                  <a:pt x="41" y="116"/>
                </a:lnTo>
                <a:lnTo>
                  <a:pt x="33" y="112"/>
                </a:lnTo>
                <a:lnTo>
                  <a:pt x="17" y="104"/>
                </a:lnTo>
                <a:lnTo>
                  <a:pt x="0" y="99"/>
                </a:lnTo>
                <a:lnTo>
                  <a:pt x="40" y="63"/>
                </a:lnTo>
                <a:lnTo>
                  <a:pt x="59" y="43"/>
                </a:lnTo>
                <a:lnTo>
                  <a:pt x="65" y="33"/>
                </a:lnTo>
                <a:lnTo>
                  <a:pt x="69" y="25"/>
                </a:lnTo>
                <a:lnTo>
                  <a:pt x="72" y="14"/>
                </a:lnTo>
                <a:lnTo>
                  <a:pt x="7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4" name="Freeform 266"/>
          <p:cNvSpPr>
            <a:spLocks/>
          </p:cNvSpPr>
          <p:nvPr>
            <p:custDataLst>
              <p:tags r:id="rId193"/>
            </p:custDataLst>
          </p:nvPr>
        </p:nvSpPr>
        <p:spPr bwMode="auto">
          <a:xfrm>
            <a:off x="5459414" y="3319463"/>
            <a:ext cx="104775" cy="201612"/>
          </a:xfrm>
          <a:custGeom>
            <a:avLst/>
            <a:gdLst/>
            <a:ahLst/>
            <a:cxnLst>
              <a:cxn ang="0">
                <a:pos x="13" y="376"/>
              </a:cxn>
              <a:cxn ang="0">
                <a:pos x="14" y="367"/>
              </a:cxn>
              <a:cxn ang="0">
                <a:pos x="15" y="359"/>
              </a:cxn>
              <a:cxn ang="0">
                <a:pos x="18" y="351"/>
              </a:cxn>
              <a:cxn ang="0">
                <a:pos x="20" y="344"/>
              </a:cxn>
              <a:cxn ang="0">
                <a:pos x="25" y="333"/>
              </a:cxn>
              <a:cxn ang="0">
                <a:pos x="26" y="327"/>
              </a:cxn>
              <a:cxn ang="0">
                <a:pos x="25" y="321"/>
              </a:cxn>
              <a:cxn ang="0">
                <a:pos x="23" y="314"/>
              </a:cxn>
              <a:cxn ang="0">
                <a:pos x="19" y="305"/>
              </a:cxn>
              <a:cxn ang="0">
                <a:pos x="13" y="295"/>
              </a:cxn>
              <a:cxn ang="0">
                <a:pos x="9" y="285"/>
              </a:cxn>
              <a:cxn ang="0">
                <a:pos x="4" y="275"/>
              </a:cxn>
              <a:cxn ang="0">
                <a:pos x="1" y="267"/>
              </a:cxn>
              <a:cxn ang="0">
                <a:pos x="0" y="259"/>
              </a:cxn>
              <a:cxn ang="0">
                <a:pos x="1" y="251"/>
              </a:cxn>
              <a:cxn ang="0">
                <a:pos x="2" y="243"/>
              </a:cxn>
              <a:cxn ang="0">
                <a:pos x="3" y="236"/>
              </a:cxn>
              <a:cxn ang="0">
                <a:pos x="6" y="230"/>
              </a:cxn>
              <a:cxn ang="0">
                <a:pos x="11" y="218"/>
              </a:cxn>
              <a:cxn ang="0">
                <a:pos x="19" y="207"/>
              </a:cxn>
              <a:cxn ang="0">
                <a:pos x="26" y="197"/>
              </a:cxn>
              <a:cxn ang="0">
                <a:pos x="34" y="185"/>
              </a:cxn>
              <a:cxn ang="0">
                <a:pos x="41" y="173"/>
              </a:cxn>
              <a:cxn ang="0">
                <a:pos x="47" y="160"/>
              </a:cxn>
              <a:cxn ang="0">
                <a:pos x="26" y="73"/>
              </a:cxn>
              <a:cxn ang="0">
                <a:pos x="26" y="50"/>
              </a:cxn>
              <a:cxn ang="0">
                <a:pos x="24" y="33"/>
              </a:cxn>
              <a:cxn ang="0">
                <a:pos x="24" y="25"/>
              </a:cxn>
              <a:cxn ang="0">
                <a:pos x="24" y="16"/>
              </a:cxn>
              <a:cxn ang="0">
                <a:pos x="25" y="8"/>
              </a:cxn>
              <a:cxn ang="0">
                <a:pos x="26" y="0"/>
              </a:cxn>
              <a:cxn ang="0">
                <a:pos x="180" y="0"/>
              </a:cxn>
              <a:cxn ang="0">
                <a:pos x="220" y="129"/>
              </a:cxn>
              <a:cxn ang="0">
                <a:pos x="220" y="210"/>
              </a:cxn>
              <a:cxn ang="0">
                <a:pos x="220" y="220"/>
              </a:cxn>
              <a:cxn ang="0">
                <a:pos x="221" y="230"/>
              </a:cxn>
              <a:cxn ang="0">
                <a:pos x="223" y="240"/>
              </a:cxn>
              <a:cxn ang="0">
                <a:pos x="225" y="250"/>
              </a:cxn>
              <a:cxn ang="0">
                <a:pos x="228" y="259"/>
              </a:cxn>
              <a:cxn ang="0">
                <a:pos x="234" y="268"/>
              </a:cxn>
              <a:cxn ang="0">
                <a:pos x="239" y="278"/>
              </a:cxn>
              <a:cxn ang="0">
                <a:pos x="246" y="289"/>
              </a:cxn>
              <a:cxn ang="0">
                <a:pos x="224" y="295"/>
              </a:cxn>
              <a:cxn ang="0">
                <a:pos x="202" y="302"/>
              </a:cxn>
              <a:cxn ang="0">
                <a:pos x="181" y="310"/>
              </a:cxn>
              <a:cxn ang="0">
                <a:pos x="160" y="319"/>
              </a:cxn>
              <a:cxn ang="0">
                <a:pos x="141" y="328"/>
              </a:cxn>
              <a:cxn ang="0">
                <a:pos x="120" y="338"/>
              </a:cxn>
              <a:cxn ang="0">
                <a:pos x="100" y="347"/>
              </a:cxn>
              <a:cxn ang="0">
                <a:pos x="80" y="358"/>
              </a:cxn>
              <a:cxn ang="0">
                <a:pos x="75" y="363"/>
              </a:cxn>
              <a:cxn ang="0">
                <a:pos x="69" y="367"/>
              </a:cxn>
              <a:cxn ang="0">
                <a:pos x="62" y="372"/>
              </a:cxn>
              <a:cxn ang="0">
                <a:pos x="54" y="376"/>
              </a:cxn>
              <a:cxn ang="0">
                <a:pos x="46" y="379"/>
              </a:cxn>
              <a:cxn ang="0">
                <a:pos x="36" y="380"/>
              </a:cxn>
              <a:cxn ang="0">
                <a:pos x="31" y="380"/>
              </a:cxn>
              <a:cxn ang="0">
                <a:pos x="25" y="379"/>
              </a:cxn>
              <a:cxn ang="0">
                <a:pos x="20" y="378"/>
              </a:cxn>
              <a:cxn ang="0">
                <a:pos x="13" y="376"/>
              </a:cxn>
            </a:cxnLst>
            <a:rect l="0" t="0" r="r" b="b"/>
            <a:pathLst>
              <a:path w="246" h="380">
                <a:moveTo>
                  <a:pt x="13" y="376"/>
                </a:moveTo>
                <a:lnTo>
                  <a:pt x="14" y="367"/>
                </a:lnTo>
                <a:lnTo>
                  <a:pt x="15" y="359"/>
                </a:lnTo>
                <a:lnTo>
                  <a:pt x="18" y="351"/>
                </a:lnTo>
                <a:lnTo>
                  <a:pt x="20" y="344"/>
                </a:lnTo>
                <a:lnTo>
                  <a:pt x="25" y="333"/>
                </a:lnTo>
                <a:lnTo>
                  <a:pt x="26" y="327"/>
                </a:lnTo>
                <a:lnTo>
                  <a:pt x="25" y="321"/>
                </a:lnTo>
                <a:lnTo>
                  <a:pt x="23" y="314"/>
                </a:lnTo>
                <a:lnTo>
                  <a:pt x="19" y="305"/>
                </a:lnTo>
                <a:lnTo>
                  <a:pt x="13" y="295"/>
                </a:lnTo>
                <a:lnTo>
                  <a:pt x="9" y="285"/>
                </a:lnTo>
                <a:lnTo>
                  <a:pt x="4" y="275"/>
                </a:lnTo>
                <a:lnTo>
                  <a:pt x="1" y="267"/>
                </a:lnTo>
                <a:lnTo>
                  <a:pt x="0" y="259"/>
                </a:lnTo>
                <a:lnTo>
                  <a:pt x="1" y="251"/>
                </a:lnTo>
                <a:lnTo>
                  <a:pt x="2" y="243"/>
                </a:lnTo>
                <a:lnTo>
                  <a:pt x="3" y="236"/>
                </a:lnTo>
                <a:lnTo>
                  <a:pt x="6" y="230"/>
                </a:lnTo>
                <a:lnTo>
                  <a:pt x="11" y="218"/>
                </a:lnTo>
                <a:lnTo>
                  <a:pt x="19" y="207"/>
                </a:lnTo>
                <a:lnTo>
                  <a:pt x="26" y="197"/>
                </a:lnTo>
                <a:lnTo>
                  <a:pt x="34" y="185"/>
                </a:lnTo>
                <a:lnTo>
                  <a:pt x="41" y="173"/>
                </a:lnTo>
                <a:lnTo>
                  <a:pt x="47" y="160"/>
                </a:lnTo>
                <a:lnTo>
                  <a:pt x="26" y="73"/>
                </a:lnTo>
                <a:lnTo>
                  <a:pt x="26" y="50"/>
                </a:lnTo>
                <a:lnTo>
                  <a:pt x="24" y="33"/>
                </a:lnTo>
                <a:lnTo>
                  <a:pt x="24" y="25"/>
                </a:lnTo>
                <a:lnTo>
                  <a:pt x="24" y="16"/>
                </a:lnTo>
                <a:lnTo>
                  <a:pt x="25" y="8"/>
                </a:lnTo>
                <a:lnTo>
                  <a:pt x="26" y="0"/>
                </a:lnTo>
                <a:lnTo>
                  <a:pt x="180" y="0"/>
                </a:lnTo>
                <a:lnTo>
                  <a:pt x="220" y="129"/>
                </a:lnTo>
                <a:lnTo>
                  <a:pt x="220" y="210"/>
                </a:lnTo>
                <a:lnTo>
                  <a:pt x="220" y="220"/>
                </a:lnTo>
                <a:lnTo>
                  <a:pt x="221" y="230"/>
                </a:lnTo>
                <a:lnTo>
                  <a:pt x="223" y="240"/>
                </a:lnTo>
                <a:lnTo>
                  <a:pt x="225" y="250"/>
                </a:lnTo>
                <a:lnTo>
                  <a:pt x="228" y="259"/>
                </a:lnTo>
                <a:lnTo>
                  <a:pt x="234" y="268"/>
                </a:lnTo>
                <a:lnTo>
                  <a:pt x="239" y="278"/>
                </a:lnTo>
                <a:lnTo>
                  <a:pt x="246" y="289"/>
                </a:lnTo>
                <a:lnTo>
                  <a:pt x="224" y="295"/>
                </a:lnTo>
                <a:lnTo>
                  <a:pt x="202" y="302"/>
                </a:lnTo>
                <a:lnTo>
                  <a:pt x="181" y="310"/>
                </a:lnTo>
                <a:lnTo>
                  <a:pt x="160" y="319"/>
                </a:lnTo>
                <a:lnTo>
                  <a:pt x="141" y="328"/>
                </a:lnTo>
                <a:lnTo>
                  <a:pt x="120" y="338"/>
                </a:lnTo>
                <a:lnTo>
                  <a:pt x="100" y="347"/>
                </a:lnTo>
                <a:lnTo>
                  <a:pt x="80" y="358"/>
                </a:lnTo>
                <a:lnTo>
                  <a:pt x="75" y="363"/>
                </a:lnTo>
                <a:lnTo>
                  <a:pt x="69" y="367"/>
                </a:lnTo>
                <a:lnTo>
                  <a:pt x="62" y="372"/>
                </a:lnTo>
                <a:lnTo>
                  <a:pt x="54" y="376"/>
                </a:lnTo>
                <a:lnTo>
                  <a:pt x="46" y="379"/>
                </a:lnTo>
                <a:lnTo>
                  <a:pt x="36" y="380"/>
                </a:lnTo>
                <a:lnTo>
                  <a:pt x="31" y="380"/>
                </a:lnTo>
                <a:lnTo>
                  <a:pt x="25" y="379"/>
                </a:lnTo>
                <a:lnTo>
                  <a:pt x="20" y="378"/>
                </a:lnTo>
                <a:lnTo>
                  <a:pt x="13" y="37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5" name="Freeform 267"/>
          <p:cNvSpPr>
            <a:spLocks/>
          </p:cNvSpPr>
          <p:nvPr>
            <p:custDataLst>
              <p:tags r:id="rId194"/>
            </p:custDataLst>
          </p:nvPr>
        </p:nvSpPr>
        <p:spPr bwMode="auto">
          <a:xfrm>
            <a:off x="5111751" y="3235325"/>
            <a:ext cx="87313" cy="58738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38" y="11"/>
              </a:cxn>
              <a:cxn ang="0">
                <a:pos x="67" y="5"/>
              </a:cxn>
              <a:cxn ang="0">
                <a:pos x="80" y="3"/>
              </a:cxn>
              <a:cxn ang="0">
                <a:pos x="94" y="2"/>
              </a:cxn>
              <a:cxn ang="0">
                <a:pos x="110" y="1"/>
              </a:cxn>
              <a:cxn ang="0">
                <a:pos x="126" y="0"/>
              </a:cxn>
              <a:cxn ang="0">
                <a:pos x="138" y="1"/>
              </a:cxn>
              <a:cxn ang="0">
                <a:pos x="149" y="1"/>
              </a:cxn>
              <a:cxn ang="0">
                <a:pos x="160" y="2"/>
              </a:cxn>
              <a:cxn ang="0">
                <a:pos x="169" y="4"/>
              </a:cxn>
              <a:cxn ang="0">
                <a:pos x="178" y="6"/>
              </a:cxn>
              <a:cxn ang="0">
                <a:pos x="184" y="11"/>
              </a:cxn>
              <a:cxn ang="0">
                <a:pos x="187" y="13"/>
              </a:cxn>
              <a:cxn ang="0">
                <a:pos x="189" y="18"/>
              </a:cxn>
              <a:cxn ang="0">
                <a:pos x="191" y="21"/>
              </a:cxn>
              <a:cxn ang="0">
                <a:pos x="193" y="26"/>
              </a:cxn>
              <a:cxn ang="0">
                <a:pos x="183" y="27"/>
              </a:cxn>
              <a:cxn ang="0">
                <a:pos x="173" y="28"/>
              </a:cxn>
              <a:cxn ang="0">
                <a:pos x="165" y="28"/>
              </a:cxn>
              <a:cxn ang="0">
                <a:pos x="156" y="28"/>
              </a:cxn>
              <a:cxn ang="0">
                <a:pos x="138" y="27"/>
              </a:cxn>
              <a:cxn ang="0">
                <a:pos x="120" y="26"/>
              </a:cxn>
              <a:cxn ang="0">
                <a:pos x="103" y="26"/>
              </a:cxn>
              <a:cxn ang="0">
                <a:pos x="89" y="28"/>
              </a:cxn>
              <a:cxn ang="0">
                <a:pos x="76" y="30"/>
              </a:cxn>
              <a:cxn ang="0">
                <a:pos x="63" y="32"/>
              </a:cxn>
              <a:cxn ang="0">
                <a:pos x="49" y="34"/>
              </a:cxn>
              <a:cxn ang="0">
                <a:pos x="35" y="36"/>
              </a:cxn>
              <a:cxn ang="0">
                <a:pos x="19" y="37"/>
              </a:cxn>
              <a:cxn ang="0">
                <a:pos x="0" y="38"/>
              </a:cxn>
              <a:cxn ang="0">
                <a:pos x="0" y="33"/>
              </a:cxn>
              <a:cxn ang="0">
                <a:pos x="1" y="29"/>
              </a:cxn>
              <a:cxn ang="0">
                <a:pos x="3" y="24"/>
              </a:cxn>
              <a:cxn ang="0">
                <a:pos x="7" y="20"/>
              </a:cxn>
            </a:cxnLst>
            <a:rect l="0" t="0" r="r" b="b"/>
            <a:pathLst>
              <a:path w="193" h="38">
                <a:moveTo>
                  <a:pt x="7" y="20"/>
                </a:moveTo>
                <a:lnTo>
                  <a:pt x="38" y="11"/>
                </a:lnTo>
                <a:lnTo>
                  <a:pt x="67" y="5"/>
                </a:lnTo>
                <a:lnTo>
                  <a:pt x="80" y="3"/>
                </a:lnTo>
                <a:lnTo>
                  <a:pt x="94" y="2"/>
                </a:lnTo>
                <a:lnTo>
                  <a:pt x="110" y="1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0" y="2"/>
                </a:lnTo>
                <a:lnTo>
                  <a:pt x="169" y="4"/>
                </a:lnTo>
                <a:lnTo>
                  <a:pt x="178" y="6"/>
                </a:lnTo>
                <a:lnTo>
                  <a:pt x="184" y="11"/>
                </a:lnTo>
                <a:lnTo>
                  <a:pt x="187" y="13"/>
                </a:lnTo>
                <a:lnTo>
                  <a:pt x="189" y="18"/>
                </a:lnTo>
                <a:lnTo>
                  <a:pt x="191" y="21"/>
                </a:lnTo>
                <a:lnTo>
                  <a:pt x="193" y="26"/>
                </a:lnTo>
                <a:lnTo>
                  <a:pt x="183" y="27"/>
                </a:lnTo>
                <a:lnTo>
                  <a:pt x="173" y="28"/>
                </a:lnTo>
                <a:lnTo>
                  <a:pt x="165" y="28"/>
                </a:lnTo>
                <a:lnTo>
                  <a:pt x="156" y="28"/>
                </a:lnTo>
                <a:lnTo>
                  <a:pt x="138" y="27"/>
                </a:lnTo>
                <a:lnTo>
                  <a:pt x="120" y="26"/>
                </a:lnTo>
                <a:lnTo>
                  <a:pt x="103" y="26"/>
                </a:lnTo>
                <a:lnTo>
                  <a:pt x="89" y="28"/>
                </a:lnTo>
                <a:lnTo>
                  <a:pt x="76" y="30"/>
                </a:lnTo>
                <a:lnTo>
                  <a:pt x="63" y="32"/>
                </a:lnTo>
                <a:lnTo>
                  <a:pt x="49" y="34"/>
                </a:lnTo>
                <a:lnTo>
                  <a:pt x="35" y="36"/>
                </a:lnTo>
                <a:lnTo>
                  <a:pt x="19" y="37"/>
                </a:lnTo>
                <a:lnTo>
                  <a:pt x="0" y="38"/>
                </a:lnTo>
                <a:lnTo>
                  <a:pt x="0" y="33"/>
                </a:lnTo>
                <a:lnTo>
                  <a:pt x="1" y="29"/>
                </a:lnTo>
                <a:lnTo>
                  <a:pt x="3" y="24"/>
                </a:lnTo>
                <a:lnTo>
                  <a:pt x="7" y="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6" name="Freeform 268"/>
          <p:cNvSpPr>
            <a:spLocks/>
          </p:cNvSpPr>
          <p:nvPr>
            <p:custDataLst>
              <p:tags r:id="rId195"/>
            </p:custDataLst>
          </p:nvPr>
        </p:nvSpPr>
        <p:spPr bwMode="auto">
          <a:xfrm>
            <a:off x="5537201" y="3313114"/>
            <a:ext cx="42863" cy="155575"/>
          </a:xfrm>
          <a:custGeom>
            <a:avLst/>
            <a:gdLst/>
            <a:ahLst/>
            <a:cxnLst>
              <a:cxn ang="0">
                <a:pos x="53" y="12"/>
              </a:cxn>
              <a:cxn ang="0">
                <a:pos x="59" y="12"/>
              </a:cxn>
              <a:cxn ang="0">
                <a:pos x="59" y="19"/>
              </a:cxn>
              <a:cxn ang="0">
                <a:pos x="62" y="26"/>
              </a:cxn>
              <a:cxn ang="0">
                <a:pos x="63" y="33"/>
              </a:cxn>
              <a:cxn ang="0">
                <a:pos x="66" y="42"/>
              </a:cxn>
              <a:cxn ang="0">
                <a:pos x="72" y="58"/>
              </a:cxn>
              <a:cxn ang="0">
                <a:pos x="79" y="75"/>
              </a:cxn>
              <a:cxn ang="0">
                <a:pos x="87" y="93"/>
              </a:cxn>
              <a:cxn ang="0">
                <a:pos x="93" y="111"/>
              </a:cxn>
              <a:cxn ang="0">
                <a:pos x="96" y="120"/>
              </a:cxn>
              <a:cxn ang="0">
                <a:pos x="98" y="129"/>
              </a:cxn>
              <a:cxn ang="0">
                <a:pos x="99" y="138"/>
              </a:cxn>
              <a:cxn ang="0">
                <a:pos x="99" y="148"/>
              </a:cxn>
              <a:cxn ang="0">
                <a:pos x="99" y="289"/>
              </a:cxn>
              <a:cxn ang="0">
                <a:pos x="89" y="290"/>
              </a:cxn>
              <a:cxn ang="0">
                <a:pos x="80" y="293"/>
              </a:cxn>
              <a:cxn ang="0">
                <a:pos x="73" y="297"/>
              </a:cxn>
              <a:cxn ang="0">
                <a:pos x="66" y="301"/>
              </a:cxn>
              <a:cxn ang="0">
                <a:pos x="59" y="290"/>
              </a:cxn>
              <a:cxn ang="0">
                <a:pos x="54" y="280"/>
              </a:cxn>
              <a:cxn ang="0">
                <a:pos x="48" y="271"/>
              </a:cxn>
              <a:cxn ang="0">
                <a:pos x="45" y="262"/>
              </a:cxn>
              <a:cxn ang="0">
                <a:pos x="43" y="252"/>
              </a:cxn>
              <a:cxn ang="0">
                <a:pos x="41" y="242"/>
              </a:cxn>
              <a:cxn ang="0">
                <a:pos x="40" y="232"/>
              </a:cxn>
              <a:cxn ang="0">
                <a:pos x="40" y="222"/>
              </a:cxn>
              <a:cxn ang="0">
                <a:pos x="40" y="141"/>
              </a:cxn>
              <a:cxn ang="0">
                <a:pos x="0" y="6"/>
              </a:cxn>
              <a:cxn ang="0">
                <a:pos x="5" y="2"/>
              </a:cxn>
              <a:cxn ang="0">
                <a:pos x="10" y="0"/>
              </a:cxn>
              <a:cxn ang="0">
                <a:pos x="14" y="0"/>
              </a:cxn>
              <a:cxn ang="0">
                <a:pos x="20" y="0"/>
              </a:cxn>
              <a:cxn ang="0">
                <a:pos x="26" y="0"/>
              </a:cxn>
              <a:cxn ang="0">
                <a:pos x="32" y="2"/>
              </a:cxn>
              <a:cxn ang="0">
                <a:pos x="37" y="4"/>
              </a:cxn>
              <a:cxn ang="0">
                <a:pos x="41" y="6"/>
              </a:cxn>
              <a:cxn ang="0">
                <a:pos x="47" y="10"/>
              </a:cxn>
              <a:cxn ang="0">
                <a:pos x="53" y="12"/>
              </a:cxn>
            </a:cxnLst>
            <a:rect l="0" t="0" r="r" b="b"/>
            <a:pathLst>
              <a:path w="99" h="301">
                <a:moveTo>
                  <a:pt x="53" y="12"/>
                </a:moveTo>
                <a:lnTo>
                  <a:pt x="59" y="12"/>
                </a:lnTo>
                <a:lnTo>
                  <a:pt x="59" y="19"/>
                </a:lnTo>
                <a:lnTo>
                  <a:pt x="62" y="26"/>
                </a:lnTo>
                <a:lnTo>
                  <a:pt x="63" y="33"/>
                </a:lnTo>
                <a:lnTo>
                  <a:pt x="66" y="42"/>
                </a:lnTo>
                <a:lnTo>
                  <a:pt x="72" y="58"/>
                </a:lnTo>
                <a:lnTo>
                  <a:pt x="79" y="75"/>
                </a:lnTo>
                <a:lnTo>
                  <a:pt x="87" y="93"/>
                </a:lnTo>
                <a:lnTo>
                  <a:pt x="93" y="111"/>
                </a:lnTo>
                <a:lnTo>
                  <a:pt x="96" y="120"/>
                </a:lnTo>
                <a:lnTo>
                  <a:pt x="98" y="129"/>
                </a:lnTo>
                <a:lnTo>
                  <a:pt x="99" y="138"/>
                </a:lnTo>
                <a:lnTo>
                  <a:pt x="99" y="148"/>
                </a:lnTo>
                <a:lnTo>
                  <a:pt x="99" y="289"/>
                </a:lnTo>
                <a:lnTo>
                  <a:pt x="89" y="290"/>
                </a:lnTo>
                <a:lnTo>
                  <a:pt x="80" y="293"/>
                </a:lnTo>
                <a:lnTo>
                  <a:pt x="73" y="297"/>
                </a:lnTo>
                <a:lnTo>
                  <a:pt x="66" y="301"/>
                </a:lnTo>
                <a:lnTo>
                  <a:pt x="59" y="290"/>
                </a:lnTo>
                <a:lnTo>
                  <a:pt x="54" y="280"/>
                </a:lnTo>
                <a:lnTo>
                  <a:pt x="48" y="271"/>
                </a:lnTo>
                <a:lnTo>
                  <a:pt x="45" y="262"/>
                </a:lnTo>
                <a:lnTo>
                  <a:pt x="43" y="252"/>
                </a:lnTo>
                <a:lnTo>
                  <a:pt x="41" y="242"/>
                </a:lnTo>
                <a:lnTo>
                  <a:pt x="40" y="232"/>
                </a:lnTo>
                <a:lnTo>
                  <a:pt x="40" y="222"/>
                </a:lnTo>
                <a:lnTo>
                  <a:pt x="40" y="141"/>
                </a:lnTo>
                <a:lnTo>
                  <a:pt x="0" y="6"/>
                </a:lnTo>
                <a:lnTo>
                  <a:pt x="5" y="2"/>
                </a:lnTo>
                <a:lnTo>
                  <a:pt x="10" y="0"/>
                </a:lnTo>
                <a:lnTo>
                  <a:pt x="14" y="0"/>
                </a:lnTo>
                <a:lnTo>
                  <a:pt x="20" y="0"/>
                </a:lnTo>
                <a:lnTo>
                  <a:pt x="26" y="0"/>
                </a:lnTo>
                <a:lnTo>
                  <a:pt x="32" y="2"/>
                </a:lnTo>
                <a:lnTo>
                  <a:pt x="37" y="4"/>
                </a:lnTo>
                <a:lnTo>
                  <a:pt x="41" y="6"/>
                </a:lnTo>
                <a:lnTo>
                  <a:pt x="47" y="10"/>
                </a:lnTo>
                <a:lnTo>
                  <a:pt x="5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7" name="Freeform 269"/>
          <p:cNvSpPr>
            <a:spLocks/>
          </p:cNvSpPr>
          <p:nvPr>
            <p:custDataLst>
              <p:tags r:id="rId196"/>
            </p:custDataLst>
          </p:nvPr>
        </p:nvSpPr>
        <p:spPr bwMode="auto">
          <a:xfrm>
            <a:off x="5562600" y="3275013"/>
            <a:ext cx="76200" cy="188912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9" y="72"/>
              </a:cxn>
              <a:cxn ang="0">
                <a:pos x="17" y="65"/>
              </a:cxn>
              <a:cxn ang="0">
                <a:pos x="25" y="60"/>
              </a:cxn>
              <a:cxn ang="0">
                <a:pos x="33" y="56"/>
              </a:cxn>
              <a:cxn ang="0">
                <a:pos x="40" y="50"/>
              </a:cxn>
              <a:cxn ang="0">
                <a:pos x="67" y="50"/>
              </a:cxn>
              <a:cxn ang="0">
                <a:pos x="94" y="0"/>
              </a:cxn>
              <a:cxn ang="0">
                <a:pos x="101" y="3"/>
              </a:cxn>
              <a:cxn ang="0">
                <a:pos x="108" y="7"/>
              </a:cxn>
              <a:cxn ang="0">
                <a:pos x="116" y="12"/>
              </a:cxn>
              <a:cxn ang="0">
                <a:pos x="123" y="18"/>
              </a:cxn>
              <a:cxn ang="0">
                <a:pos x="131" y="22"/>
              </a:cxn>
              <a:cxn ang="0">
                <a:pos x="139" y="27"/>
              </a:cxn>
              <a:cxn ang="0">
                <a:pos x="145" y="29"/>
              </a:cxn>
              <a:cxn ang="0">
                <a:pos x="153" y="30"/>
              </a:cxn>
              <a:cxn ang="0">
                <a:pos x="163" y="39"/>
              </a:cxn>
              <a:cxn ang="0">
                <a:pos x="173" y="50"/>
              </a:cxn>
              <a:cxn ang="0">
                <a:pos x="173" y="61"/>
              </a:cxn>
              <a:cxn ang="0">
                <a:pos x="173" y="69"/>
              </a:cxn>
              <a:cxn ang="0">
                <a:pos x="173" y="80"/>
              </a:cxn>
              <a:cxn ang="0">
                <a:pos x="173" y="98"/>
              </a:cxn>
              <a:cxn ang="0">
                <a:pos x="173" y="109"/>
              </a:cxn>
              <a:cxn ang="0">
                <a:pos x="171" y="118"/>
              </a:cxn>
              <a:cxn ang="0">
                <a:pos x="167" y="127"/>
              </a:cxn>
              <a:cxn ang="0">
                <a:pos x="163" y="135"/>
              </a:cxn>
              <a:cxn ang="0">
                <a:pos x="152" y="151"/>
              </a:cxn>
              <a:cxn ang="0">
                <a:pos x="140" y="167"/>
              </a:cxn>
              <a:cxn ang="0">
                <a:pos x="128" y="183"/>
              </a:cxn>
              <a:cxn ang="0">
                <a:pos x="117" y="200"/>
              </a:cxn>
              <a:cxn ang="0">
                <a:pos x="112" y="209"/>
              </a:cxn>
              <a:cxn ang="0">
                <a:pos x="109" y="219"/>
              </a:cxn>
              <a:cxn ang="0">
                <a:pos x="108" y="229"/>
              </a:cxn>
              <a:cxn ang="0">
                <a:pos x="107" y="240"/>
              </a:cxn>
              <a:cxn ang="0">
                <a:pos x="108" y="273"/>
              </a:cxn>
              <a:cxn ang="0">
                <a:pos x="109" y="293"/>
              </a:cxn>
              <a:cxn ang="0">
                <a:pos x="110" y="302"/>
              </a:cxn>
              <a:cxn ang="0">
                <a:pos x="109" y="313"/>
              </a:cxn>
              <a:cxn ang="0">
                <a:pos x="109" y="327"/>
              </a:cxn>
              <a:cxn ang="0">
                <a:pos x="107" y="345"/>
              </a:cxn>
              <a:cxn ang="0">
                <a:pos x="97" y="346"/>
              </a:cxn>
              <a:cxn ang="0">
                <a:pos x="88" y="347"/>
              </a:cxn>
              <a:cxn ang="0">
                <a:pos x="79" y="349"/>
              </a:cxn>
              <a:cxn ang="0">
                <a:pos x="71" y="351"/>
              </a:cxn>
              <a:cxn ang="0">
                <a:pos x="63" y="353"/>
              </a:cxn>
              <a:cxn ang="0">
                <a:pos x="55" y="355"/>
              </a:cxn>
              <a:cxn ang="0">
                <a:pos x="48" y="357"/>
              </a:cxn>
              <a:cxn ang="0">
                <a:pos x="40" y="357"/>
              </a:cxn>
              <a:cxn ang="0">
                <a:pos x="40" y="216"/>
              </a:cxn>
              <a:cxn ang="0">
                <a:pos x="40" y="206"/>
              </a:cxn>
              <a:cxn ang="0">
                <a:pos x="39" y="197"/>
              </a:cxn>
              <a:cxn ang="0">
                <a:pos x="37" y="188"/>
              </a:cxn>
              <a:cxn ang="0">
                <a:pos x="34" y="179"/>
              </a:cxn>
              <a:cxn ang="0">
                <a:pos x="28" y="161"/>
              </a:cxn>
              <a:cxn ang="0">
                <a:pos x="20" y="143"/>
              </a:cxn>
              <a:cxn ang="0">
                <a:pos x="13" y="126"/>
              </a:cxn>
              <a:cxn ang="0">
                <a:pos x="7" y="110"/>
              </a:cxn>
              <a:cxn ang="0">
                <a:pos x="4" y="101"/>
              </a:cxn>
              <a:cxn ang="0">
                <a:pos x="3" y="94"/>
              </a:cxn>
              <a:cxn ang="0">
                <a:pos x="0" y="87"/>
              </a:cxn>
              <a:cxn ang="0">
                <a:pos x="0" y="80"/>
              </a:cxn>
            </a:cxnLst>
            <a:rect l="0" t="0" r="r" b="b"/>
            <a:pathLst>
              <a:path w="173" h="357">
                <a:moveTo>
                  <a:pt x="0" y="80"/>
                </a:moveTo>
                <a:lnTo>
                  <a:pt x="9" y="72"/>
                </a:lnTo>
                <a:lnTo>
                  <a:pt x="17" y="65"/>
                </a:lnTo>
                <a:lnTo>
                  <a:pt x="25" y="60"/>
                </a:lnTo>
                <a:lnTo>
                  <a:pt x="33" y="56"/>
                </a:lnTo>
                <a:lnTo>
                  <a:pt x="40" y="50"/>
                </a:lnTo>
                <a:lnTo>
                  <a:pt x="67" y="50"/>
                </a:lnTo>
                <a:lnTo>
                  <a:pt x="94" y="0"/>
                </a:lnTo>
                <a:lnTo>
                  <a:pt x="101" y="3"/>
                </a:lnTo>
                <a:lnTo>
                  <a:pt x="108" y="7"/>
                </a:lnTo>
                <a:lnTo>
                  <a:pt x="116" y="12"/>
                </a:lnTo>
                <a:lnTo>
                  <a:pt x="123" y="18"/>
                </a:lnTo>
                <a:lnTo>
                  <a:pt x="131" y="22"/>
                </a:lnTo>
                <a:lnTo>
                  <a:pt x="139" y="27"/>
                </a:lnTo>
                <a:lnTo>
                  <a:pt x="145" y="29"/>
                </a:lnTo>
                <a:lnTo>
                  <a:pt x="153" y="30"/>
                </a:lnTo>
                <a:lnTo>
                  <a:pt x="163" y="39"/>
                </a:lnTo>
                <a:lnTo>
                  <a:pt x="173" y="50"/>
                </a:lnTo>
                <a:lnTo>
                  <a:pt x="173" y="61"/>
                </a:lnTo>
                <a:lnTo>
                  <a:pt x="173" y="69"/>
                </a:lnTo>
                <a:lnTo>
                  <a:pt x="173" y="80"/>
                </a:lnTo>
                <a:lnTo>
                  <a:pt x="173" y="98"/>
                </a:lnTo>
                <a:lnTo>
                  <a:pt x="173" y="109"/>
                </a:lnTo>
                <a:lnTo>
                  <a:pt x="171" y="118"/>
                </a:lnTo>
                <a:lnTo>
                  <a:pt x="167" y="127"/>
                </a:lnTo>
                <a:lnTo>
                  <a:pt x="163" y="135"/>
                </a:lnTo>
                <a:lnTo>
                  <a:pt x="152" y="151"/>
                </a:lnTo>
                <a:lnTo>
                  <a:pt x="140" y="167"/>
                </a:lnTo>
                <a:lnTo>
                  <a:pt x="128" y="183"/>
                </a:lnTo>
                <a:lnTo>
                  <a:pt x="117" y="200"/>
                </a:lnTo>
                <a:lnTo>
                  <a:pt x="112" y="209"/>
                </a:lnTo>
                <a:lnTo>
                  <a:pt x="109" y="219"/>
                </a:lnTo>
                <a:lnTo>
                  <a:pt x="108" y="229"/>
                </a:lnTo>
                <a:lnTo>
                  <a:pt x="107" y="240"/>
                </a:lnTo>
                <a:lnTo>
                  <a:pt x="108" y="273"/>
                </a:lnTo>
                <a:lnTo>
                  <a:pt x="109" y="293"/>
                </a:lnTo>
                <a:lnTo>
                  <a:pt x="110" y="302"/>
                </a:lnTo>
                <a:lnTo>
                  <a:pt x="109" y="313"/>
                </a:lnTo>
                <a:lnTo>
                  <a:pt x="109" y="327"/>
                </a:lnTo>
                <a:lnTo>
                  <a:pt x="107" y="345"/>
                </a:lnTo>
                <a:lnTo>
                  <a:pt x="97" y="346"/>
                </a:lnTo>
                <a:lnTo>
                  <a:pt x="88" y="347"/>
                </a:lnTo>
                <a:lnTo>
                  <a:pt x="79" y="349"/>
                </a:lnTo>
                <a:lnTo>
                  <a:pt x="71" y="351"/>
                </a:lnTo>
                <a:lnTo>
                  <a:pt x="63" y="353"/>
                </a:lnTo>
                <a:lnTo>
                  <a:pt x="55" y="355"/>
                </a:lnTo>
                <a:lnTo>
                  <a:pt x="48" y="357"/>
                </a:lnTo>
                <a:lnTo>
                  <a:pt x="40" y="357"/>
                </a:lnTo>
                <a:lnTo>
                  <a:pt x="40" y="216"/>
                </a:lnTo>
                <a:lnTo>
                  <a:pt x="40" y="206"/>
                </a:lnTo>
                <a:lnTo>
                  <a:pt x="39" y="197"/>
                </a:lnTo>
                <a:lnTo>
                  <a:pt x="37" y="188"/>
                </a:lnTo>
                <a:lnTo>
                  <a:pt x="34" y="179"/>
                </a:lnTo>
                <a:lnTo>
                  <a:pt x="28" y="161"/>
                </a:lnTo>
                <a:lnTo>
                  <a:pt x="20" y="143"/>
                </a:lnTo>
                <a:lnTo>
                  <a:pt x="13" y="126"/>
                </a:lnTo>
                <a:lnTo>
                  <a:pt x="7" y="110"/>
                </a:lnTo>
                <a:lnTo>
                  <a:pt x="4" y="101"/>
                </a:lnTo>
                <a:lnTo>
                  <a:pt x="3" y="94"/>
                </a:lnTo>
                <a:lnTo>
                  <a:pt x="0" y="87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8" name="Freeform 270"/>
          <p:cNvSpPr>
            <a:spLocks/>
          </p:cNvSpPr>
          <p:nvPr>
            <p:custDataLst>
              <p:tags r:id="rId197"/>
            </p:custDataLst>
          </p:nvPr>
        </p:nvSpPr>
        <p:spPr bwMode="auto">
          <a:xfrm>
            <a:off x="6291263" y="4479926"/>
            <a:ext cx="25400" cy="60325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6" y="14"/>
              </a:cxn>
              <a:cxn ang="0">
                <a:pos x="2" y="26"/>
              </a:cxn>
              <a:cxn ang="0">
                <a:pos x="0" y="36"/>
              </a:cxn>
              <a:cxn ang="0">
                <a:pos x="0" y="43"/>
              </a:cxn>
              <a:cxn ang="0">
                <a:pos x="0" y="50"/>
              </a:cxn>
              <a:cxn ang="0">
                <a:pos x="2" y="56"/>
              </a:cxn>
              <a:cxn ang="0">
                <a:pos x="6" y="61"/>
              </a:cxn>
              <a:cxn ang="0">
                <a:pos x="10" y="68"/>
              </a:cxn>
              <a:cxn ang="0">
                <a:pos x="50" y="74"/>
              </a:cxn>
              <a:cxn ang="0">
                <a:pos x="50" y="51"/>
              </a:cxn>
              <a:cxn ang="0">
                <a:pos x="50" y="34"/>
              </a:cxn>
              <a:cxn ang="0">
                <a:pos x="50" y="19"/>
              </a:cxn>
              <a:cxn ang="0">
                <a:pos x="50" y="0"/>
              </a:cxn>
              <a:cxn ang="0">
                <a:pos x="38" y="0"/>
              </a:cxn>
              <a:cxn ang="0">
                <a:pos x="25" y="0"/>
              </a:cxn>
              <a:cxn ang="0">
                <a:pos x="14" y="0"/>
              </a:cxn>
              <a:cxn ang="0">
                <a:pos x="10" y="0"/>
              </a:cxn>
            </a:cxnLst>
            <a:rect l="0" t="0" r="r" b="b"/>
            <a:pathLst>
              <a:path w="50" h="74">
                <a:moveTo>
                  <a:pt x="10" y="0"/>
                </a:moveTo>
                <a:lnTo>
                  <a:pt x="6" y="14"/>
                </a:lnTo>
                <a:lnTo>
                  <a:pt x="2" y="26"/>
                </a:lnTo>
                <a:lnTo>
                  <a:pt x="0" y="36"/>
                </a:lnTo>
                <a:lnTo>
                  <a:pt x="0" y="43"/>
                </a:lnTo>
                <a:lnTo>
                  <a:pt x="0" y="50"/>
                </a:lnTo>
                <a:lnTo>
                  <a:pt x="2" y="56"/>
                </a:lnTo>
                <a:lnTo>
                  <a:pt x="6" y="61"/>
                </a:lnTo>
                <a:lnTo>
                  <a:pt x="10" y="68"/>
                </a:lnTo>
                <a:lnTo>
                  <a:pt x="50" y="74"/>
                </a:lnTo>
                <a:lnTo>
                  <a:pt x="50" y="51"/>
                </a:lnTo>
                <a:lnTo>
                  <a:pt x="50" y="34"/>
                </a:lnTo>
                <a:lnTo>
                  <a:pt x="50" y="19"/>
                </a:lnTo>
                <a:lnTo>
                  <a:pt x="50" y="0"/>
                </a:lnTo>
                <a:lnTo>
                  <a:pt x="38" y="0"/>
                </a:lnTo>
                <a:lnTo>
                  <a:pt x="25" y="0"/>
                </a:lnTo>
                <a:lnTo>
                  <a:pt x="14" y="0"/>
                </a:lnTo>
                <a:lnTo>
                  <a:pt x="1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19" name="Freeform 271"/>
          <p:cNvSpPr>
            <a:spLocks/>
          </p:cNvSpPr>
          <p:nvPr>
            <p:custDataLst>
              <p:tags r:id="rId198"/>
            </p:custDataLst>
          </p:nvPr>
        </p:nvSpPr>
        <p:spPr bwMode="auto">
          <a:xfrm>
            <a:off x="6186488" y="4576763"/>
            <a:ext cx="61912" cy="57150"/>
          </a:xfrm>
          <a:custGeom>
            <a:avLst/>
            <a:gdLst/>
            <a:ahLst/>
            <a:cxnLst>
              <a:cxn ang="0">
                <a:pos x="3" y="55"/>
              </a:cxn>
              <a:cxn ang="0">
                <a:pos x="11" y="54"/>
              </a:cxn>
              <a:cxn ang="0">
                <a:pos x="18" y="53"/>
              </a:cxn>
              <a:cxn ang="0">
                <a:pos x="24" y="50"/>
              </a:cxn>
              <a:cxn ang="0">
                <a:pos x="31" y="47"/>
              </a:cxn>
              <a:cxn ang="0">
                <a:pos x="42" y="38"/>
              </a:cxn>
              <a:cxn ang="0">
                <a:pos x="52" y="28"/>
              </a:cxn>
              <a:cxn ang="0">
                <a:pos x="61" y="18"/>
              </a:cxn>
              <a:cxn ang="0">
                <a:pos x="71" y="8"/>
              </a:cxn>
              <a:cxn ang="0">
                <a:pos x="76" y="5"/>
              </a:cxn>
              <a:cxn ang="0">
                <a:pos x="82" y="2"/>
              </a:cxn>
              <a:cxn ang="0">
                <a:pos x="88" y="0"/>
              </a:cxn>
              <a:cxn ang="0">
                <a:pos x="96" y="0"/>
              </a:cxn>
              <a:cxn ang="0">
                <a:pos x="102" y="0"/>
              </a:cxn>
              <a:cxn ang="0">
                <a:pos x="110" y="3"/>
              </a:cxn>
              <a:cxn ang="0">
                <a:pos x="117" y="6"/>
              </a:cxn>
              <a:cxn ang="0">
                <a:pos x="123" y="11"/>
              </a:cxn>
              <a:cxn ang="0">
                <a:pos x="128" y="16"/>
              </a:cxn>
              <a:cxn ang="0">
                <a:pos x="132" y="24"/>
              </a:cxn>
              <a:cxn ang="0">
                <a:pos x="134" y="30"/>
              </a:cxn>
              <a:cxn ang="0">
                <a:pos x="135" y="37"/>
              </a:cxn>
              <a:cxn ang="0">
                <a:pos x="134" y="40"/>
              </a:cxn>
              <a:cxn ang="0">
                <a:pos x="132" y="43"/>
              </a:cxn>
              <a:cxn ang="0">
                <a:pos x="129" y="47"/>
              </a:cxn>
              <a:cxn ang="0">
                <a:pos x="124" y="51"/>
              </a:cxn>
              <a:cxn ang="0">
                <a:pos x="113" y="61"/>
              </a:cxn>
              <a:cxn ang="0">
                <a:pos x="100" y="72"/>
              </a:cxn>
              <a:cxn ang="0">
                <a:pos x="87" y="82"/>
              </a:cxn>
              <a:cxn ang="0">
                <a:pos x="74" y="91"/>
              </a:cxn>
              <a:cxn ang="0">
                <a:pos x="63" y="96"/>
              </a:cxn>
              <a:cxn ang="0">
                <a:pos x="55" y="98"/>
              </a:cxn>
              <a:cxn ang="0">
                <a:pos x="51" y="97"/>
              </a:cxn>
              <a:cxn ang="0">
                <a:pos x="43" y="92"/>
              </a:cxn>
              <a:cxn ang="0">
                <a:pos x="32" y="85"/>
              </a:cxn>
              <a:cxn ang="0">
                <a:pos x="21" y="77"/>
              </a:cxn>
              <a:cxn ang="0">
                <a:pos x="11" y="68"/>
              </a:cxn>
              <a:cxn ang="0">
                <a:pos x="5" y="62"/>
              </a:cxn>
              <a:cxn ang="0">
                <a:pos x="1" y="59"/>
              </a:cxn>
              <a:cxn ang="0">
                <a:pos x="0" y="57"/>
              </a:cxn>
              <a:cxn ang="0">
                <a:pos x="0" y="56"/>
              </a:cxn>
              <a:cxn ang="0">
                <a:pos x="3" y="55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0" name="Freeform 272"/>
          <p:cNvSpPr>
            <a:spLocks/>
          </p:cNvSpPr>
          <p:nvPr>
            <p:custDataLst>
              <p:tags r:id="rId199"/>
            </p:custDataLst>
          </p:nvPr>
        </p:nvSpPr>
        <p:spPr bwMode="auto">
          <a:xfrm>
            <a:off x="8404225" y="2290763"/>
            <a:ext cx="120650" cy="171450"/>
          </a:xfrm>
          <a:custGeom>
            <a:avLst/>
            <a:gdLst/>
            <a:ahLst/>
            <a:cxnLst>
              <a:cxn ang="0">
                <a:pos x="240" y="9"/>
              </a:cxn>
              <a:cxn ang="0">
                <a:pos x="240" y="28"/>
              </a:cxn>
              <a:cxn ang="0">
                <a:pos x="249" y="42"/>
              </a:cxn>
              <a:cxn ang="0">
                <a:pos x="245" y="55"/>
              </a:cxn>
              <a:cxn ang="0">
                <a:pos x="225" y="50"/>
              </a:cxn>
              <a:cxn ang="0">
                <a:pos x="210" y="51"/>
              </a:cxn>
              <a:cxn ang="0">
                <a:pos x="195" y="65"/>
              </a:cxn>
              <a:cxn ang="0">
                <a:pos x="193" y="78"/>
              </a:cxn>
              <a:cxn ang="0">
                <a:pos x="198" y="89"/>
              </a:cxn>
              <a:cxn ang="0">
                <a:pos x="215" y="110"/>
              </a:cxn>
              <a:cxn ang="0">
                <a:pos x="224" y="122"/>
              </a:cxn>
              <a:cxn ang="0">
                <a:pos x="225" y="133"/>
              </a:cxn>
              <a:cxn ang="0">
                <a:pos x="222" y="143"/>
              </a:cxn>
              <a:cxn ang="0">
                <a:pos x="207" y="154"/>
              </a:cxn>
              <a:cxn ang="0">
                <a:pos x="200" y="160"/>
              </a:cxn>
              <a:cxn ang="0">
                <a:pos x="181" y="166"/>
              </a:cxn>
              <a:cxn ang="0">
                <a:pos x="164" y="178"/>
              </a:cxn>
              <a:cxn ang="0">
                <a:pos x="160" y="191"/>
              </a:cxn>
              <a:cxn ang="0">
                <a:pos x="173" y="207"/>
              </a:cxn>
              <a:cxn ang="0">
                <a:pos x="189" y="215"/>
              </a:cxn>
              <a:cxn ang="0">
                <a:pos x="214" y="227"/>
              </a:cxn>
              <a:cxn ang="0">
                <a:pos x="245" y="259"/>
              </a:cxn>
              <a:cxn ang="0">
                <a:pos x="251" y="285"/>
              </a:cxn>
              <a:cxn ang="0">
                <a:pos x="220" y="291"/>
              </a:cxn>
              <a:cxn ang="0">
                <a:pos x="207" y="298"/>
              </a:cxn>
              <a:cxn ang="0">
                <a:pos x="198" y="312"/>
              </a:cxn>
              <a:cxn ang="0">
                <a:pos x="189" y="326"/>
              </a:cxn>
              <a:cxn ang="0">
                <a:pos x="170" y="321"/>
              </a:cxn>
              <a:cxn ang="0">
                <a:pos x="167" y="316"/>
              </a:cxn>
              <a:cxn ang="0">
                <a:pos x="154" y="310"/>
              </a:cxn>
              <a:cxn ang="0">
                <a:pos x="139" y="301"/>
              </a:cxn>
              <a:cxn ang="0">
                <a:pos x="126" y="295"/>
              </a:cxn>
              <a:cxn ang="0">
                <a:pos x="98" y="290"/>
              </a:cxn>
              <a:cxn ang="0">
                <a:pos x="63" y="277"/>
              </a:cxn>
              <a:cxn ang="0">
                <a:pos x="54" y="268"/>
              </a:cxn>
              <a:cxn ang="0">
                <a:pos x="55" y="256"/>
              </a:cxn>
              <a:cxn ang="0">
                <a:pos x="70" y="244"/>
              </a:cxn>
              <a:cxn ang="0">
                <a:pos x="59" y="221"/>
              </a:cxn>
              <a:cxn ang="0">
                <a:pos x="34" y="194"/>
              </a:cxn>
              <a:cxn ang="0">
                <a:pos x="13" y="182"/>
              </a:cxn>
              <a:cxn ang="0">
                <a:pos x="4" y="171"/>
              </a:cxn>
              <a:cxn ang="0">
                <a:pos x="19" y="152"/>
              </a:cxn>
              <a:cxn ang="0">
                <a:pos x="54" y="124"/>
              </a:cxn>
              <a:cxn ang="0">
                <a:pos x="73" y="105"/>
              </a:cxn>
              <a:cxn ang="0">
                <a:pos x="88" y="92"/>
              </a:cxn>
              <a:cxn ang="0">
                <a:pos x="110" y="88"/>
              </a:cxn>
              <a:cxn ang="0">
                <a:pos x="144" y="70"/>
              </a:cxn>
              <a:cxn ang="0">
                <a:pos x="168" y="46"/>
              </a:cxn>
              <a:cxn ang="0">
                <a:pos x="191" y="21"/>
              </a:cxn>
              <a:cxn ang="0">
                <a:pos x="220" y="4"/>
              </a:cxn>
              <a:cxn ang="0">
                <a:pos x="238" y="0"/>
              </a:cxn>
            </a:cxnLst>
            <a:rect l="0" t="0" r="r" b="b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1" name="Freeform 273"/>
          <p:cNvSpPr>
            <a:spLocks/>
          </p:cNvSpPr>
          <p:nvPr>
            <p:custDataLst>
              <p:tags r:id="rId200"/>
            </p:custDataLst>
          </p:nvPr>
        </p:nvSpPr>
        <p:spPr bwMode="auto">
          <a:xfrm>
            <a:off x="7475539" y="2705101"/>
            <a:ext cx="206375" cy="123825"/>
          </a:xfrm>
          <a:custGeom>
            <a:avLst/>
            <a:gdLst/>
            <a:ahLst/>
            <a:cxnLst>
              <a:cxn ang="0">
                <a:pos x="86" y="0"/>
              </a:cxn>
              <a:cxn ang="0">
                <a:pos x="92" y="7"/>
              </a:cxn>
              <a:cxn ang="0">
                <a:pos x="102" y="13"/>
              </a:cxn>
              <a:cxn ang="0">
                <a:pos x="125" y="23"/>
              </a:cxn>
              <a:cxn ang="0">
                <a:pos x="159" y="37"/>
              </a:cxn>
              <a:cxn ang="0">
                <a:pos x="223" y="77"/>
              </a:cxn>
              <a:cxn ang="0">
                <a:pos x="253" y="97"/>
              </a:cxn>
              <a:cxn ang="0">
                <a:pos x="283" y="113"/>
              </a:cxn>
              <a:cxn ang="0">
                <a:pos x="316" y="127"/>
              </a:cxn>
              <a:cxn ang="0">
                <a:pos x="355" y="139"/>
              </a:cxn>
              <a:cxn ang="0">
                <a:pos x="399" y="146"/>
              </a:cxn>
              <a:cxn ang="0">
                <a:pos x="451" y="148"/>
              </a:cxn>
              <a:cxn ang="0">
                <a:pos x="452" y="187"/>
              </a:cxn>
              <a:cxn ang="0">
                <a:pos x="459" y="211"/>
              </a:cxn>
              <a:cxn ang="0">
                <a:pos x="467" y="227"/>
              </a:cxn>
              <a:cxn ang="0">
                <a:pos x="467" y="236"/>
              </a:cxn>
              <a:cxn ang="0">
                <a:pos x="451" y="236"/>
              </a:cxn>
              <a:cxn ang="0">
                <a:pos x="416" y="231"/>
              </a:cxn>
              <a:cxn ang="0">
                <a:pos x="362" y="219"/>
              </a:cxn>
              <a:cxn ang="0">
                <a:pos x="315" y="207"/>
              </a:cxn>
              <a:cxn ang="0">
                <a:pos x="294" y="203"/>
              </a:cxn>
              <a:cxn ang="0">
                <a:pos x="287" y="199"/>
              </a:cxn>
              <a:cxn ang="0">
                <a:pos x="277" y="190"/>
              </a:cxn>
              <a:cxn ang="0">
                <a:pos x="267" y="178"/>
              </a:cxn>
              <a:cxn ang="0">
                <a:pos x="255" y="166"/>
              </a:cxn>
              <a:cxn ang="0">
                <a:pos x="240" y="159"/>
              </a:cxn>
              <a:cxn ang="0">
                <a:pos x="227" y="159"/>
              </a:cxn>
              <a:cxn ang="0">
                <a:pos x="205" y="163"/>
              </a:cxn>
              <a:cxn ang="0">
                <a:pos x="183" y="167"/>
              </a:cxn>
              <a:cxn ang="0">
                <a:pos x="169" y="168"/>
              </a:cxn>
              <a:cxn ang="0">
                <a:pos x="158" y="164"/>
              </a:cxn>
              <a:cxn ang="0">
                <a:pos x="148" y="155"/>
              </a:cxn>
              <a:cxn ang="0">
                <a:pos x="139" y="148"/>
              </a:cxn>
              <a:cxn ang="0">
                <a:pos x="122" y="145"/>
              </a:cxn>
              <a:cxn ang="0">
                <a:pos x="92" y="135"/>
              </a:cxn>
              <a:cxn ang="0">
                <a:pos x="48" y="117"/>
              </a:cxn>
              <a:cxn ang="0">
                <a:pos x="12" y="96"/>
              </a:cxn>
              <a:cxn ang="0">
                <a:pos x="7" y="0"/>
              </a:cxn>
            </a:cxnLst>
            <a:rect l="0" t="0" r="r" b="b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2" name="Freeform 274"/>
          <p:cNvSpPr>
            <a:spLocks/>
          </p:cNvSpPr>
          <p:nvPr>
            <p:custDataLst>
              <p:tags r:id="rId201"/>
            </p:custDataLst>
          </p:nvPr>
        </p:nvSpPr>
        <p:spPr bwMode="auto">
          <a:xfrm>
            <a:off x="7691439" y="2760664"/>
            <a:ext cx="73025" cy="65087"/>
          </a:xfrm>
          <a:custGeom>
            <a:avLst/>
            <a:gdLst/>
            <a:ahLst/>
            <a:cxnLst>
              <a:cxn ang="0">
                <a:pos x="167" y="43"/>
              </a:cxn>
              <a:cxn ang="0">
                <a:pos x="164" y="54"/>
              </a:cxn>
              <a:cxn ang="0">
                <a:pos x="161" y="66"/>
              </a:cxn>
              <a:cxn ang="0">
                <a:pos x="155" y="79"/>
              </a:cxn>
              <a:cxn ang="0">
                <a:pos x="150" y="93"/>
              </a:cxn>
              <a:cxn ang="0">
                <a:pos x="146" y="99"/>
              </a:cxn>
              <a:cxn ang="0">
                <a:pos x="142" y="105"/>
              </a:cxn>
              <a:cxn ang="0">
                <a:pos x="138" y="110"/>
              </a:cxn>
              <a:cxn ang="0">
                <a:pos x="132" y="114"/>
              </a:cxn>
              <a:cxn ang="0">
                <a:pos x="127" y="118"/>
              </a:cxn>
              <a:cxn ang="0">
                <a:pos x="121" y="121"/>
              </a:cxn>
              <a:cxn ang="0">
                <a:pos x="115" y="122"/>
              </a:cxn>
              <a:cxn ang="0">
                <a:pos x="107" y="123"/>
              </a:cxn>
              <a:cxn ang="0">
                <a:pos x="100" y="122"/>
              </a:cxn>
              <a:cxn ang="0">
                <a:pos x="92" y="119"/>
              </a:cxn>
              <a:cxn ang="0">
                <a:pos x="87" y="116"/>
              </a:cxn>
              <a:cxn ang="0">
                <a:pos x="84" y="113"/>
              </a:cxn>
              <a:cxn ang="0">
                <a:pos x="82" y="109"/>
              </a:cxn>
              <a:cxn ang="0">
                <a:pos x="81" y="105"/>
              </a:cxn>
              <a:cxn ang="0">
                <a:pos x="71" y="104"/>
              </a:cxn>
              <a:cxn ang="0">
                <a:pos x="61" y="103"/>
              </a:cxn>
              <a:cxn ang="0">
                <a:pos x="51" y="101"/>
              </a:cxn>
              <a:cxn ang="0">
                <a:pos x="41" y="98"/>
              </a:cxn>
              <a:cxn ang="0">
                <a:pos x="21" y="92"/>
              </a:cxn>
              <a:cxn ang="0">
                <a:pos x="0" y="86"/>
              </a:cxn>
              <a:cxn ang="0">
                <a:pos x="2" y="77"/>
              </a:cxn>
              <a:cxn ang="0">
                <a:pos x="5" y="67"/>
              </a:cxn>
              <a:cxn ang="0">
                <a:pos x="9" y="56"/>
              </a:cxn>
              <a:cxn ang="0">
                <a:pos x="15" y="43"/>
              </a:cxn>
              <a:cxn ang="0">
                <a:pos x="20" y="43"/>
              </a:cxn>
              <a:cxn ang="0">
                <a:pos x="26" y="42"/>
              </a:cxn>
              <a:cxn ang="0">
                <a:pos x="30" y="41"/>
              </a:cxn>
              <a:cxn ang="0">
                <a:pos x="33" y="38"/>
              </a:cxn>
              <a:cxn ang="0">
                <a:pos x="40" y="33"/>
              </a:cxn>
              <a:cxn ang="0">
                <a:pos x="45" y="26"/>
              </a:cxn>
              <a:cxn ang="0">
                <a:pos x="52" y="12"/>
              </a:cxn>
              <a:cxn ang="0">
                <a:pos x="61" y="0"/>
              </a:cxn>
              <a:cxn ang="0">
                <a:pos x="64" y="4"/>
              </a:cxn>
              <a:cxn ang="0">
                <a:pos x="67" y="7"/>
              </a:cxn>
              <a:cxn ang="0">
                <a:pos x="73" y="11"/>
              </a:cxn>
              <a:cxn ang="0">
                <a:pos x="78" y="14"/>
              </a:cxn>
              <a:cxn ang="0">
                <a:pos x="92" y="21"/>
              </a:cxn>
              <a:cxn ang="0">
                <a:pos x="107" y="28"/>
              </a:cxn>
              <a:cxn ang="0">
                <a:pos x="122" y="35"/>
              </a:cxn>
              <a:cxn ang="0">
                <a:pos x="139" y="39"/>
              </a:cxn>
              <a:cxn ang="0">
                <a:pos x="153" y="42"/>
              </a:cxn>
              <a:cxn ang="0">
                <a:pos x="167" y="43"/>
              </a:cxn>
            </a:cxnLst>
            <a:rect l="0" t="0" r="r" b="b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3" name="Freeform 275"/>
          <p:cNvSpPr>
            <a:spLocks/>
          </p:cNvSpPr>
          <p:nvPr>
            <p:custDataLst>
              <p:tags r:id="rId202"/>
            </p:custDataLst>
          </p:nvPr>
        </p:nvSpPr>
        <p:spPr bwMode="auto">
          <a:xfrm>
            <a:off x="7681913" y="2832100"/>
            <a:ext cx="133350" cy="166688"/>
          </a:xfrm>
          <a:custGeom>
            <a:avLst/>
            <a:gdLst/>
            <a:ahLst/>
            <a:cxnLst>
              <a:cxn ang="0">
                <a:pos x="259" y="160"/>
              </a:cxn>
              <a:cxn ang="0">
                <a:pos x="252" y="173"/>
              </a:cxn>
              <a:cxn ang="0">
                <a:pos x="243" y="182"/>
              </a:cxn>
              <a:cxn ang="0">
                <a:pos x="233" y="186"/>
              </a:cxn>
              <a:cxn ang="0">
                <a:pos x="223" y="184"/>
              </a:cxn>
              <a:cxn ang="0">
                <a:pos x="214" y="178"/>
              </a:cxn>
              <a:cxn ang="0">
                <a:pos x="209" y="169"/>
              </a:cxn>
              <a:cxn ang="0">
                <a:pos x="206" y="160"/>
              </a:cxn>
              <a:cxn ang="0">
                <a:pos x="209" y="148"/>
              </a:cxn>
              <a:cxn ang="0">
                <a:pos x="213" y="136"/>
              </a:cxn>
              <a:cxn ang="0">
                <a:pos x="230" y="114"/>
              </a:cxn>
              <a:cxn ang="0">
                <a:pos x="246" y="93"/>
              </a:cxn>
              <a:cxn ang="0">
                <a:pos x="250" y="82"/>
              </a:cxn>
              <a:cxn ang="0">
                <a:pos x="253" y="69"/>
              </a:cxn>
              <a:cxn ang="0">
                <a:pos x="129" y="68"/>
              </a:cxn>
              <a:cxn ang="0">
                <a:pos x="119" y="59"/>
              </a:cxn>
              <a:cxn ang="0">
                <a:pos x="112" y="45"/>
              </a:cxn>
              <a:cxn ang="0">
                <a:pos x="108" y="28"/>
              </a:cxn>
              <a:cxn ang="0">
                <a:pos x="101" y="19"/>
              </a:cxn>
              <a:cxn ang="0">
                <a:pos x="90" y="17"/>
              </a:cxn>
              <a:cxn ang="0">
                <a:pos x="80" y="12"/>
              </a:cxn>
              <a:cxn ang="0">
                <a:pos x="75" y="4"/>
              </a:cxn>
              <a:cxn ang="0">
                <a:pos x="65" y="0"/>
              </a:cxn>
              <a:cxn ang="0">
                <a:pos x="49" y="0"/>
              </a:cxn>
              <a:cxn ang="0">
                <a:pos x="34" y="1"/>
              </a:cxn>
              <a:cxn ang="0">
                <a:pos x="22" y="5"/>
              </a:cxn>
              <a:cxn ang="0">
                <a:pos x="10" y="14"/>
              </a:cxn>
              <a:cxn ang="0">
                <a:pos x="1" y="25"/>
              </a:cxn>
              <a:cxn ang="0">
                <a:pos x="2" y="35"/>
              </a:cxn>
              <a:cxn ang="0">
                <a:pos x="15" y="46"/>
              </a:cxn>
              <a:cxn ang="0">
                <a:pos x="35" y="58"/>
              </a:cxn>
              <a:cxn ang="0">
                <a:pos x="54" y="67"/>
              </a:cxn>
              <a:cxn ang="0">
                <a:pos x="47" y="79"/>
              </a:cxn>
              <a:cxn ang="0">
                <a:pos x="25" y="97"/>
              </a:cxn>
              <a:cxn ang="0">
                <a:pos x="17" y="107"/>
              </a:cxn>
              <a:cxn ang="0">
                <a:pos x="14" y="114"/>
              </a:cxn>
              <a:cxn ang="0">
                <a:pos x="14" y="122"/>
              </a:cxn>
              <a:cxn ang="0">
                <a:pos x="18" y="129"/>
              </a:cxn>
              <a:cxn ang="0">
                <a:pos x="28" y="141"/>
              </a:cxn>
              <a:cxn ang="0">
                <a:pos x="47" y="156"/>
              </a:cxn>
              <a:cxn ang="0">
                <a:pos x="64" y="164"/>
              </a:cxn>
              <a:cxn ang="0">
                <a:pos x="75" y="166"/>
              </a:cxn>
              <a:cxn ang="0">
                <a:pos x="107" y="271"/>
              </a:cxn>
              <a:cxn ang="0">
                <a:pos x="108" y="263"/>
              </a:cxn>
              <a:cxn ang="0">
                <a:pos x="112" y="256"/>
              </a:cxn>
              <a:cxn ang="0">
                <a:pos x="127" y="246"/>
              </a:cxn>
              <a:cxn ang="0">
                <a:pos x="148" y="240"/>
              </a:cxn>
              <a:cxn ang="0">
                <a:pos x="174" y="235"/>
              </a:cxn>
              <a:cxn ang="0">
                <a:pos x="174" y="210"/>
              </a:cxn>
              <a:cxn ang="0">
                <a:pos x="183" y="212"/>
              </a:cxn>
              <a:cxn ang="0">
                <a:pos x="193" y="212"/>
              </a:cxn>
              <a:cxn ang="0">
                <a:pos x="213" y="210"/>
              </a:cxn>
              <a:cxn ang="0">
                <a:pos x="232" y="261"/>
              </a:cxn>
              <a:cxn ang="0">
                <a:pos x="259" y="321"/>
              </a:cxn>
              <a:cxn ang="0">
                <a:pos x="272" y="311"/>
              </a:cxn>
              <a:cxn ang="0">
                <a:pos x="282" y="302"/>
              </a:cxn>
              <a:cxn ang="0">
                <a:pos x="295" y="280"/>
              </a:cxn>
              <a:cxn ang="0">
                <a:pos x="306" y="235"/>
              </a:cxn>
            </a:cxnLst>
            <a:rect l="0" t="0" r="r" b="b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4" name="Freeform 276"/>
          <p:cNvSpPr>
            <a:spLocks/>
          </p:cNvSpPr>
          <p:nvPr>
            <p:custDataLst>
              <p:tags r:id="rId203"/>
            </p:custDataLst>
          </p:nvPr>
        </p:nvSpPr>
        <p:spPr bwMode="auto">
          <a:xfrm>
            <a:off x="7999413" y="2947989"/>
            <a:ext cx="201612" cy="269875"/>
          </a:xfrm>
          <a:custGeom>
            <a:avLst/>
            <a:gdLst/>
            <a:ahLst/>
            <a:cxnLst>
              <a:cxn ang="0">
                <a:pos x="94" y="12"/>
              </a:cxn>
              <a:cxn ang="0">
                <a:pos x="67" y="32"/>
              </a:cxn>
              <a:cxn ang="0">
                <a:pos x="40" y="49"/>
              </a:cxn>
              <a:cxn ang="0">
                <a:pos x="27" y="82"/>
              </a:cxn>
              <a:cxn ang="0">
                <a:pos x="8" y="118"/>
              </a:cxn>
              <a:cxn ang="0">
                <a:pos x="7" y="136"/>
              </a:cxn>
              <a:cxn ang="0">
                <a:pos x="30" y="153"/>
              </a:cxn>
              <a:cxn ang="0">
                <a:pos x="50" y="168"/>
              </a:cxn>
              <a:cxn ang="0">
                <a:pos x="62" y="172"/>
              </a:cxn>
              <a:cxn ang="0">
                <a:pos x="75" y="211"/>
              </a:cxn>
              <a:cxn ang="0">
                <a:pos x="84" y="272"/>
              </a:cxn>
              <a:cxn ang="0">
                <a:pos x="94" y="299"/>
              </a:cxn>
              <a:cxn ang="0">
                <a:pos x="104" y="302"/>
              </a:cxn>
              <a:cxn ang="0">
                <a:pos x="112" y="297"/>
              </a:cxn>
              <a:cxn ang="0">
                <a:pos x="128" y="268"/>
              </a:cxn>
              <a:cxn ang="0">
                <a:pos x="145" y="262"/>
              </a:cxn>
              <a:cxn ang="0">
                <a:pos x="160" y="272"/>
              </a:cxn>
              <a:cxn ang="0">
                <a:pos x="173" y="277"/>
              </a:cxn>
              <a:cxn ang="0">
                <a:pos x="183" y="274"/>
              </a:cxn>
              <a:cxn ang="0">
                <a:pos x="192" y="259"/>
              </a:cxn>
              <a:cxn ang="0">
                <a:pos x="203" y="244"/>
              </a:cxn>
              <a:cxn ang="0">
                <a:pos x="212" y="241"/>
              </a:cxn>
              <a:cxn ang="0">
                <a:pos x="241" y="247"/>
              </a:cxn>
              <a:cxn ang="0">
                <a:pos x="259" y="271"/>
              </a:cxn>
              <a:cxn ang="0">
                <a:pos x="308" y="336"/>
              </a:cxn>
              <a:cxn ang="0">
                <a:pos x="341" y="382"/>
              </a:cxn>
              <a:cxn ang="0">
                <a:pos x="358" y="419"/>
              </a:cxn>
              <a:cxn ang="0">
                <a:pos x="366" y="457"/>
              </a:cxn>
              <a:cxn ang="0">
                <a:pos x="359" y="470"/>
              </a:cxn>
              <a:cxn ang="0">
                <a:pos x="339" y="487"/>
              </a:cxn>
              <a:cxn ang="0">
                <a:pos x="363" y="496"/>
              </a:cxn>
              <a:cxn ang="0">
                <a:pos x="392" y="518"/>
              </a:cxn>
              <a:cxn ang="0">
                <a:pos x="401" y="499"/>
              </a:cxn>
              <a:cxn ang="0">
                <a:pos x="413" y="489"/>
              </a:cxn>
              <a:cxn ang="0">
                <a:pos x="444" y="483"/>
              </a:cxn>
              <a:cxn ang="0">
                <a:pos x="468" y="438"/>
              </a:cxn>
              <a:cxn ang="0">
                <a:pos x="449" y="387"/>
              </a:cxn>
              <a:cxn ang="0">
                <a:pos x="421" y="347"/>
              </a:cxn>
              <a:cxn ang="0">
                <a:pos x="345" y="277"/>
              </a:cxn>
              <a:cxn ang="0">
                <a:pos x="279" y="218"/>
              </a:cxn>
              <a:cxn ang="0">
                <a:pos x="224" y="162"/>
              </a:cxn>
              <a:cxn ang="0">
                <a:pos x="179" y="105"/>
              </a:cxn>
              <a:cxn ang="0">
                <a:pos x="127" y="40"/>
              </a:cxn>
              <a:cxn ang="0">
                <a:pos x="115" y="14"/>
              </a:cxn>
            </a:cxnLst>
            <a:rect l="0" t="0" r="r" b="b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5" name="Freeform 277"/>
          <p:cNvSpPr>
            <a:spLocks/>
          </p:cNvSpPr>
          <p:nvPr>
            <p:custDataLst>
              <p:tags r:id="rId204"/>
            </p:custDataLst>
          </p:nvPr>
        </p:nvSpPr>
        <p:spPr bwMode="auto">
          <a:xfrm>
            <a:off x="8081963" y="3198814"/>
            <a:ext cx="133350" cy="130175"/>
          </a:xfrm>
          <a:custGeom>
            <a:avLst/>
            <a:gdLst/>
            <a:ahLst/>
            <a:cxnLst>
              <a:cxn ang="0">
                <a:pos x="152" y="19"/>
              </a:cxn>
              <a:cxn ang="0">
                <a:pos x="179" y="30"/>
              </a:cxn>
              <a:cxn ang="0">
                <a:pos x="196" y="30"/>
              </a:cxn>
              <a:cxn ang="0">
                <a:pos x="202" y="18"/>
              </a:cxn>
              <a:cxn ang="0">
                <a:pos x="210" y="10"/>
              </a:cxn>
              <a:cxn ang="0">
                <a:pos x="219" y="6"/>
              </a:cxn>
              <a:cxn ang="0">
                <a:pos x="245" y="2"/>
              </a:cxn>
              <a:cxn ang="0">
                <a:pos x="293" y="80"/>
              </a:cxn>
              <a:cxn ang="0">
                <a:pos x="266" y="107"/>
              </a:cxn>
              <a:cxn ang="0">
                <a:pos x="237" y="141"/>
              </a:cxn>
              <a:cxn ang="0">
                <a:pos x="225" y="159"/>
              </a:cxn>
              <a:cxn ang="0">
                <a:pos x="215" y="178"/>
              </a:cxn>
              <a:cxn ang="0">
                <a:pos x="209" y="197"/>
              </a:cxn>
              <a:cxn ang="0">
                <a:pos x="206" y="216"/>
              </a:cxn>
              <a:cxn ang="0">
                <a:pos x="196" y="217"/>
              </a:cxn>
              <a:cxn ang="0">
                <a:pos x="186" y="220"/>
              </a:cxn>
              <a:cxn ang="0">
                <a:pos x="170" y="229"/>
              </a:cxn>
              <a:cxn ang="0">
                <a:pos x="154" y="239"/>
              </a:cxn>
              <a:cxn ang="0">
                <a:pos x="133" y="246"/>
              </a:cxn>
              <a:cxn ang="0">
                <a:pos x="102" y="240"/>
              </a:cxn>
              <a:cxn ang="0">
                <a:pos x="71" y="232"/>
              </a:cxn>
              <a:cxn ang="0">
                <a:pos x="59" y="226"/>
              </a:cxn>
              <a:cxn ang="0">
                <a:pos x="49" y="220"/>
              </a:cxn>
              <a:cxn ang="0">
                <a:pos x="43" y="212"/>
              </a:cxn>
              <a:cxn ang="0">
                <a:pos x="41" y="204"/>
              </a:cxn>
              <a:cxn ang="0">
                <a:pos x="47" y="178"/>
              </a:cxn>
              <a:cxn ang="0">
                <a:pos x="45" y="162"/>
              </a:cxn>
              <a:cxn ang="0">
                <a:pos x="40" y="147"/>
              </a:cxn>
              <a:cxn ang="0">
                <a:pos x="24" y="119"/>
              </a:cxn>
              <a:cxn ang="0">
                <a:pos x="8" y="91"/>
              </a:cxn>
              <a:cxn ang="0">
                <a:pos x="2" y="74"/>
              </a:cxn>
              <a:cxn ang="0">
                <a:pos x="0" y="55"/>
              </a:cxn>
              <a:cxn ang="0">
                <a:pos x="2" y="45"/>
              </a:cxn>
              <a:cxn ang="0">
                <a:pos x="8" y="36"/>
              </a:cxn>
              <a:cxn ang="0">
                <a:pos x="17" y="29"/>
              </a:cxn>
              <a:cxn ang="0">
                <a:pos x="26" y="22"/>
              </a:cxn>
              <a:cxn ang="0">
                <a:pos x="48" y="14"/>
              </a:cxn>
              <a:cxn ang="0">
                <a:pos x="67" y="12"/>
              </a:cxn>
              <a:cxn ang="0">
                <a:pos x="96" y="12"/>
              </a:cxn>
              <a:cxn ang="0">
                <a:pos x="133" y="12"/>
              </a:cxn>
            </a:cxnLst>
            <a:rect l="0" t="0" r="r" b="b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6" name="Freeform 278"/>
          <p:cNvSpPr>
            <a:spLocks/>
          </p:cNvSpPr>
          <p:nvPr>
            <p:custDataLst>
              <p:tags r:id="rId205"/>
            </p:custDataLst>
          </p:nvPr>
        </p:nvSpPr>
        <p:spPr bwMode="auto">
          <a:xfrm>
            <a:off x="8483601" y="2435226"/>
            <a:ext cx="85725" cy="130175"/>
          </a:xfrm>
          <a:custGeom>
            <a:avLst/>
            <a:gdLst/>
            <a:ahLst/>
            <a:cxnLst>
              <a:cxn ang="0">
                <a:pos x="18" y="41"/>
              </a:cxn>
              <a:cxn ang="0">
                <a:pos x="28" y="26"/>
              </a:cxn>
              <a:cxn ang="0">
                <a:pos x="38" y="16"/>
              </a:cxn>
              <a:cxn ang="0">
                <a:pos x="50" y="9"/>
              </a:cxn>
              <a:cxn ang="0">
                <a:pos x="73" y="1"/>
              </a:cxn>
              <a:cxn ang="0">
                <a:pos x="88" y="12"/>
              </a:cxn>
              <a:cxn ang="0">
                <a:pos x="108" y="34"/>
              </a:cxn>
              <a:cxn ang="0">
                <a:pos x="125" y="50"/>
              </a:cxn>
              <a:cxn ang="0">
                <a:pos x="139" y="58"/>
              </a:cxn>
              <a:cxn ang="0">
                <a:pos x="152" y="64"/>
              </a:cxn>
              <a:cxn ang="0">
                <a:pos x="166" y="67"/>
              </a:cxn>
              <a:cxn ang="0">
                <a:pos x="184" y="96"/>
              </a:cxn>
              <a:cxn ang="0">
                <a:pos x="195" y="137"/>
              </a:cxn>
              <a:cxn ang="0">
                <a:pos x="199" y="165"/>
              </a:cxn>
              <a:cxn ang="0">
                <a:pos x="200" y="185"/>
              </a:cxn>
              <a:cxn ang="0">
                <a:pos x="198" y="197"/>
              </a:cxn>
              <a:cxn ang="0">
                <a:pos x="195" y="207"/>
              </a:cxn>
              <a:cxn ang="0">
                <a:pos x="189" y="214"/>
              </a:cxn>
              <a:cxn ang="0">
                <a:pos x="179" y="220"/>
              </a:cxn>
              <a:cxn ang="0">
                <a:pos x="164" y="224"/>
              </a:cxn>
              <a:cxn ang="0">
                <a:pos x="140" y="224"/>
              </a:cxn>
              <a:cxn ang="0">
                <a:pos x="118" y="229"/>
              </a:cxn>
              <a:cxn ang="0">
                <a:pos x="111" y="235"/>
              </a:cxn>
              <a:cxn ang="0">
                <a:pos x="108" y="242"/>
              </a:cxn>
              <a:cxn ang="0">
                <a:pos x="98" y="245"/>
              </a:cxn>
              <a:cxn ang="0">
                <a:pos x="85" y="240"/>
              </a:cxn>
              <a:cxn ang="0">
                <a:pos x="77" y="230"/>
              </a:cxn>
              <a:cxn ang="0">
                <a:pos x="73" y="216"/>
              </a:cxn>
              <a:cxn ang="0">
                <a:pos x="72" y="192"/>
              </a:cxn>
              <a:cxn ang="0">
                <a:pos x="71" y="168"/>
              </a:cxn>
              <a:cxn ang="0">
                <a:pos x="69" y="154"/>
              </a:cxn>
              <a:cxn ang="0">
                <a:pos x="64" y="142"/>
              </a:cxn>
              <a:cxn ang="0">
                <a:pos x="56" y="134"/>
              </a:cxn>
              <a:cxn ang="0">
                <a:pos x="40" y="125"/>
              </a:cxn>
              <a:cxn ang="0">
                <a:pos x="18" y="115"/>
              </a:cxn>
              <a:cxn ang="0">
                <a:pos x="6" y="106"/>
              </a:cxn>
              <a:cxn ang="0">
                <a:pos x="1" y="98"/>
              </a:cxn>
              <a:cxn ang="0">
                <a:pos x="1" y="87"/>
              </a:cxn>
              <a:cxn ang="0">
                <a:pos x="5" y="78"/>
              </a:cxn>
              <a:cxn ang="0">
                <a:pos x="10" y="68"/>
              </a:cxn>
              <a:cxn ang="0">
                <a:pos x="13" y="56"/>
              </a:cxn>
            </a:cxnLst>
            <a:rect l="0" t="0" r="r" b="b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7" name="Freeform 279"/>
          <p:cNvSpPr>
            <a:spLocks/>
          </p:cNvSpPr>
          <p:nvPr>
            <p:custDataLst>
              <p:tags r:id="rId206"/>
            </p:custDataLst>
          </p:nvPr>
        </p:nvSpPr>
        <p:spPr bwMode="auto">
          <a:xfrm>
            <a:off x="9051926" y="3732213"/>
            <a:ext cx="231775" cy="254000"/>
          </a:xfrm>
          <a:custGeom>
            <a:avLst/>
            <a:gdLst/>
            <a:ahLst/>
            <a:cxnLst>
              <a:cxn ang="0">
                <a:pos x="91" y="21"/>
              </a:cxn>
              <a:cxn ang="0">
                <a:pos x="160" y="47"/>
              </a:cxn>
              <a:cxn ang="0">
                <a:pos x="202" y="70"/>
              </a:cxn>
              <a:cxn ang="0">
                <a:pos x="253" y="110"/>
              </a:cxn>
              <a:cxn ang="0">
                <a:pos x="300" y="136"/>
              </a:cxn>
              <a:cxn ang="0">
                <a:pos x="299" y="161"/>
              </a:cxn>
              <a:cxn ang="0">
                <a:pos x="347" y="205"/>
              </a:cxn>
              <a:cxn ang="0">
                <a:pos x="393" y="248"/>
              </a:cxn>
              <a:cxn ang="0">
                <a:pos x="379" y="250"/>
              </a:cxn>
              <a:cxn ang="0">
                <a:pos x="372" y="256"/>
              </a:cxn>
              <a:cxn ang="0">
                <a:pos x="372" y="278"/>
              </a:cxn>
              <a:cxn ang="0">
                <a:pos x="377" y="301"/>
              </a:cxn>
              <a:cxn ang="0">
                <a:pos x="389" y="325"/>
              </a:cxn>
              <a:cxn ang="0">
                <a:pos x="407" y="348"/>
              </a:cxn>
              <a:cxn ang="0">
                <a:pos x="428" y="366"/>
              </a:cxn>
              <a:cxn ang="0">
                <a:pos x="451" y="376"/>
              </a:cxn>
              <a:cxn ang="0">
                <a:pos x="461" y="390"/>
              </a:cxn>
              <a:cxn ang="0">
                <a:pos x="472" y="406"/>
              </a:cxn>
              <a:cxn ang="0">
                <a:pos x="489" y="417"/>
              </a:cxn>
              <a:cxn ang="0">
                <a:pos x="513" y="432"/>
              </a:cxn>
              <a:cxn ang="0">
                <a:pos x="518" y="444"/>
              </a:cxn>
              <a:cxn ang="0">
                <a:pos x="525" y="450"/>
              </a:cxn>
              <a:cxn ang="0">
                <a:pos x="538" y="456"/>
              </a:cxn>
              <a:cxn ang="0">
                <a:pos x="534" y="472"/>
              </a:cxn>
              <a:cxn ang="0">
                <a:pos x="519" y="484"/>
              </a:cxn>
              <a:cxn ang="0">
                <a:pos x="490" y="487"/>
              </a:cxn>
              <a:cxn ang="0">
                <a:pos x="448" y="480"/>
              </a:cxn>
              <a:cxn ang="0">
                <a:pos x="414" y="466"/>
              </a:cxn>
              <a:cxn ang="0">
                <a:pos x="386" y="446"/>
              </a:cxn>
              <a:cxn ang="0">
                <a:pos x="355" y="415"/>
              </a:cxn>
              <a:cxn ang="0">
                <a:pos x="312" y="365"/>
              </a:cxn>
              <a:cxn ang="0">
                <a:pos x="274" y="330"/>
              </a:cxn>
              <a:cxn ang="0">
                <a:pos x="246" y="316"/>
              </a:cxn>
              <a:cxn ang="0">
                <a:pos x="212" y="309"/>
              </a:cxn>
              <a:cxn ang="0">
                <a:pos x="180" y="310"/>
              </a:cxn>
              <a:cxn ang="0">
                <a:pos x="153" y="317"/>
              </a:cxn>
              <a:cxn ang="0">
                <a:pos x="113" y="345"/>
              </a:cxn>
              <a:cxn ang="0">
                <a:pos x="136" y="361"/>
              </a:cxn>
              <a:cxn ang="0">
                <a:pos x="140" y="370"/>
              </a:cxn>
              <a:cxn ang="0">
                <a:pos x="124" y="401"/>
              </a:cxn>
              <a:cxn ang="0">
                <a:pos x="113" y="414"/>
              </a:cxn>
              <a:cxn ang="0">
                <a:pos x="47" y="403"/>
              </a:cxn>
              <a:cxn ang="0">
                <a:pos x="20" y="259"/>
              </a:cxn>
              <a:cxn ang="0">
                <a:pos x="20" y="0"/>
              </a:cxn>
            </a:cxnLst>
            <a:rect l="0" t="0" r="r" b="b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8" name="Freeform 280"/>
          <p:cNvSpPr>
            <a:spLocks/>
          </p:cNvSpPr>
          <p:nvPr>
            <p:custDataLst>
              <p:tags r:id="rId207"/>
            </p:custDataLst>
          </p:nvPr>
        </p:nvSpPr>
        <p:spPr bwMode="auto">
          <a:xfrm>
            <a:off x="9244013" y="3716339"/>
            <a:ext cx="106362" cy="128587"/>
          </a:xfrm>
          <a:custGeom>
            <a:avLst/>
            <a:gdLst/>
            <a:ahLst/>
            <a:cxnLst>
              <a:cxn ang="0">
                <a:pos x="136" y="1"/>
              </a:cxn>
              <a:cxn ang="0">
                <a:pos x="157" y="8"/>
              </a:cxn>
              <a:cxn ang="0">
                <a:pos x="179" y="21"/>
              </a:cxn>
              <a:cxn ang="0">
                <a:pos x="199" y="37"/>
              </a:cxn>
              <a:cxn ang="0">
                <a:pos x="218" y="57"/>
              </a:cxn>
              <a:cxn ang="0">
                <a:pos x="234" y="76"/>
              </a:cxn>
              <a:cxn ang="0">
                <a:pos x="245" y="94"/>
              </a:cxn>
              <a:cxn ang="0">
                <a:pos x="252" y="111"/>
              </a:cxn>
              <a:cxn ang="0">
                <a:pos x="252" y="128"/>
              </a:cxn>
              <a:cxn ang="0">
                <a:pos x="243" y="151"/>
              </a:cxn>
              <a:cxn ang="0">
                <a:pos x="229" y="174"/>
              </a:cxn>
              <a:cxn ang="0">
                <a:pos x="209" y="195"/>
              </a:cxn>
              <a:cxn ang="0">
                <a:pos x="184" y="214"/>
              </a:cxn>
              <a:cxn ang="0">
                <a:pos x="157" y="229"/>
              </a:cxn>
              <a:cxn ang="0">
                <a:pos x="129" y="240"/>
              </a:cxn>
              <a:cxn ang="0">
                <a:pos x="100" y="245"/>
              </a:cxn>
              <a:cxn ang="0">
                <a:pos x="74" y="245"/>
              </a:cxn>
              <a:cxn ang="0">
                <a:pos x="53" y="240"/>
              </a:cxn>
              <a:cxn ang="0">
                <a:pos x="33" y="234"/>
              </a:cxn>
              <a:cxn ang="0">
                <a:pos x="11" y="229"/>
              </a:cxn>
              <a:cxn ang="0">
                <a:pos x="3" y="219"/>
              </a:cxn>
              <a:cxn ang="0">
                <a:pos x="10" y="205"/>
              </a:cxn>
              <a:cxn ang="0">
                <a:pos x="22" y="196"/>
              </a:cxn>
              <a:cxn ang="0">
                <a:pos x="37" y="191"/>
              </a:cxn>
              <a:cxn ang="0">
                <a:pos x="50" y="197"/>
              </a:cxn>
              <a:cxn ang="0">
                <a:pos x="60" y="207"/>
              </a:cxn>
              <a:cxn ang="0">
                <a:pos x="68" y="201"/>
              </a:cxn>
              <a:cxn ang="0">
                <a:pos x="75" y="190"/>
              </a:cxn>
              <a:cxn ang="0">
                <a:pos x="84" y="180"/>
              </a:cxn>
              <a:cxn ang="0">
                <a:pos x="91" y="181"/>
              </a:cxn>
              <a:cxn ang="0">
                <a:pos x="98" y="179"/>
              </a:cxn>
              <a:cxn ang="0">
                <a:pos x="106" y="178"/>
              </a:cxn>
              <a:cxn ang="0">
                <a:pos x="120" y="174"/>
              </a:cxn>
              <a:cxn ang="0">
                <a:pos x="149" y="164"/>
              </a:cxn>
              <a:cxn ang="0">
                <a:pos x="179" y="147"/>
              </a:cxn>
              <a:cxn ang="0">
                <a:pos x="197" y="135"/>
              </a:cxn>
              <a:cxn ang="0">
                <a:pos x="210" y="123"/>
              </a:cxn>
              <a:cxn ang="0">
                <a:pos x="218" y="111"/>
              </a:cxn>
              <a:cxn ang="0">
                <a:pos x="219" y="98"/>
              </a:cxn>
              <a:cxn ang="0">
                <a:pos x="214" y="88"/>
              </a:cxn>
              <a:cxn ang="0">
                <a:pos x="210" y="80"/>
              </a:cxn>
              <a:cxn ang="0">
                <a:pos x="207" y="72"/>
              </a:cxn>
              <a:cxn ang="0">
                <a:pos x="201" y="67"/>
              </a:cxn>
              <a:cxn ang="0">
                <a:pos x="191" y="65"/>
              </a:cxn>
              <a:cxn ang="0">
                <a:pos x="184" y="61"/>
              </a:cxn>
              <a:cxn ang="0">
                <a:pos x="180" y="54"/>
              </a:cxn>
              <a:cxn ang="0">
                <a:pos x="140" y="49"/>
              </a:cxn>
              <a:cxn ang="0">
                <a:pos x="136" y="44"/>
              </a:cxn>
              <a:cxn ang="0">
                <a:pos x="136" y="36"/>
              </a:cxn>
              <a:cxn ang="0">
                <a:pos x="140" y="18"/>
              </a:cxn>
              <a:cxn ang="0">
                <a:pos x="110" y="11"/>
              </a:cxn>
              <a:cxn ang="0">
                <a:pos x="97" y="12"/>
              </a:cxn>
              <a:cxn ang="0">
                <a:pos x="86" y="18"/>
              </a:cxn>
              <a:cxn ang="0">
                <a:pos x="104" y="5"/>
              </a:cxn>
              <a:cxn ang="0">
                <a:pos x="113" y="1"/>
              </a:cxn>
              <a:cxn ang="0">
                <a:pos x="127" y="0"/>
              </a:cxn>
            </a:cxnLst>
            <a:rect l="0" t="0" r="r" b="b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29" name="Freeform 281"/>
          <p:cNvSpPr>
            <a:spLocks/>
          </p:cNvSpPr>
          <p:nvPr>
            <p:custDataLst>
              <p:tags r:id="rId208"/>
            </p:custDataLst>
          </p:nvPr>
        </p:nvSpPr>
        <p:spPr bwMode="auto">
          <a:xfrm>
            <a:off x="7519988" y="3349626"/>
            <a:ext cx="63500" cy="119063"/>
          </a:xfrm>
          <a:custGeom>
            <a:avLst/>
            <a:gdLst/>
            <a:ahLst/>
            <a:cxnLst>
              <a:cxn ang="0">
                <a:pos x="41" y="228"/>
              </a:cxn>
              <a:cxn ang="0">
                <a:pos x="36" y="220"/>
              </a:cxn>
              <a:cxn ang="0">
                <a:pos x="29" y="208"/>
              </a:cxn>
              <a:cxn ang="0">
                <a:pos x="22" y="194"/>
              </a:cxn>
              <a:cxn ang="0">
                <a:pos x="16" y="178"/>
              </a:cxn>
              <a:cxn ang="0">
                <a:pos x="10" y="163"/>
              </a:cxn>
              <a:cxn ang="0">
                <a:pos x="5" y="148"/>
              </a:cxn>
              <a:cxn ang="0">
                <a:pos x="2" y="135"/>
              </a:cxn>
              <a:cxn ang="0">
                <a:pos x="0" y="123"/>
              </a:cxn>
              <a:cxn ang="0">
                <a:pos x="2" y="104"/>
              </a:cxn>
              <a:cxn ang="0">
                <a:pos x="4" y="87"/>
              </a:cxn>
              <a:cxn ang="0">
                <a:pos x="6" y="70"/>
              </a:cxn>
              <a:cxn ang="0">
                <a:pos x="9" y="55"/>
              </a:cxn>
              <a:cxn ang="0">
                <a:pos x="18" y="28"/>
              </a:cxn>
              <a:cxn ang="0">
                <a:pos x="28" y="0"/>
              </a:cxn>
              <a:cxn ang="0">
                <a:pos x="45" y="16"/>
              </a:cxn>
              <a:cxn ang="0">
                <a:pos x="62" y="28"/>
              </a:cxn>
              <a:cxn ang="0">
                <a:pos x="76" y="37"/>
              </a:cxn>
              <a:cxn ang="0">
                <a:pos x="89" y="48"/>
              </a:cxn>
              <a:cxn ang="0">
                <a:pos x="95" y="55"/>
              </a:cxn>
              <a:cxn ang="0">
                <a:pos x="101" y="63"/>
              </a:cxn>
              <a:cxn ang="0">
                <a:pos x="107" y="74"/>
              </a:cxn>
              <a:cxn ang="0">
                <a:pos x="114" y="86"/>
              </a:cxn>
              <a:cxn ang="0">
                <a:pos x="120" y="100"/>
              </a:cxn>
              <a:cxn ang="0">
                <a:pos x="127" y="117"/>
              </a:cxn>
              <a:cxn ang="0">
                <a:pos x="133" y="138"/>
              </a:cxn>
              <a:cxn ang="0">
                <a:pos x="141" y="161"/>
              </a:cxn>
              <a:cxn ang="0">
                <a:pos x="140" y="169"/>
              </a:cxn>
              <a:cxn ang="0">
                <a:pos x="138" y="177"/>
              </a:cxn>
              <a:cxn ang="0">
                <a:pos x="135" y="186"/>
              </a:cxn>
              <a:cxn ang="0">
                <a:pos x="131" y="192"/>
              </a:cxn>
              <a:cxn ang="0">
                <a:pos x="127" y="199"/>
              </a:cxn>
              <a:cxn ang="0">
                <a:pos x="121" y="204"/>
              </a:cxn>
              <a:cxn ang="0">
                <a:pos x="115" y="209"/>
              </a:cxn>
              <a:cxn ang="0">
                <a:pos x="108" y="213"/>
              </a:cxn>
              <a:cxn ang="0">
                <a:pos x="100" y="217"/>
              </a:cxn>
              <a:cxn ang="0">
                <a:pos x="93" y="220"/>
              </a:cxn>
              <a:cxn ang="0">
                <a:pos x="85" y="223"/>
              </a:cxn>
              <a:cxn ang="0">
                <a:pos x="76" y="225"/>
              </a:cxn>
              <a:cxn ang="0">
                <a:pos x="59" y="227"/>
              </a:cxn>
              <a:cxn ang="0">
                <a:pos x="41" y="228"/>
              </a:cxn>
            </a:cxnLst>
            <a:rect l="0" t="0" r="r" b="b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330" name="Group 282"/>
          <p:cNvGrpSpPr>
            <a:grpSpLocks/>
          </p:cNvGrpSpPr>
          <p:nvPr>
            <p:custDataLst>
              <p:tags r:id="rId209"/>
            </p:custDataLst>
          </p:nvPr>
        </p:nvGrpSpPr>
        <p:grpSpPr bwMode="auto">
          <a:xfrm>
            <a:off x="8459788" y="3060700"/>
            <a:ext cx="233362" cy="439738"/>
            <a:chOff x="5062" y="2295"/>
            <a:chExt cx="177" cy="279"/>
          </a:xfrm>
        </p:grpSpPr>
        <p:sp>
          <p:nvSpPr>
            <p:cNvPr id="2331" name="Freeform 283"/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/>
              <a:ahLst/>
              <a:cxnLst>
                <a:cxn ang="0">
                  <a:pos x="39" y="110"/>
                </a:cxn>
                <a:cxn ang="0">
                  <a:pos x="42" y="109"/>
                </a:cxn>
                <a:cxn ang="0">
                  <a:pos x="46" y="106"/>
                </a:cxn>
                <a:cxn ang="0">
                  <a:pos x="49" y="101"/>
                </a:cxn>
                <a:cxn ang="0">
                  <a:pos x="52" y="96"/>
                </a:cxn>
                <a:cxn ang="0">
                  <a:pos x="54" y="90"/>
                </a:cxn>
                <a:cxn ang="0">
                  <a:pos x="57" y="84"/>
                </a:cxn>
                <a:cxn ang="0">
                  <a:pos x="59" y="78"/>
                </a:cxn>
                <a:cxn ang="0">
                  <a:pos x="60" y="73"/>
                </a:cxn>
                <a:cxn ang="0">
                  <a:pos x="59" y="60"/>
                </a:cxn>
                <a:cxn ang="0">
                  <a:pos x="58" y="48"/>
                </a:cxn>
                <a:cxn ang="0">
                  <a:pos x="57" y="38"/>
                </a:cxn>
                <a:cxn ang="0">
                  <a:pos x="54" y="29"/>
                </a:cxn>
                <a:cxn ang="0">
                  <a:pos x="51" y="21"/>
                </a:cxn>
                <a:cxn ang="0">
                  <a:pos x="48" y="13"/>
                </a:cxn>
                <a:cxn ang="0">
                  <a:pos x="45" y="6"/>
                </a:cxn>
                <a:cxn ang="0">
                  <a:pos x="39" y="0"/>
                </a:cxn>
                <a:cxn ang="0">
                  <a:pos x="35" y="3"/>
                </a:cxn>
                <a:cxn ang="0">
                  <a:pos x="30" y="8"/>
                </a:cxn>
                <a:cxn ang="0">
                  <a:pos x="27" y="13"/>
                </a:cxn>
                <a:cxn ang="0">
                  <a:pos x="24" y="18"/>
                </a:cxn>
                <a:cxn ang="0">
                  <a:pos x="18" y="29"/>
                </a:cxn>
                <a:cxn ang="0">
                  <a:pos x="15" y="40"/>
                </a:cxn>
                <a:cxn ang="0">
                  <a:pos x="10" y="51"/>
                </a:cxn>
                <a:cxn ang="0">
                  <a:pos x="7" y="62"/>
                </a:cxn>
                <a:cxn ang="0">
                  <a:pos x="6" y="66"/>
                </a:cxn>
                <a:cxn ang="0">
                  <a:pos x="4" y="69"/>
                </a:cxn>
                <a:cxn ang="0">
                  <a:pos x="2" y="72"/>
                </a:cxn>
                <a:cxn ang="0">
                  <a:pos x="0" y="73"/>
                </a:cxn>
                <a:cxn ang="0">
                  <a:pos x="1" y="78"/>
                </a:cxn>
                <a:cxn ang="0">
                  <a:pos x="3" y="84"/>
                </a:cxn>
                <a:cxn ang="0">
                  <a:pos x="7" y="90"/>
                </a:cxn>
                <a:cxn ang="0">
                  <a:pos x="12" y="96"/>
                </a:cxn>
                <a:cxn ang="0">
                  <a:pos x="18" y="101"/>
                </a:cxn>
                <a:cxn ang="0">
                  <a:pos x="25" y="106"/>
                </a:cxn>
                <a:cxn ang="0">
                  <a:pos x="32" y="109"/>
                </a:cxn>
                <a:cxn ang="0">
                  <a:pos x="39" y="110"/>
                </a:cxn>
              </a:cxnLst>
              <a:rect l="0" t="0" r="r" b="b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2" name="Freeform 284"/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" y="18"/>
                </a:cxn>
                <a:cxn ang="0">
                  <a:pos x="15" y="25"/>
                </a:cxn>
                <a:cxn ang="0">
                  <a:pos x="23" y="32"/>
                </a:cxn>
                <a:cxn ang="0">
                  <a:pos x="31" y="40"/>
                </a:cxn>
                <a:cxn ang="0">
                  <a:pos x="37" y="48"/>
                </a:cxn>
                <a:cxn ang="0">
                  <a:pos x="42" y="57"/>
                </a:cxn>
                <a:cxn ang="0">
                  <a:pos x="45" y="65"/>
                </a:cxn>
                <a:cxn ang="0">
                  <a:pos x="46" y="75"/>
                </a:cxn>
                <a:cxn ang="0">
                  <a:pos x="72" y="75"/>
                </a:cxn>
                <a:cxn ang="0">
                  <a:pos x="65" y="50"/>
                </a:cxn>
                <a:cxn ang="0">
                  <a:pos x="60" y="34"/>
                </a:cxn>
                <a:cxn ang="0">
                  <a:pos x="60" y="27"/>
                </a:cxn>
                <a:cxn ang="0">
                  <a:pos x="63" y="19"/>
                </a:cxn>
                <a:cxn ang="0">
                  <a:pos x="67" y="11"/>
                </a:cxn>
                <a:cxn ang="0">
                  <a:pos x="72" y="1"/>
                </a:cxn>
                <a:cxn ang="0">
                  <a:pos x="52" y="0"/>
                </a:cxn>
                <a:cxn ang="0">
                  <a:pos x="32" y="0"/>
                </a:cxn>
                <a:cxn ang="0">
                  <a:pos x="22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6" y="7"/>
                </a:cxn>
                <a:cxn ang="0">
                  <a:pos x="2" y="10"/>
                </a:cxn>
                <a:cxn ang="0">
                  <a:pos x="0" y="13"/>
                </a:cxn>
              </a:cxnLst>
              <a:rect l="0" t="0" r="r" b="b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3" name="Freeform 285"/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/>
              <a:ahLst/>
              <a:cxnLst>
                <a:cxn ang="0">
                  <a:pos x="15" y="49"/>
                </a:cxn>
                <a:cxn ang="0">
                  <a:pos x="15" y="33"/>
                </a:cxn>
                <a:cxn ang="0">
                  <a:pos x="15" y="19"/>
                </a:cxn>
                <a:cxn ang="0">
                  <a:pos x="14" y="13"/>
                </a:cxn>
                <a:cxn ang="0">
                  <a:pos x="13" y="7"/>
                </a:cxn>
                <a:cxn ang="0">
                  <a:pos x="11" y="3"/>
                </a:cxn>
                <a:cxn ang="0">
                  <a:pos x="9" y="0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1" y="36"/>
                </a:cxn>
                <a:cxn ang="0">
                  <a:pos x="4" y="42"/>
                </a:cxn>
                <a:cxn ang="0">
                  <a:pos x="7" y="44"/>
                </a:cxn>
                <a:cxn ang="0">
                  <a:pos x="9" y="46"/>
                </a:cxn>
                <a:cxn ang="0">
                  <a:pos x="12" y="48"/>
                </a:cxn>
                <a:cxn ang="0">
                  <a:pos x="15" y="49"/>
                </a:cxn>
              </a:cxnLst>
              <a:rect l="0" t="0" r="r" b="b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4" name="Freeform 286"/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0" y="37"/>
                </a:cxn>
                <a:cxn ang="0">
                  <a:pos x="6" y="39"/>
                </a:cxn>
                <a:cxn ang="0">
                  <a:pos x="12" y="40"/>
                </a:cxn>
                <a:cxn ang="0">
                  <a:pos x="19" y="39"/>
                </a:cxn>
                <a:cxn ang="0">
                  <a:pos x="26" y="38"/>
                </a:cxn>
                <a:cxn ang="0">
                  <a:pos x="32" y="36"/>
                </a:cxn>
                <a:cxn ang="0">
                  <a:pos x="39" y="33"/>
                </a:cxn>
                <a:cxn ang="0">
                  <a:pos x="43" y="30"/>
                </a:cxn>
                <a:cxn ang="0">
                  <a:pos x="47" y="25"/>
                </a:cxn>
                <a:cxn ang="0">
                  <a:pos x="47" y="0"/>
                </a:cxn>
                <a:cxn ang="0">
                  <a:pos x="41" y="0"/>
                </a:cxn>
                <a:cxn ang="0">
                  <a:pos x="33" y="1"/>
                </a:cxn>
                <a:cxn ang="0">
                  <a:pos x="26" y="3"/>
                </a:cxn>
                <a:cxn ang="0">
                  <a:pos x="20" y="6"/>
                </a:cxn>
              </a:cxnLst>
              <a:rect l="0" t="0" r="r" b="b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5" name="Freeform 287"/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"/>
                </a:cxn>
                <a:cxn ang="0">
                  <a:pos x="6" y="13"/>
                </a:cxn>
                <a:cxn ang="0">
                  <a:pos x="12" y="19"/>
                </a:cxn>
                <a:cxn ang="0">
                  <a:pos x="17" y="23"/>
                </a:cxn>
                <a:cxn ang="0">
                  <a:pos x="23" y="26"/>
                </a:cxn>
                <a:cxn ang="0">
                  <a:pos x="28" y="29"/>
                </a:cxn>
                <a:cxn ang="0">
                  <a:pos x="34" y="31"/>
                </a:cxn>
                <a:cxn ang="0">
                  <a:pos x="39" y="31"/>
                </a:cxn>
                <a:cxn ang="0">
                  <a:pos x="33" y="22"/>
                </a:cxn>
                <a:cxn ang="0">
                  <a:pos x="25" y="14"/>
                </a:cxn>
                <a:cxn ang="0">
                  <a:pos x="16" y="7"/>
                </a:cxn>
                <a:cxn ang="0">
                  <a:pos x="6" y="0"/>
                </a:cxn>
              </a:cxnLst>
              <a:rect l="0" t="0" r="r" b="b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6" name="Freeform 288"/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19"/>
                </a:cxn>
                <a:cxn ang="0">
                  <a:pos x="34" y="0"/>
                </a:cxn>
                <a:cxn ang="0">
                  <a:pos x="2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7" name="Freeform 289"/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2"/>
                </a:cxn>
                <a:cxn ang="0">
                  <a:pos x="13" y="6"/>
                </a:cxn>
                <a:cxn ang="0">
                  <a:pos x="6" y="6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8" name="Freeform 290"/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7" y="5"/>
                </a:cxn>
                <a:cxn ang="0">
                  <a:pos x="121" y="10"/>
                </a:cxn>
                <a:cxn ang="0">
                  <a:pos x="124" y="13"/>
                </a:cxn>
                <a:cxn ang="0">
                  <a:pos x="125" y="17"/>
                </a:cxn>
                <a:cxn ang="0">
                  <a:pos x="126" y="20"/>
                </a:cxn>
                <a:cxn ang="0">
                  <a:pos x="126" y="25"/>
                </a:cxn>
                <a:cxn ang="0">
                  <a:pos x="123" y="32"/>
                </a:cxn>
                <a:cxn ang="0">
                  <a:pos x="118" y="41"/>
                </a:cxn>
                <a:cxn ang="0">
                  <a:pos x="113" y="50"/>
                </a:cxn>
                <a:cxn ang="0">
                  <a:pos x="106" y="61"/>
                </a:cxn>
                <a:cxn ang="0">
                  <a:pos x="91" y="83"/>
                </a:cxn>
                <a:cxn ang="0">
                  <a:pos x="72" y="104"/>
                </a:cxn>
                <a:cxn ang="0">
                  <a:pos x="53" y="126"/>
                </a:cxn>
                <a:cxn ang="0">
                  <a:pos x="34" y="144"/>
                </a:cxn>
                <a:cxn ang="0">
                  <a:pos x="25" y="152"/>
                </a:cxn>
                <a:cxn ang="0">
                  <a:pos x="16" y="158"/>
                </a:cxn>
                <a:cxn ang="0">
                  <a:pos x="7" y="163"/>
                </a:cxn>
                <a:cxn ang="0">
                  <a:pos x="0" y="166"/>
                </a:cxn>
                <a:cxn ang="0">
                  <a:pos x="0" y="160"/>
                </a:cxn>
                <a:cxn ang="0">
                  <a:pos x="0" y="153"/>
                </a:cxn>
                <a:cxn ang="0">
                  <a:pos x="0" y="145"/>
                </a:cxn>
                <a:cxn ang="0">
                  <a:pos x="0" y="136"/>
                </a:cxn>
                <a:cxn ang="0">
                  <a:pos x="3" y="131"/>
                </a:cxn>
                <a:cxn ang="0">
                  <a:pos x="6" y="128"/>
                </a:cxn>
                <a:cxn ang="0">
                  <a:pos x="12" y="124"/>
                </a:cxn>
                <a:cxn ang="0">
                  <a:pos x="16" y="121"/>
                </a:cxn>
                <a:cxn ang="0">
                  <a:pos x="26" y="116"/>
                </a:cxn>
                <a:cxn ang="0">
                  <a:pos x="33" y="110"/>
                </a:cxn>
                <a:cxn ang="0">
                  <a:pos x="40" y="104"/>
                </a:cxn>
                <a:cxn ang="0">
                  <a:pos x="48" y="96"/>
                </a:cxn>
                <a:cxn ang="0">
                  <a:pos x="53" y="89"/>
                </a:cxn>
                <a:cxn ang="0">
                  <a:pos x="58" y="82"/>
                </a:cxn>
                <a:cxn ang="0">
                  <a:pos x="67" y="66"/>
                </a:cxn>
                <a:cxn ang="0">
                  <a:pos x="72" y="50"/>
                </a:cxn>
                <a:cxn ang="0">
                  <a:pos x="79" y="36"/>
                </a:cxn>
                <a:cxn ang="0">
                  <a:pos x="87" y="23"/>
                </a:cxn>
                <a:cxn ang="0">
                  <a:pos x="92" y="16"/>
                </a:cxn>
                <a:cxn ang="0">
                  <a:pos x="97" y="11"/>
                </a:cxn>
                <a:cxn ang="0">
                  <a:pos x="104" y="5"/>
                </a:cxn>
                <a:cxn ang="0">
                  <a:pos x="113" y="0"/>
                </a:cxn>
              </a:cxnLst>
              <a:rect l="0" t="0" r="r" b="b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9" name="Freeform 291"/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/>
              <a:ahLst/>
              <a:cxnLst>
                <a:cxn ang="0">
                  <a:pos x="8" y="182"/>
                </a:cxn>
                <a:cxn ang="0">
                  <a:pos x="1" y="163"/>
                </a:cxn>
                <a:cxn ang="0">
                  <a:pos x="0" y="142"/>
                </a:cxn>
                <a:cxn ang="0">
                  <a:pos x="6" y="130"/>
                </a:cxn>
                <a:cxn ang="0">
                  <a:pos x="19" y="126"/>
                </a:cxn>
                <a:cxn ang="0">
                  <a:pos x="34" y="117"/>
                </a:cxn>
                <a:cxn ang="0">
                  <a:pos x="48" y="100"/>
                </a:cxn>
                <a:cxn ang="0">
                  <a:pos x="60" y="91"/>
                </a:cxn>
                <a:cxn ang="0">
                  <a:pos x="68" y="87"/>
                </a:cxn>
                <a:cxn ang="0">
                  <a:pos x="83" y="87"/>
                </a:cxn>
                <a:cxn ang="0">
                  <a:pos x="94" y="93"/>
                </a:cxn>
                <a:cxn ang="0">
                  <a:pos x="101" y="105"/>
                </a:cxn>
                <a:cxn ang="0">
                  <a:pos x="108" y="110"/>
                </a:cxn>
                <a:cxn ang="0">
                  <a:pos x="120" y="110"/>
                </a:cxn>
                <a:cxn ang="0">
                  <a:pos x="135" y="104"/>
                </a:cxn>
                <a:cxn ang="0">
                  <a:pos x="148" y="93"/>
                </a:cxn>
                <a:cxn ang="0">
                  <a:pos x="160" y="78"/>
                </a:cxn>
                <a:cxn ang="0">
                  <a:pos x="174" y="51"/>
                </a:cxn>
                <a:cxn ang="0">
                  <a:pos x="188" y="16"/>
                </a:cxn>
                <a:cxn ang="0">
                  <a:pos x="195" y="4"/>
                </a:cxn>
                <a:cxn ang="0">
                  <a:pos x="202" y="12"/>
                </a:cxn>
                <a:cxn ang="0">
                  <a:pos x="213" y="18"/>
                </a:cxn>
                <a:cxn ang="0">
                  <a:pos x="219" y="32"/>
                </a:cxn>
                <a:cxn ang="0">
                  <a:pos x="219" y="52"/>
                </a:cxn>
                <a:cxn ang="0">
                  <a:pos x="227" y="61"/>
                </a:cxn>
                <a:cxn ang="0">
                  <a:pos x="234" y="70"/>
                </a:cxn>
                <a:cxn ang="0">
                  <a:pos x="234" y="88"/>
                </a:cxn>
                <a:cxn ang="0">
                  <a:pos x="234" y="104"/>
                </a:cxn>
                <a:cxn ang="0">
                  <a:pos x="237" y="110"/>
                </a:cxn>
                <a:cxn ang="0">
                  <a:pos x="243" y="121"/>
                </a:cxn>
                <a:cxn ang="0">
                  <a:pos x="249" y="137"/>
                </a:cxn>
                <a:cxn ang="0">
                  <a:pos x="254" y="161"/>
                </a:cxn>
                <a:cxn ang="0">
                  <a:pos x="245" y="235"/>
                </a:cxn>
                <a:cxn ang="0">
                  <a:pos x="239" y="222"/>
                </a:cxn>
                <a:cxn ang="0">
                  <a:pos x="237" y="208"/>
                </a:cxn>
                <a:cxn ang="0">
                  <a:pos x="239" y="192"/>
                </a:cxn>
                <a:cxn ang="0">
                  <a:pos x="222" y="188"/>
                </a:cxn>
                <a:cxn ang="0">
                  <a:pos x="206" y="179"/>
                </a:cxn>
                <a:cxn ang="0">
                  <a:pos x="194" y="199"/>
                </a:cxn>
                <a:cxn ang="0">
                  <a:pos x="188" y="219"/>
                </a:cxn>
                <a:cxn ang="0">
                  <a:pos x="185" y="259"/>
                </a:cxn>
                <a:cxn ang="0">
                  <a:pos x="124" y="242"/>
                </a:cxn>
                <a:cxn ang="0">
                  <a:pos x="110" y="220"/>
                </a:cxn>
                <a:cxn ang="0">
                  <a:pos x="99" y="209"/>
                </a:cxn>
                <a:cxn ang="0">
                  <a:pos x="97" y="196"/>
                </a:cxn>
                <a:cxn ang="0">
                  <a:pos x="105" y="186"/>
                </a:cxn>
                <a:cxn ang="0">
                  <a:pos x="112" y="180"/>
                </a:cxn>
                <a:cxn ang="0">
                  <a:pos x="117" y="173"/>
                </a:cxn>
                <a:cxn ang="0">
                  <a:pos x="93" y="154"/>
                </a:cxn>
                <a:cxn ang="0">
                  <a:pos x="28" y="155"/>
                </a:cxn>
                <a:cxn ang="0">
                  <a:pos x="20" y="163"/>
                </a:cxn>
                <a:cxn ang="0">
                  <a:pos x="16" y="175"/>
                </a:cxn>
                <a:cxn ang="0">
                  <a:pos x="13" y="187"/>
                </a:cxn>
              </a:cxnLst>
              <a:rect l="0" t="0" r="r" b="b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0" name="Freeform 292"/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/>
              <a:ahLst/>
              <a:cxnLst>
                <a:cxn ang="0">
                  <a:pos x="72" y="43"/>
                </a:cxn>
                <a:cxn ang="0">
                  <a:pos x="72" y="92"/>
                </a:cxn>
                <a:cxn ang="0">
                  <a:pos x="65" y="86"/>
                </a:cxn>
                <a:cxn ang="0">
                  <a:pos x="58" y="81"/>
                </a:cxn>
                <a:cxn ang="0">
                  <a:pos x="51" y="75"/>
                </a:cxn>
                <a:cxn ang="0">
                  <a:pos x="46" y="69"/>
                </a:cxn>
                <a:cxn ang="0">
                  <a:pos x="38" y="58"/>
                </a:cxn>
                <a:cxn ang="0">
                  <a:pos x="32" y="46"/>
                </a:cxn>
                <a:cxn ang="0">
                  <a:pos x="25" y="34"/>
                </a:cxn>
                <a:cxn ang="0">
                  <a:pos x="19" y="23"/>
                </a:cxn>
                <a:cxn ang="0">
                  <a:pos x="11" y="12"/>
                </a:cxn>
                <a:cxn ang="0">
                  <a:pos x="0" y="0"/>
                </a:cxn>
                <a:cxn ang="0">
                  <a:pos x="25" y="12"/>
                </a:cxn>
                <a:cxn ang="0">
                  <a:pos x="44" y="21"/>
                </a:cxn>
                <a:cxn ang="0">
                  <a:pos x="51" y="26"/>
                </a:cxn>
                <a:cxn ang="0">
                  <a:pos x="58" y="31"/>
                </a:cxn>
                <a:cxn ang="0">
                  <a:pos x="66" y="36"/>
                </a:cxn>
                <a:cxn ang="0">
                  <a:pos x="72" y="43"/>
                </a:cxn>
              </a:cxnLst>
              <a:rect l="0" t="0" r="r" b="b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1" name="Freeform 293"/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9" y="5"/>
                </a:cxn>
                <a:cxn ang="0">
                  <a:pos x="31" y="3"/>
                </a:cxn>
                <a:cxn ang="0">
                  <a:pos x="39" y="1"/>
                </a:cxn>
                <a:cxn ang="0">
                  <a:pos x="46" y="0"/>
                </a:cxn>
                <a:cxn ang="0">
                  <a:pos x="46" y="9"/>
                </a:cxn>
                <a:cxn ang="0">
                  <a:pos x="46" y="18"/>
                </a:cxn>
                <a:cxn ang="0">
                  <a:pos x="46" y="27"/>
                </a:cxn>
                <a:cxn ang="0">
                  <a:pos x="46" y="38"/>
                </a:cxn>
                <a:cxn ang="0">
                  <a:pos x="45" y="46"/>
                </a:cxn>
                <a:cxn ang="0">
                  <a:pos x="41" y="54"/>
                </a:cxn>
                <a:cxn ang="0">
                  <a:pos x="39" y="57"/>
                </a:cxn>
                <a:cxn ang="0">
                  <a:pos x="37" y="60"/>
                </a:cxn>
                <a:cxn ang="0">
                  <a:pos x="35" y="61"/>
                </a:cxn>
                <a:cxn ang="0">
                  <a:pos x="33" y="62"/>
                </a:cxn>
                <a:cxn ang="0">
                  <a:pos x="27" y="61"/>
                </a:cxn>
                <a:cxn ang="0">
                  <a:pos x="22" y="60"/>
                </a:cxn>
                <a:cxn ang="0">
                  <a:pos x="17" y="59"/>
                </a:cxn>
                <a:cxn ang="0">
                  <a:pos x="14" y="57"/>
                </a:cxn>
                <a:cxn ang="0">
                  <a:pos x="11" y="54"/>
                </a:cxn>
                <a:cxn ang="0">
                  <a:pos x="7" y="51"/>
                </a:cxn>
                <a:cxn ang="0">
                  <a:pos x="5" y="47"/>
                </a:cxn>
                <a:cxn ang="0">
                  <a:pos x="4" y="44"/>
                </a:cxn>
                <a:cxn ang="0">
                  <a:pos x="1" y="34"/>
                </a:cxn>
                <a:cxn ang="0">
                  <a:pos x="0" y="25"/>
                </a:cxn>
                <a:cxn ang="0">
                  <a:pos x="0" y="16"/>
                </a:cxn>
                <a:cxn ang="0">
                  <a:pos x="0" y="6"/>
                </a:cxn>
                <a:cxn ang="0">
                  <a:pos x="6" y="6"/>
                </a:cxn>
              </a:cxnLst>
              <a:rect l="0" t="0" r="r" b="b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2" name="Freeform 294"/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6" y="9"/>
                </a:cxn>
                <a:cxn ang="0">
                  <a:pos x="77" y="17"/>
                </a:cxn>
                <a:cxn ang="0">
                  <a:pos x="88" y="23"/>
                </a:cxn>
                <a:cxn ang="0">
                  <a:pos x="99" y="25"/>
                </a:cxn>
                <a:cxn ang="0">
                  <a:pos x="108" y="21"/>
                </a:cxn>
                <a:cxn ang="0">
                  <a:pos x="118" y="12"/>
                </a:cxn>
                <a:cxn ang="0">
                  <a:pos x="122" y="35"/>
                </a:cxn>
                <a:cxn ang="0">
                  <a:pos x="130" y="62"/>
                </a:cxn>
                <a:cxn ang="0">
                  <a:pos x="141" y="86"/>
                </a:cxn>
                <a:cxn ang="0">
                  <a:pos x="147" y="94"/>
                </a:cxn>
                <a:cxn ang="0">
                  <a:pos x="152" y="99"/>
                </a:cxn>
                <a:cxn ang="0">
                  <a:pos x="143" y="120"/>
                </a:cxn>
                <a:cxn ang="0">
                  <a:pos x="129" y="140"/>
                </a:cxn>
                <a:cxn ang="0">
                  <a:pos x="117" y="157"/>
                </a:cxn>
                <a:cxn ang="0">
                  <a:pos x="112" y="172"/>
                </a:cxn>
                <a:cxn ang="0">
                  <a:pos x="115" y="197"/>
                </a:cxn>
                <a:cxn ang="0">
                  <a:pos x="115" y="205"/>
                </a:cxn>
                <a:cxn ang="0">
                  <a:pos x="112" y="216"/>
                </a:cxn>
                <a:cxn ang="0">
                  <a:pos x="126" y="216"/>
                </a:cxn>
                <a:cxn ang="0">
                  <a:pos x="146" y="216"/>
                </a:cxn>
                <a:cxn ang="0">
                  <a:pos x="136" y="252"/>
                </a:cxn>
                <a:cxn ang="0">
                  <a:pos x="136" y="267"/>
                </a:cxn>
                <a:cxn ang="0">
                  <a:pos x="146" y="283"/>
                </a:cxn>
                <a:cxn ang="0">
                  <a:pos x="125" y="291"/>
                </a:cxn>
                <a:cxn ang="0">
                  <a:pos x="105" y="296"/>
                </a:cxn>
                <a:cxn ang="0">
                  <a:pos x="85" y="294"/>
                </a:cxn>
                <a:cxn ang="0">
                  <a:pos x="73" y="288"/>
                </a:cxn>
                <a:cxn ang="0">
                  <a:pos x="67" y="280"/>
                </a:cxn>
                <a:cxn ang="0">
                  <a:pos x="66" y="271"/>
                </a:cxn>
                <a:cxn ang="0">
                  <a:pos x="85" y="253"/>
                </a:cxn>
                <a:cxn ang="0">
                  <a:pos x="69" y="249"/>
                </a:cxn>
                <a:cxn ang="0">
                  <a:pos x="52" y="242"/>
                </a:cxn>
                <a:cxn ang="0">
                  <a:pos x="38" y="231"/>
                </a:cxn>
                <a:cxn ang="0">
                  <a:pos x="25" y="219"/>
                </a:cxn>
                <a:cxn ang="0">
                  <a:pos x="14" y="205"/>
                </a:cxn>
                <a:cxn ang="0">
                  <a:pos x="6" y="190"/>
                </a:cxn>
                <a:cxn ang="0">
                  <a:pos x="1" y="172"/>
                </a:cxn>
                <a:cxn ang="0">
                  <a:pos x="0" y="154"/>
                </a:cxn>
                <a:cxn ang="0">
                  <a:pos x="0" y="130"/>
                </a:cxn>
                <a:cxn ang="0">
                  <a:pos x="27" y="106"/>
                </a:cxn>
                <a:cxn ang="0">
                  <a:pos x="32" y="46"/>
                </a:cxn>
                <a:cxn ang="0">
                  <a:pos x="31" y="18"/>
                </a:cxn>
                <a:cxn ang="0">
                  <a:pos x="28" y="4"/>
                </a:cxn>
              </a:cxnLst>
              <a:rect l="0" t="0" r="r" b="b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3" name="Freeform 295"/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/>
              <a:ahLst/>
              <a:cxnLst>
                <a:cxn ang="0">
                  <a:pos x="26" y="38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6" y="8"/>
                </a:cxn>
                <a:cxn ang="0">
                  <a:pos x="0" y="13"/>
                </a:cxn>
                <a:cxn ang="0">
                  <a:pos x="18" y="30"/>
                </a:cxn>
                <a:cxn ang="0">
                  <a:pos x="26" y="38"/>
                </a:cxn>
              </a:cxnLst>
              <a:rect l="0" t="0" r="r" b="b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4" name="Freeform 296"/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22"/>
                </a:cxn>
                <a:cxn ang="0">
                  <a:pos x="17" y="26"/>
                </a:cxn>
                <a:cxn ang="0">
                  <a:pos x="27" y="30"/>
                </a:cxn>
                <a:cxn ang="0">
                  <a:pos x="34" y="31"/>
                </a:cxn>
                <a:cxn ang="0">
                  <a:pos x="33" y="24"/>
                </a:cxn>
                <a:cxn ang="0">
                  <a:pos x="30" y="15"/>
                </a:cxn>
                <a:cxn ang="0">
                  <a:pos x="26" y="6"/>
                </a:cxn>
                <a:cxn ang="0">
                  <a:pos x="20" y="0"/>
                </a:cxn>
                <a:cxn ang="0">
                  <a:pos x="16" y="5"/>
                </a:cxn>
                <a:cxn ang="0">
                  <a:pos x="10" y="11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4" y="18"/>
                </a:cxn>
                <a:cxn ang="0">
                  <a:pos x="0" y="18"/>
                </a:cxn>
              </a:cxnLst>
              <a:rect l="0" t="0" r="r" b="b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5" name="Freeform 297"/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37"/>
                </a:cxn>
                <a:cxn ang="0">
                  <a:pos x="7" y="33"/>
                </a:cxn>
                <a:cxn ang="0">
                  <a:pos x="20" y="30"/>
                </a:cxn>
                <a:cxn ang="0">
                  <a:pos x="20" y="0"/>
                </a:cxn>
                <a:cxn ang="0">
                  <a:pos x="0" y="6"/>
                </a:cxn>
              </a:cxnLst>
              <a:rect l="0" t="0" r="r" b="b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6" name="Line 298"/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7" name="Freeform 299"/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13"/>
                </a:cxn>
                <a:cxn ang="0">
                  <a:pos x="3" y="9"/>
                </a:cxn>
                <a:cxn ang="0">
                  <a:pos x="7" y="4"/>
                </a:cxn>
                <a:cxn ang="0">
                  <a:pos x="13" y="0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8" name="Line 300"/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9" name="Freeform 301"/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1"/>
                </a:cxn>
                <a:cxn ang="0">
                  <a:pos x="27" y="13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0" name="Freeform 302"/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1" name="Freeform 303"/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6" y="13"/>
                </a:cxn>
                <a:cxn ang="0">
                  <a:pos x="10" y="11"/>
                </a:cxn>
                <a:cxn ang="0">
                  <a:pos x="16" y="10"/>
                </a:cxn>
                <a:cxn ang="0">
                  <a:pos x="20" y="7"/>
                </a:cxn>
                <a:cxn ang="0">
                  <a:pos x="28" y="2"/>
                </a:cxn>
                <a:cxn ang="0">
                  <a:pos x="34" y="0"/>
                </a:cxn>
                <a:cxn ang="0">
                  <a:pos x="25" y="0"/>
                </a:cxn>
                <a:cxn ang="0">
                  <a:pos x="15" y="0"/>
                </a:cxn>
              </a:cxnLst>
              <a:rect l="0" t="0" r="r" b="b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2" name="Freeform 304"/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4" y="18"/>
                </a:cxn>
              </a:cxnLst>
              <a:rect l="0" t="0" r="r" b="b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3" name="Freeform 305"/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/>
              <a:ahLst/>
              <a:cxnLst>
                <a:cxn ang="0">
                  <a:pos x="53" y="25"/>
                </a:cxn>
                <a:cxn ang="0">
                  <a:pos x="56" y="12"/>
                </a:cxn>
                <a:cxn ang="0">
                  <a:pos x="59" y="0"/>
                </a:cxn>
                <a:cxn ang="0">
                  <a:pos x="44" y="0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0" y="6"/>
                </a:cxn>
                <a:cxn ang="0">
                  <a:pos x="13" y="14"/>
                </a:cxn>
                <a:cxn ang="0">
                  <a:pos x="26" y="20"/>
                </a:cxn>
                <a:cxn ang="0">
                  <a:pos x="33" y="22"/>
                </a:cxn>
                <a:cxn ang="0">
                  <a:pos x="38" y="24"/>
                </a:cxn>
                <a:cxn ang="0">
                  <a:pos x="46" y="25"/>
                </a:cxn>
                <a:cxn ang="0">
                  <a:pos x="53" y="25"/>
                </a:cxn>
              </a:cxnLst>
              <a:rect l="0" t="0" r="r" b="b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4" name="Line 306"/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55" name="Freeform 307"/>
          <p:cNvSpPr>
            <a:spLocks/>
          </p:cNvSpPr>
          <p:nvPr>
            <p:custDataLst>
              <p:tags r:id="rId210"/>
            </p:custDataLst>
          </p:nvPr>
        </p:nvSpPr>
        <p:spPr bwMode="auto">
          <a:xfrm>
            <a:off x="8804275" y="3879851"/>
            <a:ext cx="14288" cy="55563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" y="34"/>
              </a:cxn>
              <a:cxn ang="0">
                <a:pos x="2" y="27"/>
              </a:cxn>
              <a:cxn ang="0">
                <a:pos x="5" y="21"/>
              </a:cxn>
              <a:cxn ang="0">
                <a:pos x="9" y="15"/>
              </a:cxn>
              <a:cxn ang="0">
                <a:pos x="14" y="9"/>
              </a:cxn>
              <a:cxn ang="0">
                <a:pos x="20" y="5"/>
              </a:cxn>
              <a:cxn ang="0">
                <a:pos x="26" y="2"/>
              </a:cxn>
              <a:cxn ang="0">
                <a:pos x="33" y="0"/>
              </a:cxn>
              <a:cxn ang="0">
                <a:pos x="33" y="25"/>
              </a:cxn>
              <a:cxn ang="0">
                <a:pos x="23" y="27"/>
              </a:cxn>
              <a:cxn ang="0">
                <a:pos x="18" y="29"/>
              </a:cxn>
              <a:cxn ang="0">
                <a:pos x="16" y="32"/>
              </a:cxn>
              <a:cxn ang="0">
                <a:pos x="16" y="34"/>
              </a:cxn>
              <a:cxn ang="0">
                <a:pos x="16" y="36"/>
              </a:cxn>
              <a:cxn ang="0">
                <a:pos x="14" y="38"/>
              </a:cxn>
              <a:cxn ang="0">
                <a:pos x="10" y="41"/>
              </a:cxn>
              <a:cxn ang="0">
                <a:pos x="0" y="43"/>
              </a:cxn>
            </a:cxnLst>
            <a:rect l="0" t="0" r="r" b="b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56" name="Freeform 308"/>
          <p:cNvSpPr>
            <a:spLocks/>
          </p:cNvSpPr>
          <p:nvPr>
            <p:custDataLst>
              <p:tags r:id="rId211"/>
            </p:custDataLst>
          </p:nvPr>
        </p:nvSpPr>
        <p:spPr bwMode="auto">
          <a:xfrm>
            <a:off x="8880476" y="3819525"/>
            <a:ext cx="22225" cy="58738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1" y="51"/>
              </a:cxn>
              <a:cxn ang="0">
                <a:pos x="2" y="46"/>
              </a:cxn>
              <a:cxn ang="0">
                <a:pos x="3" y="42"/>
              </a:cxn>
              <a:cxn ang="0">
                <a:pos x="6" y="37"/>
              </a:cxn>
              <a:cxn ang="0">
                <a:pos x="11" y="29"/>
              </a:cxn>
              <a:cxn ang="0">
                <a:pos x="18" y="21"/>
              </a:cxn>
              <a:cxn ang="0">
                <a:pos x="31" y="7"/>
              </a:cxn>
              <a:cxn ang="0">
                <a:pos x="41" y="0"/>
              </a:cxn>
              <a:cxn ang="0">
                <a:pos x="54" y="12"/>
              </a:cxn>
              <a:cxn ang="0">
                <a:pos x="51" y="21"/>
              </a:cxn>
              <a:cxn ang="0">
                <a:pos x="47" y="29"/>
              </a:cxn>
              <a:cxn ang="0">
                <a:pos x="44" y="35"/>
              </a:cxn>
              <a:cxn ang="0">
                <a:pos x="41" y="41"/>
              </a:cxn>
              <a:cxn ang="0">
                <a:pos x="33" y="49"/>
              </a:cxn>
              <a:cxn ang="0">
                <a:pos x="28" y="55"/>
              </a:cxn>
              <a:cxn ang="0">
                <a:pos x="26" y="64"/>
              </a:cxn>
              <a:cxn ang="0">
                <a:pos x="26" y="74"/>
              </a:cxn>
              <a:cxn ang="0">
                <a:pos x="24" y="83"/>
              </a:cxn>
              <a:cxn ang="0">
                <a:pos x="20" y="92"/>
              </a:cxn>
              <a:cxn ang="0">
                <a:pos x="14" y="83"/>
              </a:cxn>
              <a:cxn ang="0">
                <a:pos x="8" y="74"/>
              </a:cxn>
              <a:cxn ang="0">
                <a:pos x="5" y="70"/>
              </a:cxn>
              <a:cxn ang="0">
                <a:pos x="2" y="64"/>
              </a:cxn>
              <a:cxn ang="0">
                <a:pos x="1" y="60"/>
              </a:cxn>
              <a:cxn ang="0">
                <a:pos x="0" y="55"/>
              </a:cxn>
            </a:cxnLst>
            <a:rect l="0" t="0" r="r" b="b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57" name="Freeform 309"/>
          <p:cNvSpPr>
            <a:spLocks/>
          </p:cNvSpPr>
          <p:nvPr>
            <p:custDataLst>
              <p:tags r:id="rId212"/>
            </p:custDataLst>
          </p:nvPr>
        </p:nvSpPr>
        <p:spPr bwMode="auto">
          <a:xfrm>
            <a:off x="8928101" y="3698875"/>
            <a:ext cx="238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4"/>
              </a:cxn>
              <a:cxn ang="0">
                <a:pos x="37" y="9"/>
              </a:cxn>
              <a:cxn ang="0">
                <a:pos x="45" y="11"/>
              </a:cxn>
              <a:cxn ang="0">
                <a:pos x="51" y="13"/>
              </a:cxn>
              <a:cxn ang="0">
                <a:pos x="56" y="16"/>
              </a:cxn>
              <a:cxn ang="0">
                <a:pos x="60" y="18"/>
              </a:cxn>
              <a:cxn ang="0">
                <a:pos x="38" y="18"/>
              </a:cxn>
              <a:cxn ang="0">
                <a:pos x="23" y="18"/>
              </a:cxn>
              <a:cxn ang="0">
                <a:pos x="10" y="18"/>
              </a:cxn>
              <a:cxn ang="0">
                <a:pos x="0" y="18"/>
              </a:cxn>
              <a:cxn ang="0">
                <a:pos x="0" y="0"/>
              </a:cxn>
            </a:cxnLst>
            <a:rect l="0" t="0" r="r" b="b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58" name="Freeform 310"/>
          <p:cNvSpPr>
            <a:spLocks/>
          </p:cNvSpPr>
          <p:nvPr>
            <p:custDataLst>
              <p:tags r:id="rId213"/>
            </p:custDataLst>
          </p:nvPr>
        </p:nvSpPr>
        <p:spPr bwMode="auto">
          <a:xfrm>
            <a:off x="8912225" y="3668713"/>
            <a:ext cx="25400" cy="57150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6" y="18"/>
              </a:cxn>
              <a:cxn ang="0">
                <a:pos x="52" y="13"/>
              </a:cxn>
              <a:cxn ang="0">
                <a:pos x="40" y="7"/>
              </a:cxn>
              <a:cxn ang="0">
                <a:pos x="35" y="4"/>
              </a:cxn>
              <a:cxn ang="0">
                <a:pos x="29" y="2"/>
              </a:cxn>
              <a:cxn ang="0">
                <a:pos x="25" y="1"/>
              </a:cxn>
              <a:cxn ang="0">
                <a:pos x="19" y="0"/>
              </a:cxn>
              <a:cxn ang="0">
                <a:pos x="0" y="18"/>
              </a:cxn>
            </a:cxnLst>
            <a:rect l="0" t="0" r="r" b="b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59" name="Freeform 311"/>
          <p:cNvSpPr>
            <a:spLocks/>
          </p:cNvSpPr>
          <p:nvPr>
            <p:custDataLst>
              <p:tags r:id="rId214"/>
            </p:custDataLst>
          </p:nvPr>
        </p:nvSpPr>
        <p:spPr bwMode="auto">
          <a:xfrm>
            <a:off x="8737600" y="3565525"/>
            <a:ext cx="7938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13" y="42"/>
              </a:cxn>
              <a:cxn ang="0">
                <a:pos x="14" y="33"/>
              </a:cxn>
              <a:cxn ang="0">
                <a:pos x="16" y="23"/>
              </a:cxn>
              <a:cxn ang="0">
                <a:pos x="17" y="18"/>
              </a:cxn>
              <a:cxn ang="0">
                <a:pos x="16" y="12"/>
              </a:cxn>
              <a:cxn ang="0">
                <a:pos x="16" y="6"/>
              </a:cxn>
              <a:cxn ang="0">
                <a:pos x="13" y="0"/>
              </a:cxn>
              <a:cxn ang="0">
                <a:pos x="0" y="36"/>
              </a:cxn>
            </a:cxnLst>
            <a:rect l="0" t="0" r="r" b="b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0" name="Freeform 312"/>
          <p:cNvSpPr>
            <a:spLocks/>
          </p:cNvSpPr>
          <p:nvPr>
            <p:custDataLst>
              <p:tags r:id="rId215"/>
            </p:custDataLst>
          </p:nvPr>
        </p:nvSpPr>
        <p:spPr bwMode="auto">
          <a:xfrm>
            <a:off x="8664576" y="3700464"/>
            <a:ext cx="30163" cy="58737"/>
          </a:xfrm>
          <a:custGeom>
            <a:avLst/>
            <a:gdLst/>
            <a:ahLst/>
            <a:cxnLst>
              <a:cxn ang="0">
                <a:pos x="6" y="29"/>
              </a:cxn>
              <a:cxn ang="0">
                <a:pos x="15" y="26"/>
              </a:cxn>
              <a:cxn ang="0">
                <a:pos x="24" y="24"/>
              </a:cxn>
              <a:cxn ang="0">
                <a:pos x="32" y="24"/>
              </a:cxn>
              <a:cxn ang="0">
                <a:pos x="39" y="24"/>
              </a:cxn>
              <a:cxn ang="0">
                <a:pos x="55" y="27"/>
              </a:cxn>
              <a:cxn ang="0">
                <a:pos x="72" y="29"/>
              </a:cxn>
              <a:cxn ang="0">
                <a:pos x="72" y="4"/>
              </a:cxn>
              <a:cxn ang="0">
                <a:pos x="58" y="1"/>
              </a:cxn>
              <a:cxn ang="0">
                <a:pos x="47" y="0"/>
              </a:cxn>
              <a:cxn ang="0">
                <a:pos x="39" y="0"/>
              </a:cxn>
              <a:cxn ang="0">
                <a:pos x="34" y="2"/>
              </a:cxn>
              <a:cxn ang="0">
                <a:pos x="27" y="3"/>
              </a:cxn>
              <a:cxn ang="0">
                <a:pos x="21" y="5"/>
              </a:cxn>
              <a:cxn ang="0">
                <a:pos x="12" y="5"/>
              </a:cxn>
              <a:cxn ang="0">
                <a:pos x="0" y="4"/>
              </a:cxn>
              <a:cxn ang="0">
                <a:pos x="3" y="16"/>
              </a:cxn>
              <a:cxn ang="0">
                <a:pos x="6" y="29"/>
              </a:cxn>
            </a:cxnLst>
            <a:rect l="0" t="0" r="r" b="b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1" name="Freeform 313"/>
          <p:cNvSpPr>
            <a:spLocks/>
          </p:cNvSpPr>
          <p:nvPr>
            <p:custDataLst>
              <p:tags r:id="rId216"/>
            </p:custDataLst>
          </p:nvPr>
        </p:nvSpPr>
        <p:spPr bwMode="auto">
          <a:xfrm>
            <a:off x="8672513" y="3886201"/>
            <a:ext cx="19050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9"/>
              </a:cxn>
              <a:cxn ang="0">
                <a:pos x="20" y="15"/>
              </a:cxn>
              <a:cxn ang="0">
                <a:pos x="31" y="20"/>
              </a:cxn>
              <a:cxn ang="0">
                <a:pos x="46" y="25"/>
              </a:cxn>
              <a:cxn ang="0">
                <a:pos x="37" y="29"/>
              </a:cxn>
              <a:cxn ang="0">
                <a:pos x="29" y="33"/>
              </a:cxn>
              <a:cxn ang="0">
                <a:pos x="21" y="36"/>
              </a:cxn>
              <a:cxn ang="0">
                <a:pos x="13" y="37"/>
              </a:cxn>
              <a:cxn ang="0">
                <a:pos x="9" y="36"/>
              </a:cxn>
              <a:cxn ang="0">
                <a:pos x="7" y="33"/>
              </a:cxn>
              <a:cxn ang="0">
                <a:pos x="5" y="29"/>
              </a:cxn>
              <a:cxn ang="0">
                <a:pos x="3" y="23"/>
              </a:cxn>
              <a:cxn ang="0">
                <a:pos x="1" y="12"/>
              </a:cxn>
              <a:cxn ang="0">
                <a:pos x="0" y="0"/>
              </a:cxn>
            </a:cxnLst>
            <a:rect l="0" t="0" r="r" b="b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2" name="Freeform 314"/>
          <p:cNvSpPr>
            <a:spLocks/>
          </p:cNvSpPr>
          <p:nvPr>
            <p:custDataLst>
              <p:tags r:id="rId217"/>
            </p:custDataLst>
          </p:nvPr>
        </p:nvSpPr>
        <p:spPr bwMode="auto">
          <a:xfrm>
            <a:off x="8785226" y="3705225"/>
            <a:ext cx="111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" y="19"/>
              </a:cxn>
              <a:cxn ang="0">
                <a:pos x="26" y="9"/>
              </a:cxn>
              <a:cxn ang="0">
                <a:pos x="26" y="0"/>
              </a:cxn>
              <a:cxn ang="0">
                <a:pos x="15" y="0"/>
              </a:cxn>
              <a:cxn ang="0">
                <a:pos x="0" y="0"/>
              </a:cxn>
            </a:cxnLst>
            <a:rect l="0" t="0" r="r" b="b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3" name="Freeform 315"/>
          <p:cNvSpPr>
            <a:spLocks/>
          </p:cNvSpPr>
          <p:nvPr>
            <p:custDataLst>
              <p:tags r:id="rId218"/>
            </p:custDataLst>
          </p:nvPr>
        </p:nvSpPr>
        <p:spPr bwMode="auto">
          <a:xfrm>
            <a:off x="8645525" y="3700464"/>
            <a:ext cx="19050" cy="58737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2"/>
              </a:cxn>
              <a:cxn ang="0">
                <a:pos x="0" y="23"/>
              </a:cxn>
              <a:cxn ang="0">
                <a:pos x="0" y="26"/>
              </a:cxn>
              <a:cxn ang="0">
                <a:pos x="0" y="29"/>
              </a:cxn>
              <a:cxn ang="0">
                <a:pos x="0" y="31"/>
              </a:cxn>
              <a:cxn ang="0">
                <a:pos x="2" y="31"/>
              </a:cxn>
              <a:cxn ang="0">
                <a:pos x="13" y="22"/>
              </a:cxn>
              <a:cxn ang="0">
                <a:pos x="25" y="13"/>
              </a:cxn>
              <a:cxn ang="0">
                <a:pos x="35" y="5"/>
              </a:cxn>
              <a:cxn ang="0">
                <a:pos x="43" y="0"/>
              </a:cxn>
              <a:cxn ang="0">
                <a:pos x="2" y="0"/>
              </a:cxn>
            </a:cxnLst>
            <a:rect l="0" t="0" r="r" b="b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4" name="Freeform 316"/>
          <p:cNvSpPr>
            <a:spLocks/>
          </p:cNvSpPr>
          <p:nvPr>
            <p:custDataLst>
              <p:tags r:id="rId219"/>
            </p:custDataLst>
          </p:nvPr>
        </p:nvSpPr>
        <p:spPr bwMode="auto">
          <a:xfrm>
            <a:off x="8689976" y="3748088"/>
            <a:ext cx="30163" cy="57150"/>
          </a:xfrm>
          <a:custGeom>
            <a:avLst/>
            <a:gdLst/>
            <a:ahLst/>
            <a:cxnLst>
              <a:cxn ang="0">
                <a:pos x="4" y="12"/>
              </a:cxn>
              <a:cxn ang="0">
                <a:pos x="4" y="18"/>
              </a:cxn>
              <a:cxn ang="0">
                <a:pos x="5" y="25"/>
              </a:cxn>
              <a:cxn ang="0">
                <a:pos x="7" y="31"/>
              </a:cxn>
              <a:cxn ang="0">
                <a:pos x="9" y="37"/>
              </a:cxn>
              <a:cxn ang="0">
                <a:pos x="14" y="41"/>
              </a:cxn>
              <a:cxn ang="0">
                <a:pos x="18" y="46"/>
              </a:cxn>
              <a:cxn ang="0">
                <a:pos x="23" y="48"/>
              </a:cxn>
              <a:cxn ang="0">
                <a:pos x="30" y="49"/>
              </a:cxn>
              <a:cxn ang="0">
                <a:pos x="35" y="48"/>
              </a:cxn>
              <a:cxn ang="0">
                <a:pos x="40" y="46"/>
              </a:cxn>
              <a:cxn ang="0">
                <a:pos x="45" y="42"/>
              </a:cxn>
              <a:cxn ang="0">
                <a:pos x="50" y="37"/>
              </a:cxn>
              <a:cxn ang="0">
                <a:pos x="60" y="28"/>
              </a:cxn>
              <a:cxn ang="0">
                <a:pos x="71" y="18"/>
              </a:cxn>
              <a:cxn ang="0">
                <a:pos x="61" y="12"/>
              </a:cxn>
              <a:cxn ang="0">
                <a:pos x="52" y="9"/>
              </a:cxn>
              <a:cxn ang="0">
                <a:pos x="44" y="7"/>
              </a:cxn>
              <a:cxn ang="0">
                <a:pos x="37" y="6"/>
              </a:cxn>
              <a:cxn ang="0">
                <a:pos x="29" y="6"/>
              </a:cxn>
              <a:cxn ang="0">
                <a:pos x="21" y="5"/>
              </a:cxn>
              <a:cxn ang="0">
                <a:pos x="14" y="3"/>
              </a:cxn>
              <a:cxn ang="0">
                <a:pos x="4" y="0"/>
              </a:cxn>
              <a:cxn ang="0">
                <a:pos x="3" y="1"/>
              </a:cxn>
              <a:cxn ang="0">
                <a:pos x="1" y="6"/>
              </a:cxn>
              <a:cxn ang="0">
                <a:pos x="0" y="8"/>
              </a:cxn>
              <a:cxn ang="0">
                <a:pos x="0" y="10"/>
              </a:cxn>
              <a:cxn ang="0">
                <a:pos x="1" y="11"/>
              </a:cxn>
              <a:cxn ang="0">
                <a:pos x="4" y="12"/>
              </a:cxn>
            </a:cxnLst>
            <a:rect l="0" t="0" r="r" b="b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5" name="Freeform 317"/>
          <p:cNvSpPr>
            <a:spLocks/>
          </p:cNvSpPr>
          <p:nvPr>
            <p:custDataLst>
              <p:tags r:id="rId220"/>
            </p:custDataLst>
          </p:nvPr>
        </p:nvSpPr>
        <p:spPr bwMode="auto">
          <a:xfrm>
            <a:off x="8491539" y="3951289"/>
            <a:ext cx="46037" cy="58737"/>
          </a:xfrm>
          <a:custGeom>
            <a:avLst/>
            <a:gdLst/>
            <a:ahLst/>
            <a:cxnLst>
              <a:cxn ang="0">
                <a:pos x="46" y="2"/>
              </a:cxn>
              <a:cxn ang="0">
                <a:pos x="56" y="2"/>
              </a:cxn>
              <a:cxn ang="0">
                <a:pos x="66" y="3"/>
              </a:cxn>
              <a:cxn ang="0">
                <a:pos x="74" y="4"/>
              </a:cxn>
              <a:cxn ang="0">
                <a:pos x="84" y="6"/>
              </a:cxn>
              <a:cxn ang="0">
                <a:pos x="92" y="9"/>
              </a:cxn>
              <a:cxn ang="0">
                <a:pos x="100" y="12"/>
              </a:cxn>
              <a:cxn ang="0">
                <a:pos x="106" y="16"/>
              </a:cxn>
              <a:cxn ang="0">
                <a:pos x="112" y="20"/>
              </a:cxn>
              <a:cxn ang="0">
                <a:pos x="110" y="22"/>
              </a:cxn>
              <a:cxn ang="0">
                <a:pos x="105" y="23"/>
              </a:cxn>
              <a:cxn ang="0">
                <a:pos x="101" y="25"/>
              </a:cxn>
              <a:cxn ang="0">
                <a:pos x="95" y="25"/>
              </a:cxn>
              <a:cxn ang="0">
                <a:pos x="87" y="26"/>
              </a:cxn>
              <a:cxn ang="0">
                <a:pos x="79" y="26"/>
              </a:cxn>
              <a:cxn ang="0">
                <a:pos x="66" y="24"/>
              </a:cxn>
              <a:cxn ang="0">
                <a:pos x="41" y="19"/>
              </a:cxn>
              <a:cxn ang="0">
                <a:pos x="16" y="13"/>
              </a:cxn>
              <a:cxn ang="0">
                <a:pos x="0" y="8"/>
              </a:cxn>
              <a:cxn ang="0">
                <a:pos x="5" y="4"/>
              </a:cxn>
              <a:cxn ang="0">
                <a:pos x="11" y="2"/>
              </a:cxn>
              <a:cxn ang="0">
                <a:pos x="18" y="1"/>
              </a:cxn>
              <a:cxn ang="0">
                <a:pos x="25" y="0"/>
              </a:cxn>
              <a:cxn ang="0">
                <a:pos x="37" y="1"/>
              </a:cxn>
              <a:cxn ang="0">
                <a:pos x="46" y="2"/>
              </a:cxn>
            </a:cxnLst>
            <a:rect l="0" t="0" r="r" b="b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6" name="Freeform 318"/>
          <p:cNvSpPr>
            <a:spLocks/>
          </p:cNvSpPr>
          <p:nvPr>
            <p:custDataLst>
              <p:tags r:id="rId221"/>
            </p:custDataLst>
          </p:nvPr>
        </p:nvSpPr>
        <p:spPr bwMode="auto">
          <a:xfrm>
            <a:off x="8589964" y="3989389"/>
            <a:ext cx="14287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0"/>
              </a:cxn>
              <a:cxn ang="0">
                <a:pos x="28" y="8"/>
              </a:cxn>
              <a:cxn ang="0">
                <a:pos x="18" y="15"/>
              </a:cxn>
              <a:cxn ang="0">
                <a:pos x="9" y="20"/>
              </a:cxn>
              <a:cxn ang="0">
                <a:pos x="0" y="25"/>
              </a:cxn>
              <a:cxn ang="0">
                <a:pos x="0" y="0"/>
              </a:cxn>
            </a:cxnLst>
            <a:rect l="0" t="0" r="r" b="b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7" name="Freeform 319"/>
          <p:cNvSpPr>
            <a:spLocks/>
          </p:cNvSpPr>
          <p:nvPr>
            <p:custDataLst>
              <p:tags r:id="rId222"/>
            </p:custDataLst>
          </p:nvPr>
        </p:nvSpPr>
        <p:spPr bwMode="auto">
          <a:xfrm>
            <a:off x="8423276" y="3921126"/>
            <a:ext cx="36513" cy="555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2"/>
              </a:cxn>
              <a:cxn ang="0">
                <a:pos x="0" y="13"/>
              </a:cxn>
              <a:cxn ang="0">
                <a:pos x="0" y="10"/>
              </a:cxn>
              <a:cxn ang="0">
                <a:pos x="2" y="8"/>
              </a:cxn>
              <a:cxn ang="0">
                <a:pos x="3" y="6"/>
              </a:cxn>
              <a:cxn ang="0">
                <a:pos x="4" y="4"/>
              </a:cxn>
              <a:cxn ang="0">
                <a:pos x="8" y="2"/>
              </a:cxn>
              <a:cxn ang="0">
                <a:pos x="14" y="0"/>
              </a:cxn>
              <a:cxn ang="0">
                <a:pos x="26" y="1"/>
              </a:cxn>
              <a:cxn ang="0">
                <a:pos x="41" y="1"/>
              </a:cxn>
              <a:cxn ang="0">
                <a:pos x="56" y="1"/>
              </a:cxn>
              <a:cxn ang="0">
                <a:pos x="65" y="1"/>
              </a:cxn>
              <a:cxn ang="0">
                <a:pos x="73" y="1"/>
              </a:cxn>
              <a:cxn ang="0">
                <a:pos x="81" y="1"/>
              </a:cxn>
              <a:cxn ang="0">
                <a:pos x="73" y="6"/>
              </a:cxn>
              <a:cxn ang="0">
                <a:pos x="67" y="10"/>
              </a:cxn>
              <a:cxn ang="0">
                <a:pos x="64" y="14"/>
              </a:cxn>
              <a:cxn ang="0">
                <a:pos x="62" y="18"/>
              </a:cxn>
              <a:cxn ang="0">
                <a:pos x="59" y="21"/>
              </a:cxn>
              <a:cxn ang="0">
                <a:pos x="54" y="23"/>
              </a:cxn>
              <a:cxn ang="0">
                <a:pos x="47" y="25"/>
              </a:cxn>
              <a:cxn ang="0">
                <a:pos x="34" y="25"/>
              </a:cxn>
              <a:cxn ang="0">
                <a:pos x="0" y="31"/>
              </a:cxn>
            </a:cxnLst>
            <a:rect l="0" t="0" r="r" b="b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8" name="Freeform 320"/>
          <p:cNvSpPr>
            <a:spLocks/>
          </p:cNvSpPr>
          <p:nvPr>
            <p:custDataLst>
              <p:tags r:id="rId223"/>
            </p:custDataLst>
          </p:nvPr>
        </p:nvSpPr>
        <p:spPr bwMode="auto">
          <a:xfrm>
            <a:off x="8467725" y="3906838"/>
            <a:ext cx="39688" cy="55562"/>
          </a:xfrm>
          <a:custGeom>
            <a:avLst/>
            <a:gdLst/>
            <a:ahLst/>
            <a:cxnLst>
              <a:cxn ang="0">
                <a:pos x="2" y="49"/>
              </a:cxn>
              <a:cxn ang="0">
                <a:pos x="89" y="49"/>
              </a:cxn>
              <a:cxn ang="0">
                <a:pos x="78" y="41"/>
              </a:cxn>
              <a:cxn ang="0">
                <a:pos x="68" y="35"/>
              </a:cxn>
              <a:cxn ang="0">
                <a:pos x="57" y="30"/>
              </a:cxn>
              <a:cxn ang="0">
                <a:pos x="46" y="25"/>
              </a:cxn>
              <a:cxn ang="0">
                <a:pos x="36" y="21"/>
              </a:cxn>
              <a:cxn ang="0">
                <a:pos x="26" y="14"/>
              </a:cxn>
              <a:cxn ang="0">
                <a:pos x="16" y="8"/>
              </a:cxn>
              <a:cxn ang="0">
                <a:pos x="9" y="0"/>
              </a:cxn>
              <a:cxn ang="0">
                <a:pos x="4" y="10"/>
              </a:cxn>
              <a:cxn ang="0">
                <a:pos x="1" y="23"/>
              </a:cxn>
              <a:cxn ang="0">
                <a:pos x="0" y="29"/>
              </a:cxn>
              <a:cxn ang="0">
                <a:pos x="0" y="36"/>
              </a:cxn>
              <a:cxn ang="0">
                <a:pos x="0" y="43"/>
              </a:cxn>
              <a:cxn ang="0">
                <a:pos x="2" y="49"/>
              </a:cxn>
            </a:cxnLst>
            <a:rect l="0" t="0" r="r" b="b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69" name="Freeform 321"/>
          <p:cNvSpPr>
            <a:spLocks/>
          </p:cNvSpPr>
          <p:nvPr>
            <p:custDataLst>
              <p:tags r:id="rId224"/>
            </p:custDataLst>
          </p:nvPr>
        </p:nvSpPr>
        <p:spPr bwMode="auto">
          <a:xfrm>
            <a:off x="8520113" y="3916364"/>
            <a:ext cx="36512" cy="58737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" y="26"/>
              </a:cxn>
              <a:cxn ang="0">
                <a:pos x="25" y="29"/>
              </a:cxn>
              <a:cxn ang="0">
                <a:pos x="30" y="30"/>
              </a:cxn>
              <a:cxn ang="0">
                <a:pos x="36" y="30"/>
              </a:cxn>
              <a:cxn ang="0">
                <a:pos x="41" y="29"/>
              </a:cxn>
              <a:cxn ang="0">
                <a:pos x="46" y="27"/>
              </a:cxn>
              <a:cxn ang="0">
                <a:pos x="46" y="36"/>
              </a:cxn>
              <a:cxn ang="0">
                <a:pos x="46" y="46"/>
              </a:cxn>
              <a:cxn ang="0">
                <a:pos x="56" y="45"/>
              </a:cxn>
              <a:cxn ang="0">
                <a:pos x="67" y="43"/>
              </a:cxn>
              <a:cxn ang="0">
                <a:pos x="77" y="40"/>
              </a:cxn>
              <a:cxn ang="0">
                <a:pos x="86" y="40"/>
              </a:cxn>
              <a:cxn ang="0">
                <a:pos x="83" y="32"/>
              </a:cxn>
              <a:cxn ang="0">
                <a:pos x="80" y="25"/>
              </a:cxn>
              <a:cxn ang="0">
                <a:pos x="74" y="19"/>
              </a:cxn>
              <a:cxn ang="0">
                <a:pos x="70" y="14"/>
              </a:cxn>
              <a:cxn ang="0">
                <a:pos x="64" y="9"/>
              </a:cxn>
              <a:cxn ang="0">
                <a:pos x="58" y="6"/>
              </a:cxn>
              <a:cxn ang="0">
                <a:pos x="51" y="3"/>
              </a:cxn>
              <a:cxn ang="0">
                <a:pos x="46" y="1"/>
              </a:cxn>
              <a:cxn ang="0">
                <a:pos x="39" y="0"/>
              </a:cxn>
              <a:cxn ang="0">
                <a:pos x="33" y="0"/>
              </a:cxn>
              <a:cxn ang="0">
                <a:pos x="26" y="1"/>
              </a:cxn>
              <a:cxn ang="0">
                <a:pos x="19" y="3"/>
              </a:cxn>
              <a:cxn ang="0">
                <a:pos x="14" y="6"/>
              </a:cxn>
              <a:cxn ang="0">
                <a:pos x="8" y="10"/>
              </a:cxn>
              <a:cxn ang="0">
                <a:pos x="4" y="15"/>
              </a:cxn>
              <a:cxn ang="0">
                <a:pos x="0" y="21"/>
              </a:cxn>
            </a:cxnLst>
            <a:rect l="0" t="0" r="r" b="b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0" name="Freeform 322"/>
          <p:cNvSpPr>
            <a:spLocks/>
          </p:cNvSpPr>
          <p:nvPr>
            <p:custDataLst>
              <p:tags r:id="rId225"/>
            </p:custDataLst>
          </p:nvPr>
        </p:nvSpPr>
        <p:spPr bwMode="auto">
          <a:xfrm>
            <a:off x="8572500" y="3921126"/>
            <a:ext cx="25400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39" y="18"/>
              </a:cxn>
              <a:cxn ang="0">
                <a:pos x="59" y="6"/>
              </a:cxn>
              <a:cxn ang="0">
                <a:pos x="51" y="5"/>
              </a:cxn>
              <a:cxn ang="0">
                <a:pos x="45" y="4"/>
              </a:cxn>
              <a:cxn ang="0">
                <a:pos x="37" y="5"/>
              </a:cxn>
              <a:cxn ang="0">
                <a:pos x="29" y="6"/>
              </a:cxn>
              <a:cxn ang="0">
                <a:pos x="22" y="6"/>
              </a:cxn>
              <a:cxn ang="0">
                <a:pos x="14" y="5"/>
              </a:cxn>
              <a:cxn ang="0">
                <a:pos x="7" y="4"/>
              </a:cxn>
              <a:cxn ang="0">
                <a:pos x="0" y="0"/>
              </a:cxn>
            </a:cxnLst>
            <a:rect l="0" t="0" r="r" b="b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1" name="Freeform 323"/>
          <p:cNvSpPr>
            <a:spLocks/>
          </p:cNvSpPr>
          <p:nvPr>
            <p:custDataLst>
              <p:tags r:id="rId226"/>
            </p:custDataLst>
          </p:nvPr>
        </p:nvSpPr>
        <p:spPr bwMode="auto">
          <a:xfrm>
            <a:off x="8645525" y="3913188"/>
            <a:ext cx="1588" cy="55562"/>
          </a:xfrm>
          <a:custGeom>
            <a:avLst/>
            <a:gdLst/>
            <a:ahLst/>
            <a:cxnLst>
              <a:cxn ang="0">
                <a:pos x="4" y="19"/>
              </a:cxn>
              <a:cxn ang="0">
                <a:pos x="4" y="0"/>
              </a:cxn>
              <a:cxn ang="0">
                <a:pos x="2" y="1"/>
              </a:cxn>
              <a:cxn ang="0">
                <a:pos x="1" y="3"/>
              </a:cxn>
              <a:cxn ang="0">
                <a:pos x="0" y="6"/>
              </a:cxn>
              <a:cxn ang="0">
                <a:pos x="0" y="10"/>
              </a:cxn>
              <a:cxn ang="0">
                <a:pos x="0" y="14"/>
              </a:cxn>
              <a:cxn ang="0">
                <a:pos x="1" y="16"/>
              </a:cxn>
              <a:cxn ang="0">
                <a:pos x="2" y="19"/>
              </a:cxn>
              <a:cxn ang="0">
                <a:pos x="4" y="19"/>
              </a:cxn>
            </a:cxnLst>
            <a:rect l="0" t="0" r="r" b="b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2" name="Freeform 324"/>
          <p:cNvSpPr>
            <a:spLocks/>
          </p:cNvSpPr>
          <p:nvPr>
            <p:custDataLst>
              <p:tags r:id="rId227"/>
            </p:custDataLst>
          </p:nvPr>
        </p:nvSpPr>
        <p:spPr bwMode="auto">
          <a:xfrm>
            <a:off x="8220075" y="3727450"/>
            <a:ext cx="20638" cy="58738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7" y="0"/>
              </a:cxn>
              <a:cxn ang="0">
                <a:pos x="23" y="8"/>
              </a:cxn>
              <a:cxn ang="0">
                <a:pos x="34" y="14"/>
              </a:cxn>
              <a:cxn ang="0">
                <a:pos x="37" y="18"/>
              </a:cxn>
              <a:cxn ang="0">
                <a:pos x="41" y="22"/>
              </a:cxn>
              <a:cxn ang="0">
                <a:pos x="44" y="30"/>
              </a:cxn>
              <a:cxn ang="0">
                <a:pos x="46" y="38"/>
              </a:cxn>
              <a:cxn ang="0">
                <a:pos x="34" y="42"/>
              </a:cxn>
              <a:cxn ang="0">
                <a:pos x="21" y="46"/>
              </a:cxn>
              <a:cxn ang="0">
                <a:pos x="8" y="49"/>
              </a:cxn>
              <a:cxn ang="0">
                <a:pos x="0" y="50"/>
              </a:cxn>
            </a:cxnLst>
            <a:rect l="0" t="0" r="r" b="b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3" name="Freeform 325"/>
          <p:cNvSpPr>
            <a:spLocks/>
          </p:cNvSpPr>
          <p:nvPr>
            <p:custDataLst>
              <p:tags r:id="rId228"/>
            </p:custDataLst>
          </p:nvPr>
        </p:nvSpPr>
        <p:spPr bwMode="auto">
          <a:xfrm>
            <a:off x="8166101" y="3700464"/>
            <a:ext cx="30163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8" y="0"/>
              </a:cxn>
              <a:cxn ang="0">
                <a:pos x="26" y="0"/>
              </a:cxn>
              <a:cxn ang="0">
                <a:pos x="33" y="0"/>
              </a:cxn>
              <a:cxn ang="0">
                <a:pos x="33" y="7"/>
              </a:cxn>
              <a:cxn ang="0">
                <a:pos x="34" y="14"/>
              </a:cxn>
              <a:cxn ang="0">
                <a:pos x="36" y="21"/>
              </a:cxn>
              <a:cxn ang="0">
                <a:pos x="38" y="27"/>
              </a:cxn>
              <a:cxn ang="0">
                <a:pos x="44" y="36"/>
              </a:cxn>
              <a:cxn ang="0">
                <a:pos x="49" y="45"/>
              </a:cxn>
              <a:cxn ang="0">
                <a:pos x="56" y="52"/>
              </a:cxn>
              <a:cxn ang="0">
                <a:pos x="61" y="60"/>
              </a:cxn>
              <a:cxn ang="0">
                <a:pos x="62" y="65"/>
              </a:cxn>
              <a:cxn ang="0">
                <a:pos x="65" y="69"/>
              </a:cxn>
              <a:cxn ang="0">
                <a:pos x="66" y="75"/>
              </a:cxn>
              <a:cxn ang="0">
                <a:pos x="66" y="80"/>
              </a:cxn>
              <a:cxn ang="0">
                <a:pos x="0" y="18"/>
              </a:cxn>
              <a:cxn ang="0">
                <a:pos x="0" y="0"/>
              </a:cxn>
            </a:cxnLst>
            <a:rect l="0" t="0" r="r" b="b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4" name="Freeform 326"/>
          <p:cNvSpPr>
            <a:spLocks/>
          </p:cNvSpPr>
          <p:nvPr>
            <p:custDataLst>
              <p:tags r:id="rId229"/>
            </p:custDataLst>
          </p:nvPr>
        </p:nvSpPr>
        <p:spPr bwMode="auto">
          <a:xfrm>
            <a:off x="8001000" y="3684588"/>
            <a:ext cx="7938" cy="57150"/>
          </a:xfrm>
          <a:custGeom>
            <a:avLst/>
            <a:gdLst/>
            <a:ahLst/>
            <a:cxnLst>
              <a:cxn ang="0">
                <a:pos x="20" y="48"/>
              </a:cxn>
              <a:cxn ang="0">
                <a:pos x="20" y="39"/>
              </a:cxn>
              <a:cxn ang="0">
                <a:pos x="19" y="32"/>
              </a:cxn>
              <a:cxn ang="0">
                <a:pos x="16" y="25"/>
              </a:cxn>
              <a:cxn ang="0">
                <a:pos x="14" y="19"/>
              </a:cxn>
              <a:cxn ang="0">
                <a:pos x="12" y="14"/>
              </a:cxn>
              <a:cxn ang="0">
                <a:pos x="9" y="9"/>
              </a:cxn>
              <a:cxn ang="0">
                <a:pos x="4" y="4"/>
              </a:cxn>
              <a:cxn ang="0">
                <a:pos x="0" y="0"/>
              </a:cxn>
              <a:cxn ang="0">
                <a:pos x="0" y="8"/>
              </a:cxn>
              <a:cxn ang="0">
                <a:pos x="2" y="17"/>
              </a:cxn>
              <a:cxn ang="0">
                <a:pos x="4" y="24"/>
              </a:cxn>
              <a:cxn ang="0">
                <a:pos x="8" y="31"/>
              </a:cxn>
              <a:cxn ang="0">
                <a:pos x="14" y="41"/>
              </a:cxn>
              <a:cxn ang="0">
                <a:pos x="20" y="48"/>
              </a:cxn>
            </a:cxnLst>
            <a:rect l="0" t="0" r="r" b="b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5" name="Line 327" descr="Horizontal dunkel"/>
          <p:cNvSpPr>
            <a:spLocks noChangeShapeType="1"/>
          </p:cNvSpPr>
          <p:nvPr>
            <p:custDataLst>
              <p:tags r:id="rId230"/>
            </p:custDataLst>
          </p:nvPr>
        </p:nvSpPr>
        <p:spPr bwMode="auto">
          <a:xfrm>
            <a:off x="8026401" y="3721100"/>
            <a:ext cx="4763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6" name="Freeform 328"/>
          <p:cNvSpPr>
            <a:spLocks/>
          </p:cNvSpPr>
          <p:nvPr>
            <p:custDataLst>
              <p:tags r:id="rId231"/>
            </p:custDataLst>
          </p:nvPr>
        </p:nvSpPr>
        <p:spPr bwMode="auto">
          <a:xfrm>
            <a:off x="8023225" y="3721100"/>
            <a:ext cx="7938" cy="57150"/>
          </a:xfrm>
          <a:custGeom>
            <a:avLst/>
            <a:gdLst/>
            <a:ahLst/>
            <a:cxnLst>
              <a:cxn ang="0">
                <a:pos x="20" y="12"/>
              </a:cxn>
              <a:cxn ang="0">
                <a:pos x="20" y="8"/>
              </a:cxn>
              <a:cxn ang="0">
                <a:pos x="18" y="5"/>
              </a:cxn>
              <a:cxn ang="0">
                <a:pos x="15" y="3"/>
              </a:cxn>
              <a:cxn ang="0">
                <a:pos x="13" y="2"/>
              </a:cxn>
              <a:cxn ang="0">
                <a:pos x="7" y="0"/>
              </a:cxn>
              <a:cxn ang="0">
                <a:pos x="0" y="0"/>
              </a:cxn>
            </a:cxnLst>
            <a:rect l="0" t="0" r="r" b="b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7" name="Freeform 329"/>
          <p:cNvSpPr>
            <a:spLocks/>
          </p:cNvSpPr>
          <p:nvPr>
            <p:custDataLst>
              <p:tags r:id="rId232"/>
            </p:custDataLst>
          </p:nvPr>
        </p:nvSpPr>
        <p:spPr bwMode="auto">
          <a:xfrm>
            <a:off x="7924801" y="3565525"/>
            <a:ext cx="22225" cy="57150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1" y="4"/>
              </a:cxn>
              <a:cxn ang="0">
                <a:pos x="23" y="13"/>
              </a:cxn>
              <a:cxn ang="0">
                <a:pos x="37" y="23"/>
              </a:cxn>
              <a:cxn ang="0">
                <a:pos x="46" y="30"/>
              </a:cxn>
              <a:cxn ang="0">
                <a:pos x="49" y="18"/>
              </a:cxn>
              <a:cxn ang="0">
                <a:pos x="53" y="6"/>
              </a:cxn>
              <a:cxn ang="0">
                <a:pos x="37" y="5"/>
              </a:cxn>
              <a:cxn ang="0">
                <a:pos x="26" y="3"/>
              </a:cxn>
              <a:cxn ang="0">
                <a:pos x="21" y="3"/>
              </a:cxn>
              <a:cxn ang="0">
                <a:pos x="15" y="3"/>
              </a:cxn>
              <a:cxn ang="0">
                <a:pos x="9" y="4"/>
              </a:cxn>
              <a:cxn ang="0">
                <a:pos x="0" y="6"/>
              </a:cxn>
              <a:cxn ang="0">
                <a:pos x="7" y="0"/>
              </a:cxn>
            </a:cxnLst>
            <a:rect l="0" t="0" r="r" b="b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8" name="Freeform 330"/>
          <p:cNvSpPr>
            <a:spLocks/>
          </p:cNvSpPr>
          <p:nvPr>
            <p:custDataLst>
              <p:tags r:id="rId233"/>
            </p:custDataLst>
          </p:nvPr>
        </p:nvSpPr>
        <p:spPr bwMode="auto">
          <a:xfrm>
            <a:off x="8453438" y="3929063"/>
            <a:ext cx="11112" cy="5715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4" y="21"/>
              </a:cxn>
              <a:cxn ang="0">
                <a:pos x="7" y="31"/>
              </a:cxn>
              <a:cxn ang="0">
                <a:pos x="22" y="31"/>
              </a:cxn>
              <a:cxn ang="0">
                <a:pos x="33" y="31"/>
              </a:cxn>
              <a:cxn ang="0">
                <a:pos x="33" y="0"/>
              </a:cxn>
              <a:cxn ang="0">
                <a:pos x="27" y="0"/>
              </a:cxn>
              <a:cxn ang="0">
                <a:pos x="19" y="0"/>
              </a:cxn>
              <a:cxn ang="0">
                <a:pos x="10" y="0"/>
              </a:cxn>
              <a:cxn ang="0">
                <a:pos x="0" y="0"/>
              </a:cxn>
              <a:cxn ang="0">
                <a:pos x="0" y="6"/>
              </a:cxn>
            </a:cxnLst>
            <a:rect l="0" t="0" r="r" b="b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79" name="Freeform 331"/>
          <p:cNvSpPr>
            <a:spLocks/>
          </p:cNvSpPr>
          <p:nvPr>
            <p:custDataLst>
              <p:tags r:id="rId234"/>
            </p:custDataLst>
          </p:nvPr>
        </p:nvSpPr>
        <p:spPr bwMode="auto">
          <a:xfrm>
            <a:off x="8969376" y="3886201"/>
            <a:ext cx="28575" cy="55563"/>
          </a:xfrm>
          <a:custGeom>
            <a:avLst/>
            <a:gdLst/>
            <a:ahLst/>
            <a:cxnLst>
              <a:cxn ang="0">
                <a:pos x="19" y="68"/>
              </a:cxn>
              <a:cxn ang="0">
                <a:pos x="16" y="68"/>
              </a:cxn>
              <a:cxn ang="0">
                <a:pos x="14" y="66"/>
              </a:cxn>
              <a:cxn ang="0">
                <a:pos x="11" y="64"/>
              </a:cxn>
              <a:cxn ang="0">
                <a:pos x="7" y="61"/>
              </a:cxn>
              <a:cxn ang="0">
                <a:pos x="4" y="59"/>
              </a:cxn>
              <a:cxn ang="0">
                <a:pos x="2" y="55"/>
              </a:cxn>
              <a:cxn ang="0">
                <a:pos x="0" y="52"/>
              </a:cxn>
              <a:cxn ang="0">
                <a:pos x="0" y="49"/>
              </a:cxn>
              <a:cxn ang="0">
                <a:pos x="0" y="38"/>
              </a:cxn>
              <a:cxn ang="0">
                <a:pos x="2" y="29"/>
              </a:cxn>
              <a:cxn ang="0">
                <a:pos x="5" y="21"/>
              </a:cxn>
              <a:cxn ang="0">
                <a:pos x="9" y="14"/>
              </a:cxn>
              <a:cxn ang="0">
                <a:pos x="15" y="8"/>
              </a:cxn>
              <a:cxn ang="0">
                <a:pos x="22" y="4"/>
              </a:cxn>
              <a:cxn ang="0">
                <a:pos x="30" y="2"/>
              </a:cxn>
              <a:cxn ang="0">
                <a:pos x="39" y="0"/>
              </a:cxn>
              <a:cxn ang="0">
                <a:pos x="52" y="0"/>
              </a:cxn>
              <a:cxn ang="0">
                <a:pos x="65" y="0"/>
              </a:cxn>
              <a:cxn ang="0">
                <a:pos x="65" y="43"/>
              </a:cxn>
              <a:cxn ang="0">
                <a:pos x="56" y="52"/>
              </a:cxn>
              <a:cxn ang="0">
                <a:pos x="45" y="61"/>
              </a:cxn>
              <a:cxn ang="0">
                <a:pos x="39" y="64"/>
              </a:cxn>
              <a:cxn ang="0">
                <a:pos x="34" y="66"/>
              </a:cxn>
              <a:cxn ang="0">
                <a:pos x="27" y="68"/>
              </a:cxn>
              <a:cxn ang="0">
                <a:pos x="19" y="68"/>
              </a:cxn>
            </a:cxnLst>
            <a:rect l="0" t="0" r="r" b="b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0" name="Freeform 332"/>
          <p:cNvSpPr>
            <a:spLocks/>
          </p:cNvSpPr>
          <p:nvPr>
            <p:custDataLst>
              <p:tags r:id="rId235"/>
            </p:custDataLst>
          </p:nvPr>
        </p:nvSpPr>
        <p:spPr bwMode="auto">
          <a:xfrm>
            <a:off x="7907339" y="3468688"/>
            <a:ext cx="274637" cy="368300"/>
          </a:xfrm>
          <a:custGeom>
            <a:avLst/>
            <a:gdLst/>
            <a:ahLst/>
            <a:cxnLst>
              <a:cxn ang="0">
                <a:pos x="502" y="337"/>
              </a:cxn>
              <a:cxn ang="0">
                <a:pos x="484" y="341"/>
              </a:cxn>
              <a:cxn ang="0">
                <a:pos x="479" y="382"/>
              </a:cxn>
              <a:cxn ang="0">
                <a:pos x="515" y="404"/>
              </a:cxn>
              <a:cxn ang="0">
                <a:pos x="534" y="405"/>
              </a:cxn>
              <a:cxn ang="0">
                <a:pos x="550" y="424"/>
              </a:cxn>
              <a:cxn ang="0">
                <a:pos x="560" y="459"/>
              </a:cxn>
              <a:cxn ang="0">
                <a:pos x="572" y="474"/>
              </a:cxn>
              <a:cxn ang="0">
                <a:pos x="588" y="483"/>
              </a:cxn>
              <a:cxn ang="0">
                <a:pos x="614" y="487"/>
              </a:cxn>
              <a:cxn ang="0">
                <a:pos x="625" y="505"/>
              </a:cxn>
              <a:cxn ang="0">
                <a:pos x="625" y="539"/>
              </a:cxn>
              <a:cxn ang="0">
                <a:pos x="618" y="603"/>
              </a:cxn>
              <a:cxn ang="0">
                <a:pos x="611" y="672"/>
              </a:cxn>
              <a:cxn ang="0">
                <a:pos x="562" y="693"/>
              </a:cxn>
              <a:cxn ang="0">
                <a:pos x="539" y="693"/>
              </a:cxn>
              <a:cxn ang="0">
                <a:pos x="394" y="564"/>
              </a:cxn>
              <a:cxn ang="0">
                <a:pos x="397" y="552"/>
              </a:cxn>
              <a:cxn ang="0">
                <a:pos x="394" y="539"/>
              </a:cxn>
              <a:cxn ang="0">
                <a:pos x="338" y="488"/>
              </a:cxn>
              <a:cxn ang="0">
                <a:pos x="305" y="453"/>
              </a:cxn>
              <a:cxn ang="0">
                <a:pos x="293" y="419"/>
              </a:cxn>
              <a:cxn ang="0">
                <a:pos x="291" y="381"/>
              </a:cxn>
              <a:cxn ang="0">
                <a:pos x="285" y="360"/>
              </a:cxn>
              <a:cxn ang="0">
                <a:pos x="268" y="342"/>
              </a:cxn>
              <a:cxn ang="0">
                <a:pos x="241" y="310"/>
              </a:cxn>
              <a:cxn ang="0">
                <a:pos x="224" y="269"/>
              </a:cxn>
              <a:cxn ang="0">
                <a:pos x="213" y="238"/>
              </a:cxn>
              <a:cxn ang="0">
                <a:pos x="190" y="212"/>
              </a:cxn>
              <a:cxn ang="0">
                <a:pos x="150" y="171"/>
              </a:cxn>
              <a:cxn ang="0">
                <a:pos x="136" y="146"/>
              </a:cxn>
              <a:cxn ang="0">
                <a:pos x="112" y="132"/>
              </a:cxn>
              <a:cxn ang="0">
                <a:pos x="80" y="113"/>
              </a:cxn>
              <a:cxn ang="0">
                <a:pos x="49" y="85"/>
              </a:cxn>
              <a:cxn ang="0">
                <a:pos x="23" y="51"/>
              </a:cxn>
              <a:cxn ang="0">
                <a:pos x="5" y="19"/>
              </a:cxn>
              <a:cxn ang="0">
                <a:pos x="10" y="4"/>
              </a:cxn>
              <a:cxn ang="0">
                <a:pos x="37" y="13"/>
              </a:cxn>
              <a:cxn ang="0">
                <a:pos x="84" y="16"/>
              </a:cxn>
              <a:cxn ang="0">
                <a:pos x="116" y="20"/>
              </a:cxn>
              <a:cxn ang="0">
                <a:pos x="138" y="27"/>
              </a:cxn>
              <a:cxn ang="0">
                <a:pos x="156" y="42"/>
              </a:cxn>
              <a:cxn ang="0">
                <a:pos x="204" y="109"/>
              </a:cxn>
              <a:cxn ang="0">
                <a:pos x="254" y="163"/>
              </a:cxn>
              <a:cxn ang="0">
                <a:pos x="299" y="202"/>
              </a:cxn>
              <a:cxn ang="0">
                <a:pos x="329" y="219"/>
              </a:cxn>
              <a:cxn ang="0">
                <a:pos x="366" y="227"/>
              </a:cxn>
              <a:cxn ang="0">
                <a:pos x="388" y="230"/>
              </a:cxn>
              <a:cxn ang="0">
                <a:pos x="401" y="241"/>
              </a:cxn>
              <a:cxn ang="0">
                <a:pos x="416" y="260"/>
              </a:cxn>
              <a:cxn ang="0">
                <a:pos x="427" y="265"/>
              </a:cxn>
            </a:cxnLst>
            <a:rect l="0" t="0" r="r" b="b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1" name="Freeform 333"/>
          <p:cNvSpPr>
            <a:spLocks/>
          </p:cNvSpPr>
          <p:nvPr>
            <p:custDataLst>
              <p:tags r:id="rId236"/>
            </p:custDataLst>
          </p:nvPr>
        </p:nvSpPr>
        <p:spPr bwMode="auto">
          <a:xfrm>
            <a:off x="8248650" y="3517901"/>
            <a:ext cx="254000" cy="257175"/>
          </a:xfrm>
          <a:custGeom>
            <a:avLst/>
            <a:gdLst/>
            <a:ahLst/>
            <a:cxnLst>
              <a:cxn ang="0">
                <a:pos x="516" y="28"/>
              </a:cxn>
              <a:cxn ang="0">
                <a:pos x="495" y="55"/>
              </a:cxn>
              <a:cxn ang="0">
                <a:pos x="512" y="93"/>
              </a:cxn>
              <a:cxn ang="0">
                <a:pos x="534" y="130"/>
              </a:cxn>
              <a:cxn ang="0">
                <a:pos x="573" y="177"/>
              </a:cxn>
              <a:cxn ang="0">
                <a:pos x="580" y="205"/>
              </a:cxn>
              <a:cxn ang="0">
                <a:pos x="547" y="204"/>
              </a:cxn>
              <a:cxn ang="0">
                <a:pos x="516" y="233"/>
              </a:cxn>
              <a:cxn ang="0">
                <a:pos x="506" y="246"/>
              </a:cxn>
              <a:cxn ang="0">
                <a:pos x="518" y="271"/>
              </a:cxn>
              <a:cxn ang="0">
                <a:pos x="525" y="294"/>
              </a:cxn>
              <a:cxn ang="0">
                <a:pos x="505" y="308"/>
              </a:cxn>
              <a:cxn ang="0">
                <a:pos x="459" y="323"/>
              </a:cxn>
              <a:cxn ang="0">
                <a:pos x="443" y="354"/>
              </a:cxn>
              <a:cxn ang="0">
                <a:pos x="445" y="415"/>
              </a:cxn>
              <a:cxn ang="0">
                <a:pos x="430" y="454"/>
              </a:cxn>
              <a:cxn ang="0">
                <a:pos x="400" y="472"/>
              </a:cxn>
              <a:cxn ang="0">
                <a:pos x="370" y="488"/>
              </a:cxn>
              <a:cxn ang="0">
                <a:pos x="341" y="493"/>
              </a:cxn>
              <a:cxn ang="0">
                <a:pos x="329" y="487"/>
              </a:cxn>
              <a:cxn ang="0">
                <a:pos x="327" y="471"/>
              </a:cxn>
              <a:cxn ang="0">
                <a:pos x="304" y="451"/>
              </a:cxn>
              <a:cxn ang="0">
                <a:pos x="251" y="454"/>
              </a:cxn>
              <a:cxn ang="0">
                <a:pos x="219" y="462"/>
              </a:cxn>
              <a:cxn ang="0">
                <a:pos x="176" y="440"/>
              </a:cxn>
              <a:cxn ang="0">
                <a:pos x="122" y="436"/>
              </a:cxn>
              <a:cxn ang="0">
                <a:pos x="95" y="429"/>
              </a:cxn>
              <a:cxn ang="0">
                <a:pos x="81" y="366"/>
              </a:cxn>
              <a:cxn ang="0">
                <a:pos x="58" y="310"/>
              </a:cxn>
              <a:cxn ang="0">
                <a:pos x="35" y="292"/>
              </a:cxn>
              <a:cxn ang="0">
                <a:pos x="12" y="260"/>
              </a:cxn>
              <a:cxn ang="0">
                <a:pos x="5" y="204"/>
              </a:cxn>
              <a:cxn ang="0">
                <a:pos x="31" y="153"/>
              </a:cxn>
              <a:cxn ang="0">
                <a:pos x="54" y="141"/>
              </a:cxn>
              <a:cxn ang="0">
                <a:pos x="75" y="152"/>
              </a:cxn>
              <a:cxn ang="0">
                <a:pos x="97" y="187"/>
              </a:cxn>
              <a:cxn ang="0">
                <a:pos x="129" y="214"/>
              </a:cxn>
              <a:cxn ang="0">
                <a:pos x="170" y="213"/>
              </a:cxn>
              <a:cxn ang="0">
                <a:pos x="221" y="189"/>
              </a:cxn>
              <a:cxn ang="0">
                <a:pos x="233" y="172"/>
              </a:cxn>
              <a:cxn ang="0">
                <a:pos x="288" y="178"/>
              </a:cxn>
              <a:cxn ang="0">
                <a:pos x="326" y="181"/>
              </a:cxn>
              <a:cxn ang="0">
                <a:pos x="337" y="170"/>
              </a:cxn>
              <a:cxn ang="0">
                <a:pos x="362" y="158"/>
              </a:cxn>
              <a:cxn ang="0">
                <a:pos x="383" y="136"/>
              </a:cxn>
              <a:cxn ang="0">
                <a:pos x="415" y="79"/>
              </a:cxn>
              <a:cxn ang="0">
                <a:pos x="427" y="25"/>
              </a:cxn>
              <a:cxn ang="0">
                <a:pos x="447" y="6"/>
              </a:cxn>
              <a:cxn ang="0">
                <a:pos x="479" y="2"/>
              </a:cxn>
            </a:cxnLst>
            <a:rect l="0" t="0" r="r" b="b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2" name="Freeform 334"/>
          <p:cNvSpPr>
            <a:spLocks/>
          </p:cNvSpPr>
          <p:nvPr>
            <p:custDataLst>
              <p:tags r:id="rId237"/>
            </p:custDataLst>
          </p:nvPr>
        </p:nvSpPr>
        <p:spPr bwMode="auto">
          <a:xfrm>
            <a:off x="8604251" y="3924300"/>
            <a:ext cx="92075" cy="57150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16" y="85"/>
              </a:cxn>
              <a:cxn ang="0">
                <a:pos x="35" y="68"/>
              </a:cxn>
              <a:cxn ang="0">
                <a:pos x="44" y="60"/>
              </a:cxn>
              <a:cxn ang="0">
                <a:pos x="54" y="53"/>
              </a:cxn>
              <a:cxn ang="0">
                <a:pos x="64" y="46"/>
              </a:cxn>
              <a:cxn ang="0">
                <a:pos x="73" y="38"/>
              </a:cxn>
              <a:cxn ang="0">
                <a:pos x="83" y="32"/>
              </a:cxn>
              <a:cxn ang="0">
                <a:pos x="94" y="27"/>
              </a:cxn>
              <a:cxn ang="0">
                <a:pos x="106" y="21"/>
              </a:cxn>
              <a:cxn ang="0">
                <a:pos x="118" y="16"/>
              </a:cxn>
              <a:cxn ang="0">
                <a:pos x="144" y="8"/>
              </a:cxn>
              <a:cxn ang="0">
                <a:pos x="172" y="0"/>
              </a:cxn>
              <a:cxn ang="0">
                <a:pos x="212" y="0"/>
              </a:cxn>
              <a:cxn ang="0">
                <a:pos x="202" y="9"/>
              </a:cxn>
              <a:cxn ang="0">
                <a:pos x="190" y="18"/>
              </a:cxn>
              <a:cxn ang="0">
                <a:pos x="178" y="27"/>
              </a:cxn>
              <a:cxn ang="0">
                <a:pos x="165" y="35"/>
              </a:cxn>
              <a:cxn ang="0">
                <a:pos x="137" y="52"/>
              </a:cxn>
              <a:cxn ang="0">
                <a:pos x="109" y="66"/>
              </a:cxn>
              <a:cxn ang="0">
                <a:pos x="79" y="79"/>
              </a:cxn>
              <a:cxn ang="0">
                <a:pos x="50" y="90"/>
              </a:cxn>
              <a:cxn ang="0">
                <a:pos x="23" y="99"/>
              </a:cxn>
              <a:cxn ang="0">
                <a:pos x="0" y="105"/>
              </a:cxn>
            </a:cxnLst>
            <a:rect l="0" t="0" r="r" b="b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3" name="Freeform 335"/>
          <p:cNvSpPr>
            <a:spLocks/>
          </p:cNvSpPr>
          <p:nvPr>
            <p:custDataLst>
              <p:tags r:id="rId238"/>
            </p:custDataLst>
          </p:nvPr>
        </p:nvSpPr>
        <p:spPr bwMode="auto">
          <a:xfrm>
            <a:off x="8720138" y="3590925"/>
            <a:ext cx="42862" cy="88900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0" y="148"/>
              </a:cxn>
              <a:cxn ang="0">
                <a:pos x="5" y="144"/>
              </a:cxn>
              <a:cxn ang="0">
                <a:pos x="12" y="139"/>
              </a:cxn>
              <a:cxn ang="0">
                <a:pos x="14" y="137"/>
              </a:cxn>
              <a:cxn ang="0">
                <a:pos x="17" y="135"/>
              </a:cxn>
              <a:cxn ang="0">
                <a:pos x="18" y="132"/>
              </a:cxn>
              <a:cxn ang="0">
                <a:pos x="19" y="130"/>
              </a:cxn>
              <a:cxn ang="0">
                <a:pos x="20" y="138"/>
              </a:cxn>
              <a:cxn ang="0">
                <a:pos x="24" y="148"/>
              </a:cxn>
              <a:cxn ang="0">
                <a:pos x="27" y="154"/>
              </a:cxn>
              <a:cxn ang="0">
                <a:pos x="30" y="159"/>
              </a:cxn>
              <a:cxn ang="0">
                <a:pos x="35" y="163"/>
              </a:cxn>
              <a:cxn ang="0">
                <a:pos x="39" y="166"/>
              </a:cxn>
              <a:cxn ang="0">
                <a:pos x="41" y="158"/>
              </a:cxn>
              <a:cxn ang="0">
                <a:pos x="41" y="148"/>
              </a:cxn>
              <a:cxn ang="0">
                <a:pos x="41" y="137"/>
              </a:cxn>
              <a:cxn ang="0">
                <a:pos x="41" y="126"/>
              </a:cxn>
              <a:cxn ang="0">
                <a:pos x="40" y="107"/>
              </a:cxn>
              <a:cxn ang="0">
                <a:pos x="39" y="99"/>
              </a:cxn>
              <a:cxn ang="0">
                <a:pos x="48" y="100"/>
              </a:cxn>
              <a:cxn ang="0">
                <a:pos x="57" y="102"/>
              </a:cxn>
              <a:cxn ang="0">
                <a:pos x="64" y="105"/>
              </a:cxn>
              <a:cxn ang="0">
                <a:pos x="71" y="108"/>
              </a:cxn>
              <a:cxn ang="0">
                <a:pos x="76" y="111"/>
              </a:cxn>
              <a:cxn ang="0">
                <a:pos x="82" y="114"/>
              </a:cxn>
              <a:cxn ang="0">
                <a:pos x="87" y="116"/>
              </a:cxn>
              <a:cxn ang="0">
                <a:pos x="92" y="118"/>
              </a:cxn>
              <a:cxn ang="0">
                <a:pos x="85" y="103"/>
              </a:cxn>
              <a:cxn ang="0">
                <a:pos x="81" y="89"/>
              </a:cxn>
              <a:cxn ang="0">
                <a:pos x="76" y="75"/>
              </a:cxn>
              <a:cxn ang="0">
                <a:pos x="73" y="60"/>
              </a:cxn>
              <a:cxn ang="0">
                <a:pos x="70" y="47"/>
              </a:cxn>
              <a:cxn ang="0">
                <a:pos x="67" y="34"/>
              </a:cxn>
              <a:cxn ang="0">
                <a:pos x="63" y="23"/>
              </a:cxn>
              <a:cxn ang="0">
                <a:pos x="59" y="13"/>
              </a:cxn>
              <a:cxn ang="0">
                <a:pos x="59" y="19"/>
              </a:cxn>
              <a:cxn ang="0">
                <a:pos x="59" y="25"/>
              </a:cxn>
              <a:cxn ang="0">
                <a:pos x="50" y="23"/>
              </a:cxn>
              <a:cxn ang="0">
                <a:pos x="42" y="19"/>
              </a:cxn>
              <a:cxn ang="0">
                <a:pos x="35" y="15"/>
              </a:cxn>
              <a:cxn ang="0">
                <a:pos x="29" y="11"/>
              </a:cxn>
              <a:cxn ang="0">
                <a:pos x="23" y="7"/>
              </a:cxn>
              <a:cxn ang="0">
                <a:pos x="16" y="3"/>
              </a:cxn>
              <a:cxn ang="0">
                <a:pos x="8" y="1"/>
              </a:cxn>
              <a:cxn ang="0">
                <a:pos x="0" y="0"/>
              </a:cxn>
              <a:cxn ang="0">
                <a:pos x="0" y="10"/>
              </a:cxn>
              <a:cxn ang="0">
                <a:pos x="0" y="19"/>
              </a:cxn>
              <a:cxn ang="0">
                <a:pos x="0" y="33"/>
              </a:cxn>
              <a:cxn ang="0">
                <a:pos x="0" y="52"/>
              </a:cxn>
              <a:cxn ang="0">
                <a:pos x="0" y="70"/>
              </a:cxn>
              <a:cxn ang="0">
                <a:pos x="0" y="81"/>
              </a:cxn>
            </a:cxnLst>
            <a:rect l="0" t="0" r="r" b="b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4" name="Freeform 336"/>
          <p:cNvSpPr>
            <a:spLocks/>
          </p:cNvSpPr>
          <p:nvPr>
            <p:custDataLst>
              <p:tags r:id="rId239"/>
            </p:custDataLst>
          </p:nvPr>
        </p:nvSpPr>
        <p:spPr bwMode="auto">
          <a:xfrm>
            <a:off x="8732839" y="3735388"/>
            <a:ext cx="71437" cy="55562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4" y="3"/>
              </a:cxn>
              <a:cxn ang="0">
                <a:pos x="22" y="6"/>
              </a:cxn>
              <a:cxn ang="0">
                <a:pos x="30" y="7"/>
              </a:cxn>
              <a:cxn ang="0">
                <a:pos x="36" y="8"/>
              </a:cxn>
              <a:cxn ang="0">
                <a:pos x="48" y="8"/>
              </a:cxn>
              <a:cxn ang="0">
                <a:pos x="58" y="7"/>
              </a:cxn>
              <a:cxn ang="0">
                <a:pos x="69" y="5"/>
              </a:cxn>
              <a:cxn ang="0">
                <a:pos x="80" y="3"/>
              </a:cxn>
              <a:cxn ang="0">
                <a:pos x="92" y="1"/>
              </a:cxn>
              <a:cxn ang="0">
                <a:pos x="106" y="0"/>
              </a:cxn>
              <a:cxn ang="0">
                <a:pos x="111" y="1"/>
              </a:cxn>
              <a:cxn ang="0">
                <a:pos x="115" y="2"/>
              </a:cxn>
              <a:cxn ang="0">
                <a:pos x="120" y="5"/>
              </a:cxn>
              <a:cxn ang="0">
                <a:pos x="124" y="8"/>
              </a:cxn>
              <a:cxn ang="0">
                <a:pos x="132" y="17"/>
              </a:cxn>
              <a:cxn ang="0">
                <a:pos x="138" y="26"/>
              </a:cxn>
              <a:cxn ang="0">
                <a:pos x="145" y="36"/>
              </a:cxn>
              <a:cxn ang="0">
                <a:pos x="151" y="45"/>
              </a:cxn>
              <a:cxn ang="0">
                <a:pos x="155" y="49"/>
              </a:cxn>
              <a:cxn ang="0">
                <a:pos x="158" y="52"/>
              </a:cxn>
              <a:cxn ang="0">
                <a:pos x="162" y="54"/>
              </a:cxn>
              <a:cxn ang="0">
                <a:pos x="166" y="56"/>
              </a:cxn>
              <a:cxn ang="0">
                <a:pos x="159" y="57"/>
              </a:cxn>
              <a:cxn ang="0">
                <a:pos x="151" y="59"/>
              </a:cxn>
              <a:cxn ang="0">
                <a:pos x="143" y="61"/>
              </a:cxn>
              <a:cxn ang="0">
                <a:pos x="133" y="62"/>
              </a:cxn>
              <a:cxn ang="0">
                <a:pos x="125" y="61"/>
              </a:cxn>
              <a:cxn ang="0">
                <a:pos x="119" y="58"/>
              </a:cxn>
              <a:cxn ang="0">
                <a:pos x="112" y="54"/>
              </a:cxn>
              <a:cxn ang="0">
                <a:pos x="106" y="50"/>
              </a:cxn>
              <a:cxn ang="0">
                <a:pos x="100" y="45"/>
              </a:cxn>
              <a:cxn ang="0">
                <a:pos x="93" y="41"/>
              </a:cxn>
              <a:cxn ang="0">
                <a:pos x="87" y="39"/>
              </a:cxn>
              <a:cxn ang="0">
                <a:pos x="79" y="38"/>
              </a:cxn>
              <a:cxn ang="0">
                <a:pos x="56" y="38"/>
              </a:cxn>
              <a:cxn ang="0">
                <a:pos x="35" y="39"/>
              </a:cxn>
              <a:cxn ang="0">
                <a:pos x="26" y="41"/>
              </a:cxn>
              <a:cxn ang="0">
                <a:pos x="19" y="43"/>
              </a:cxn>
              <a:cxn ang="0">
                <a:pos x="12" y="46"/>
              </a:cxn>
              <a:cxn ang="0">
                <a:pos x="7" y="50"/>
              </a:cxn>
              <a:cxn ang="0">
                <a:pos x="2" y="45"/>
              </a:cxn>
              <a:cxn ang="0">
                <a:pos x="1" y="40"/>
              </a:cxn>
              <a:cxn ang="0">
                <a:pos x="0" y="34"/>
              </a:cxn>
              <a:cxn ang="0">
                <a:pos x="1" y="28"/>
              </a:cxn>
              <a:cxn ang="0">
                <a:pos x="4" y="15"/>
              </a:cxn>
              <a:cxn ang="0">
                <a:pos x="7" y="0"/>
              </a:cxn>
            </a:cxnLst>
            <a:rect l="0" t="0" r="r" b="b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5" name="Freeform 337"/>
          <p:cNvSpPr>
            <a:spLocks/>
          </p:cNvSpPr>
          <p:nvPr>
            <p:custDataLst>
              <p:tags r:id="rId240"/>
            </p:custDataLst>
          </p:nvPr>
        </p:nvSpPr>
        <p:spPr bwMode="auto">
          <a:xfrm>
            <a:off x="8809039" y="3659188"/>
            <a:ext cx="85725" cy="63500"/>
          </a:xfrm>
          <a:custGeom>
            <a:avLst/>
            <a:gdLst/>
            <a:ahLst/>
            <a:cxnLst>
              <a:cxn ang="0">
                <a:pos x="33" y="35"/>
              </a:cxn>
              <a:cxn ang="0">
                <a:pos x="48" y="25"/>
              </a:cxn>
              <a:cxn ang="0">
                <a:pos x="68" y="12"/>
              </a:cxn>
              <a:cxn ang="0">
                <a:pos x="84" y="4"/>
              </a:cxn>
              <a:cxn ang="0">
                <a:pos x="94" y="1"/>
              </a:cxn>
              <a:cxn ang="0">
                <a:pos x="105" y="1"/>
              </a:cxn>
              <a:cxn ang="0">
                <a:pos x="116" y="3"/>
              </a:cxn>
              <a:cxn ang="0">
                <a:pos x="131" y="10"/>
              </a:cxn>
              <a:cxn ang="0">
                <a:pos x="148" y="21"/>
              </a:cxn>
              <a:cxn ang="0">
                <a:pos x="162" y="28"/>
              </a:cxn>
              <a:cxn ang="0">
                <a:pos x="173" y="30"/>
              </a:cxn>
              <a:cxn ang="0">
                <a:pos x="179" y="48"/>
              </a:cxn>
              <a:cxn ang="0">
                <a:pos x="178" y="66"/>
              </a:cxn>
              <a:cxn ang="0">
                <a:pos x="182" y="75"/>
              </a:cxn>
              <a:cxn ang="0">
                <a:pos x="187" y="89"/>
              </a:cxn>
              <a:cxn ang="0">
                <a:pos x="188" y="102"/>
              </a:cxn>
              <a:cxn ang="0">
                <a:pos x="191" y="109"/>
              </a:cxn>
              <a:cxn ang="0">
                <a:pos x="188" y="114"/>
              </a:cxn>
              <a:cxn ang="0">
                <a:pos x="177" y="118"/>
              </a:cxn>
              <a:cxn ang="0">
                <a:pos x="159" y="121"/>
              </a:cxn>
              <a:cxn ang="0">
                <a:pos x="116" y="119"/>
              </a:cxn>
              <a:cxn ang="0">
                <a:pos x="72" y="116"/>
              </a:cxn>
              <a:cxn ang="0">
                <a:pos x="63" y="110"/>
              </a:cxn>
              <a:cxn ang="0">
                <a:pos x="56" y="100"/>
              </a:cxn>
              <a:cxn ang="0">
                <a:pos x="54" y="87"/>
              </a:cxn>
              <a:cxn ang="0">
                <a:pos x="47" y="79"/>
              </a:cxn>
              <a:cxn ang="0">
                <a:pos x="31" y="75"/>
              </a:cxn>
              <a:cxn ang="0">
                <a:pos x="13" y="69"/>
              </a:cxn>
              <a:cxn ang="0">
                <a:pos x="3" y="62"/>
              </a:cxn>
              <a:cxn ang="0">
                <a:pos x="0" y="58"/>
              </a:cxn>
              <a:cxn ang="0">
                <a:pos x="1" y="51"/>
              </a:cxn>
              <a:cxn ang="0">
                <a:pos x="7" y="45"/>
              </a:cxn>
              <a:cxn ang="0">
                <a:pos x="20" y="38"/>
              </a:cxn>
            </a:cxnLst>
            <a:rect l="0" t="0" r="r" b="b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6" name="Freeform 338"/>
          <p:cNvSpPr>
            <a:spLocks/>
          </p:cNvSpPr>
          <p:nvPr>
            <p:custDataLst>
              <p:tags r:id="rId241"/>
            </p:custDataLst>
          </p:nvPr>
        </p:nvSpPr>
        <p:spPr bwMode="auto">
          <a:xfrm>
            <a:off x="8497889" y="3597275"/>
            <a:ext cx="166687" cy="230188"/>
          </a:xfrm>
          <a:custGeom>
            <a:avLst/>
            <a:gdLst/>
            <a:ahLst/>
            <a:cxnLst>
              <a:cxn ang="0">
                <a:pos x="37" y="419"/>
              </a:cxn>
              <a:cxn ang="0">
                <a:pos x="46" y="407"/>
              </a:cxn>
              <a:cxn ang="0">
                <a:pos x="24" y="311"/>
              </a:cxn>
              <a:cxn ang="0">
                <a:pos x="2" y="294"/>
              </a:cxn>
              <a:cxn ang="0">
                <a:pos x="15" y="270"/>
              </a:cxn>
              <a:cxn ang="0">
                <a:pos x="31" y="221"/>
              </a:cxn>
              <a:cxn ang="0">
                <a:pos x="39" y="172"/>
              </a:cxn>
              <a:cxn ang="0">
                <a:pos x="57" y="159"/>
              </a:cxn>
              <a:cxn ang="0">
                <a:pos x="65" y="130"/>
              </a:cxn>
              <a:cxn ang="0">
                <a:pos x="76" y="78"/>
              </a:cxn>
              <a:cxn ang="0">
                <a:pos x="90" y="51"/>
              </a:cxn>
              <a:cxn ang="0">
                <a:pos x="115" y="31"/>
              </a:cxn>
              <a:cxn ang="0">
                <a:pos x="153" y="25"/>
              </a:cxn>
              <a:cxn ang="0">
                <a:pos x="217" y="38"/>
              </a:cxn>
              <a:cxn ang="0">
                <a:pos x="262" y="48"/>
              </a:cxn>
              <a:cxn ang="0">
                <a:pos x="303" y="45"/>
              </a:cxn>
              <a:cxn ang="0">
                <a:pos x="329" y="31"/>
              </a:cxn>
              <a:cxn ang="0">
                <a:pos x="356" y="7"/>
              </a:cxn>
              <a:cxn ang="0">
                <a:pos x="374" y="9"/>
              </a:cxn>
              <a:cxn ang="0">
                <a:pos x="372" y="35"/>
              </a:cxn>
              <a:cxn ang="0">
                <a:pos x="329" y="80"/>
              </a:cxn>
              <a:cxn ang="0">
                <a:pos x="292" y="97"/>
              </a:cxn>
              <a:cxn ang="0">
                <a:pos x="271" y="94"/>
              </a:cxn>
              <a:cxn ang="0">
                <a:pos x="238" y="69"/>
              </a:cxn>
              <a:cxn ang="0">
                <a:pos x="212" y="56"/>
              </a:cxn>
              <a:cxn ang="0">
                <a:pos x="177" y="56"/>
              </a:cxn>
              <a:cxn ang="0">
                <a:pos x="138" y="61"/>
              </a:cxn>
              <a:cxn ang="0">
                <a:pos x="114" y="79"/>
              </a:cxn>
              <a:cxn ang="0">
                <a:pos x="79" y="161"/>
              </a:cxn>
              <a:cxn ang="0">
                <a:pos x="119" y="169"/>
              </a:cxn>
              <a:cxn ang="0">
                <a:pos x="133" y="191"/>
              </a:cxn>
              <a:cxn ang="0">
                <a:pos x="155" y="168"/>
              </a:cxn>
              <a:cxn ang="0">
                <a:pos x="172" y="153"/>
              </a:cxn>
              <a:cxn ang="0">
                <a:pos x="221" y="150"/>
              </a:cxn>
              <a:cxn ang="0">
                <a:pos x="250" y="147"/>
              </a:cxn>
              <a:cxn ang="0">
                <a:pos x="273" y="173"/>
              </a:cxn>
              <a:cxn ang="0">
                <a:pos x="279" y="203"/>
              </a:cxn>
              <a:cxn ang="0">
                <a:pos x="246" y="192"/>
              </a:cxn>
              <a:cxn ang="0">
                <a:pos x="218" y="185"/>
              </a:cxn>
              <a:cxn ang="0">
                <a:pos x="192" y="195"/>
              </a:cxn>
              <a:cxn ang="0">
                <a:pos x="186" y="209"/>
              </a:cxn>
              <a:cxn ang="0">
                <a:pos x="192" y="233"/>
              </a:cxn>
              <a:cxn ang="0">
                <a:pos x="220" y="272"/>
              </a:cxn>
              <a:cxn ang="0">
                <a:pos x="225" y="296"/>
              </a:cxn>
              <a:cxn ang="0">
                <a:pos x="215" y="322"/>
              </a:cxn>
              <a:cxn ang="0">
                <a:pos x="205" y="345"/>
              </a:cxn>
              <a:cxn ang="0">
                <a:pos x="210" y="356"/>
              </a:cxn>
              <a:cxn ang="0">
                <a:pos x="236" y="368"/>
              </a:cxn>
              <a:cxn ang="0">
                <a:pos x="252" y="400"/>
              </a:cxn>
              <a:cxn ang="0">
                <a:pos x="239" y="429"/>
              </a:cxn>
              <a:cxn ang="0">
                <a:pos x="221" y="421"/>
              </a:cxn>
              <a:cxn ang="0">
                <a:pos x="202" y="417"/>
              </a:cxn>
              <a:cxn ang="0">
                <a:pos x="177" y="400"/>
              </a:cxn>
              <a:cxn ang="0">
                <a:pos x="153" y="356"/>
              </a:cxn>
              <a:cxn ang="0">
                <a:pos x="137" y="304"/>
              </a:cxn>
              <a:cxn ang="0">
                <a:pos x="114" y="263"/>
              </a:cxn>
              <a:cxn ang="0">
                <a:pos x="97" y="259"/>
              </a:cxn>
              <a:cxn ang="0">
                <a:pos x="105" y="381"/>
              </a:cxn>
              <a:cxn ang="0">
                <a:pos x="93" y="404"/>
              </a:cxn>
              <a:cxn ang="0">
                <a:pos x="57" y="426"/>
              </a:cxn>
              <a:cxn ang="0">
                <a:pos x="59" y="437"/>
              </a:cxn>
            </a:cxnLst>
            <a:rect l="0" t="0" r="r" b="b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7" name="Freeform 339"/>
          <p:cNvSpPr>
            <a:spLocks/>
          </p:cNvSpPr>
          <p:nvPr>
            <p:custDataLst>
              <p:tags r:id="rId242"/>
            </p:custDataLst>
          </p:nvPr>
        </p:nvSpPr>
        <p:spPr bwMode="auto">
          <a:xfrm>
            <a:off x="8162926" y="3838575"/>
            <a:ext cx="250825" cy="95250"/>
          </a:xfrm>
          <a:custGeom>
            <a:avLst/>
            <a:gdLst/>
            <a:ahLst/>
            <a:cxnLst>
              <a:cxn ang="0">
                <a:pos x="11" y="50"/>
              </a:cxn>
              <a:cxn ang="0">
                <a:pos x="24" y="32"/>
              </a:cxn>
              <a:cxn ang="0">
                <a:pos x="41" y="7"/>
              </a:cxn>
              <a:cxn ang="0">
                <a:pos x="54" y="0"/>
              </a:cxn>
              <a:cxn ang="0">
                <a:pos x="79" y="2"/>
              </a:cxn>
              <a:cxn ang="0">
                <a:pos x="95" y="2"/>
              </a:cxn>
              <a:cxn ang="0">
                <a:pos x="101" y="5"/>
              </a:cxn>
              <a:cxn ang="0">
                <a:pos x="115" y="15"/>
              </a:cxn>
              <a:cxn ang="0">
                <a:pos x="147" y="27"/>
              </a:cxn>
              <a:cxn ang="0">
                <a:pos x="168" y="37"/>
              </a:cxn>
              <a:cxn ang="0">
                <a:pos x="178" y="53"/>
              </a:cxn>
              <a:cxn ang="0">
                <a:pos x="192" y="61"/>
              </a:cxn>
              <a:cxn ang="0">
                <a:pos x="231" y="60"/>
              </a:cxn>
              <a:cxn ang="0">
                <a:pos x="277" y="51"/>
              </a:cxn>
              <a:cxn ang="0">
                <a:pos x="299" y="39"/>
              </a:cxn>
              <a:cxn ang="0">
                <a:pos x="314" y="34"/>
              </a:cxn>
              <a:cxn ang="0">
                <a:pos x="327" y="35"/>
              </a:cxn>
              <a:cxn ang="0">
                <a:pos x="339" y="31"/>
              </a:cxn>
              <a:cxn ang="0">
                <a:pos x="366" y="34"/>
              </a:cxn>
              <a:cxn ang="0">
                <a:pos x="399" y="59"/>
              </a:cxn>
              <a:cxn ang="0">
                <a:pos x="428" y="89"/>
              </a:cxn>
              <a:cxn ang="0">
                <a:pos x="456" y="105"/>
              </a:cxn>
              <a:cxn ang="0">
                <a:pos x="479" y="107"/>
              </a:cxn>
              <a:cxn ang="0">
                <a:pos x="493" y="108"/>
              </a:cxn>
              <a:cxn ang="0">
                <a:pos x="505" y="125"/>
              </a:cxn>
              <a:cxn ang="0">
                <a:pos x="522" y="140"/>
              </a:cxn>
              <a:cxn ang="0">
                <a:pos x="534" y="139"/>
              </a:cxn>
              <a:cxn ang="0">
                <a:pos x="546" y="128"/>
              </a:cxn>
              <a:cxn ang="0">
                <a:pos x="558" y="134"/>
              </a:cxn>
              <a:cxn ang="0">
                <a:pos x="571" y="145"/>
              </a:cxn>
              <a:cxn ang="0">
                <a:pos x="578" y="160"/>
              </a:cxn>
              <a:cxn ang="0">
                <a:pos x="575" y="173"/>
              </a:cxn>
              <a:cxn ang="0">
                <a:pos x="567" y="182"/>
              </a:cxn>
              <a:cxn ang="0">
                <a:pos x="551" y="178"/>
              </a:cxn>
              <a:cxn ang="0">
                <a:pos x="526" y="170"/>
              </a:cxn>
              <a:cxn ang="0">
                <a:pos x="491" y="172"/>
              </a:cxn>
              <a:cxn ang="0">
                <a:pos x="462" y="170"/>
              </a:cxn>
              <a:cxn ang="0">
                <a:pos x="451" y="160"/>
              </a:cxn>
              <a:cxn ang="0">
                <a:pos x="438" y="154"/>
              </a:cxn>
              <a:cxn ang="0">
                <a:pos x="426" y="160"/>
              </a:cxn>
              <a:cxn ang="0">
                <a:pos x="416" y="170"/>
              </a:cxn>
              <a:cxn ang="0">
                <a:pos x="398" y="171"/>
              </a:cxn>
              <a:cxn ang="0">
                <a:pos x="328" y="153"/>
              </a:cxn>
              <a:cxn ang="0">
                <a:pos x="277" y="132"/>
              </a:cxn>
              <a:cxn ang="0">
                <a:pos x="266" y="123"/>
              </a:cxn>
              <a:cxn ang="0">
                <a:pos x="230" y="119"/>
              </a:cxn>
              <a:cxn ang="0">
                <a:pos x="201" y="113"/>
              </a:cxn>
              <a:cxn ang="0">
                <a:pos x="168" y="111"/>
              </a:cxn>
              <a:cxn ang="0">
                <a:pos x="146" y="111"/>
              </a:cxn>
              <a:cxn ang="0">
                <a:pos x="124" y="105"/>
              </a:cxn>
              <a:cxn ang="0">
                <a:pos x="120" y="99"/>
              </a:cxn>
              <a:cxn ang="0">
                <a:pos x="69" y="97"/>
              </a:cxn>
              <a:cxn ang="0">
                <a:pos x="46" y="88"/>
              </a:cxn>
              <a:cxn ang="0">
                <a:pos x="0" y="55"/>
              </a:cxn>
            </a:cxnLst>
            <a:rect l="0" t="0" r="r" b="b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8" name="Freeform 340"/>
          <p:cNvSpPr>
            <a:spLocks/>
          </p:cNvSpPr>
          <p:nvPr>
            <p:custDataLst>
              <p:tags r:id="rId243"/>
            </p:custDataLst>
          </p:nvPr>
        </p:nvSpPr>
        <p:spPr bwMode="auto">
          <a:xfrm>
            <a:off x="8843963" y="3695701"/>
            <a:ext cx="214312" cy="252413"/>
          </a:xfrm>
          <a:custGeom>
            <a:avLst/>
            <a:gdLst/>
            <a:ahLst/>
            <a:cxnLst>
              <a:cxn ang="0">
                <a:pos x="482" y="479"/>
              </a:cxn>
              <a:cxn ang="0">
                <a:pos x="457" y="465"/>
              </a:cxn>
              <a:cxn ang="0">
                <a:pos x="422" y="434"/>
              </a:cxn>
              <a:cxn ang="0">
                <a:pos x="412" y="417"/>
              </a:cxn>
              <a:cxn ang="0">
                <a:pos x="376" y="410"/>
              </a:cxn>
              <a:cxn ang="0">
                <a:pos x="360" y="406"/>
              </a:cxn>
              <a:cxn ang="0">
                <a:pos x="350" y="396"/>
              </a:cxn>
              <a:cxn ang="0">
                <a:pos x="346" y="374"/>
              </a:cxn>
              <a:cxn ang="0">
                <a:pos x="342" y="332"/>
              </a:cxn>
              <a:cxn ang="0">
                <a:pos x="327" y="303"/>
              </a:cxn>
              <a:cxn ang="0">
                <a:pos x="319" y="277"/>
              </a:cxn>
              <a:cxn ang="0">
                <a:pos x="314" y="244"/>
              </a:cxn>
              <a:cxn ang="0">
                <a:pos x="292" y="223"/>
              </a:cxn>
              <a:cxn ang="0">
                <a:pos x="260" y="205"/>
              </a:cxn>
              <a:cxn ang="0">
                <a:pos x="221" y="190"/>
              </a:cxn>
              <a:cxn ang="0">
                <a:pos x="178" y="181"/>
              </a:cxn>
              <a:cxn ang="0">
                <a:pos x="133" y="178"/>
              </a:cxn>
              <a:cxn ang="0">
                <a:pos x="133" y="156"/>
              </a:cxn>
              <a:cxn ang="0">
                <a:pos x="110" y="145"/>
              </a:cxn>
              <a:cxn ang="0">
                <a:pos x="85" y="130"/>
              </a:cxn>
              <a:cxn ang="0">
                <a:pos x="66" y="111"/>
              </a:cxn>
              <a:cxn ang="0">
                <a:pos x="73" y="133"/>
              </a:cxn>
              <a:cxn ang="0">
                <a:pos x="54" y="147"/>
              </a:cxn>
              <a:cxn ang="0">
                <a:pos x="40" y="178"/>
              </a:cxn>
              <a:cxn ang="0">
                <a:pos x="24" y="220"/>
              </a:cxn>
              <a:cxn ang="0">
                <a:pos x="13" y="265"/>
              </a:cxn>
              <a:cxn ang="0">
                <a:pos x="14" y="237"/>
              </a:cxn>
              <a:cxn ang="0">
                <a:pos x="23" y="209"/>
              </a:cxn>
              <a:cxn ang="0">
                <a:pos x="32" y="181"/>
              </a:cxn>
              <a:cxn ang="0">
                <a:pos x="30" y="143"/>
              </a:cxn>
              <a:cxn ang="0">
                <a:pos x="17" y="111"/>
              </a:cxn>
              <a:cxn ang="0">
                <a:pos x="0" y="73"/>
              </a:cxn>
              <a:cxn ang="0">
                <a:pos x="34" y="59"/>
              </a:cxn>
              <a:cxn ang="0">
                <a:pos x="59" y="55"/>
              </a:cxn>
              <a:cxn ang="0">
                <a:pos x="84" y="58"/>
              </a:cxn>
              <a:cxn ang="0">
                <a:pos x="102" y="66"/>
              </a:cxn>
              <a:cxn ang="0">
                <a:pos x="121" y="82"/>
              </a:cxn>
              <a:cxn ang="0">
                <a:pos x="140" y="111"/>
              </a:cxn>
              <a:cxn ang="0">
                <a:pos x="183" y="103"/>
              </a:cxn>
              <a:cxn ang="0">
                <a:pos x="196" y="96"/>
              </a:cxn>
              <a:cxn ang="0">
                <a:pos x="200" y="90"/>
              </a:cxn>
              <a:cxn ang="0">
                <a:pos x="207" y="73"/>
              </a:cxn>
              <a:cxn ang="0">
                <a:pos x="232" y="54"/>
              </a:cxn>
              <a:cxn ang="0">
                <a:pos x="254" y="49"/>
              </a:cxn>
              <a:cxn ang="0">
                <a:pos x="263" y="30"/>
              </a:cxn>
              <a:cxn ang="0">
                <a:pos x="280" y="9"/>
              </a:cxn>
              <a:cxn ang="0">
                <a:pos x="300" y="1"/>
              </a:cxn>
              <a:cxn ang="0">
                <a:pos x="323" y="0"/>
              </a:cxn>
              <a:cxn ang="0">
                <a:pos x="351" y="8"/>
              </a:cxn>
              <a:cxn ang="0">
                <a:pos x="399" y="38"/>
              </a:cxn>
              <a:cxn ang="0">
                <a:pos x="428" y="53"/>
              </a:cxn>
              <a:cxn ang="0">
                <a:pos x="459" y="60"/>
              </a:cxn>
              <a:cxn ang="0">
                <a:pos x="491" y="67"/>
              </a:cxn>
              <a:cxn ang="0">
                <a:pos x="491" y="326"/>
              </a:cxn>
            </a:cxnLst>
            <a:rect l="0" t="0" r="r" b="b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89" name="Freeform 341"/>
          <p:cNvSpPr>
            <a:spLocks/>
          </p:cNvSpPr>
          <p:nvPr>
            <p:custDataLst>
              <p:tags r:id="rId244"/>
            </p:custDataLst>
          </p:nvPr>
        </p:nvSpPr>
        <p:spPr bwMode="auto">
          <a:xfrm>
            <a:off x="7375526" y="2527301"/>
            <a:ext cx="53975" cy="603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72" y="0"/>
              </a:cxn>
              <a:cxn ang="0">
                <a:pos x="81" y="6"/>
              </a:cxn>
              <a:cxn ang="0">
                <a:pos x="91" y="14"/>
              </a:cxn>
              <a:cxn ang="0">
                <a:pos x="101" y="25"/>
              </a:cxn>
              <a:cxn ang="0">
                <a:pos x="109" y="37"/>
              </a:cxn>
              <a:cxn ang="0">
                <a:pos x="118" y="49"/>
              </a:cxn>
              <a:cxn ang="0">
                <a:pos x="126" y="62"/>
              </a:cxn>
              <a:cxn ang="0">
                <a:pos x="128" y="68"/>
              </a:cxn>
              <a:cxn ang="0">
                <a:pos x="130" y="74"/>
              </a:cxn>
              <a:cxn ang="0">
                <a:pos x="131" y="80"/>
              </a:cxn>
              <a:cxn ang="0">
                <a:pos x="133" y="86"/>
              </a:cxn>
              <a:cxn ang="0">
                <a:pos x="131" y="92"/>
              </a:cxn>
              <a:cxn ang="0">
                <a:pos x="128" y="97"/>
              </a:cxn>
              <a:cxn ang="0">
                <a:pos x="124" y="102"/>
              </a:cxn>
              <a:cxn ang="0">
                <a:pos x="118" y="107"/>
              </a:cxn>
              <a:cxn ang="0">
                <a:pos x="113" y="111"/>
              </a:cxn>
              <a:cxn ang="0">
                <a:pos x="107" y="114"/>
              </a:cxn>
              <a:cxn ang="0">
                <a:pos x="103" y="117"/>
              </a:cxn>
              <a:cxn ang="0">
                <a:pos x="100" y="117"/>
              </a:cxn>
              <a:cxn ang="0">
                <a:pos x="72" y="95"/>
              </a:cxn>
              <a:cxn ang="0">
                <a:pos x="45" y="70"/>
              </a:cxn>
              <a:cxn ang="0">
                <a:pos x="32" y="58"/>
              </a:cxn>
              <a:cxn ang="0">
                <a:pos x="18" y="46"/>
              </a:cxn>
              <a:cxn ang="0">
                <a:pos x="8" y="33"/>
              </a:cxn>
              <a:cxn ang="0">
                <a:pos x="0" y="19"/>
              </a:cxn>
            </a:cxnLst>
            <a:rect l="0" t="0" r="r" b="b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90" name="Freeform 342"/>
          <p:cNvSpPr>
            <a:spLocks/>
          </p:cNvSpPr>
          <p:nvPr>
            <p:custDataLst>
              <p:tags r:id="rId245"/>
            </p:custDataLst>
          </p:nvPr>
        </p:nvSpPr>
        <p:spPr bwMode="auto">
          <a:xfrm>
            <a:off x="5832476" y="1931988"/>
            <a:ext cx="220663" cy="177800"/>
          </a:xfrm>
          <a:custGeom>
            <a:avLst/>
            <a:gdLst/>
            <a:ahLst/>
            <a:cxnLst>
              <a:cxn ang="0">
                <a:pos x="272" y="36"/>
              </a:cxn>
              <a:cxn ang="0">
                <a:pos x="484" y="86"/>
              </a:cxn>
              <a:cxn ang="0">
                <a:pos x="478" y="109"/>
              </a:cxn>
              <a:cxn ang="0">
                <a:pos x="471" y="129"/>
              </a:cxn>
              <a:cxn ang="0">
                <a:pos x="461" y="145"/>
              </a:cxn>
              <a:cxn ang="0">
                <a:pos x="451" y="153"/>
              </a:cxn>
              <a:cxn ang="0">
                <a:pos x="461" y="184"/>
              </a:cxn>
              <a:cxn ang="0">
                <a:pos x="477" y="215"/>
              </a:cxn>
              <a:cxn ang="0">
                <a:pos x="505" y="258"/>
              </a:cxn>
              <a:cxn ang="0">
                <a:pos x="493" y="271"/>
              </a:cxn>
              <a:cxn ang="0">
                <a:pos x="479" y="292"/>
              </a:cxn>
              <a:cxn ang="0">
                <a:pos x="468" y="314"/>
              </a:cxn>
              <a:cxn ang="0">
                <a:pos x="464" y="339"/>
              </a:cxn>
              <a:cxn ang="0">
                <a:pos x="443" y="338"/>
              </a:cxn>
              <a:cxn ang="0">
                <a:pos x="414" y="335"/>
              </a:cxn>
              <a:cxn ang="0">
                <a:pos x="385" y="331"/>
              </a:cxn>
              <a:cxn ang="0">
                <a:pos x="358" y="326"/>
              </a:cxn>
              <a:cxn ang="0">
                <a:pos x="304" y="325"/>
              </a:cxn>
              <a:cxn ang="0">
                <a:pos x="264" y="321"/>
              </a:cxn>
              <a:cxn ang="0">
                <a:pos x="248" y="317"/>
              </a:cxn>
              <a:cxn ang="0">
                <a:pos x="232" y="310"/>
              </a:cxn>
              <a:cxn ang="0">
                <a:pos x="213" y="300"/>
              </a:cxn>
              <a:cxn ang="0">
                <a:pos x="180" y="289"/>
              </a:cxn>
              <a:cxn ang="0">
                <a:pos x="146" y="273"/>
              </a:cxn>
              <a:cxn ang="0">
                <a:pos x="98" y="249"/>
              </a:cxn>
              <a:cxn ang="0">
                <a:pos x="62" y="206"/>
              </a:cxn>
              <a:cxn ang="0">
                <a:pos x="52" y="169"/>
              </a:cxn>
              <a:cxn ang="0">
                <a:pos x="36" y="124"/>
              </a:cxn>
              <a:cxn ang="0">
                <a:pos x="15" y="83"/>
              </a:cxn>
              <a:cxn ang="0">
                <a:pos x="2" y="64"/>
              </a:cxn>
              <a:cxn ang="0">
                <a:pos x="5" y="61"/>
              </a:cxn>
              <a:cxn ang="0">
                <a:pos x="11" y="56"/>
              </a:cxn>
              <a:cxn ang="0">
                <a:pos x="11" y="48"/>
              </a:cxn>
              <a:cxn ang="0">
                <a:pos x="11" y="43"/>
              </a:cxn>
              <a:cxn ang="0">
                <a:pos x="34" y="34"/>
              </a:cxn>
              <a:cxn ang="0">
                <a:pos x="73" y="22"/>
              </a:cxn>
              <a:cxn ang="0">
                <a:pos x="128" y="8"/>
              </a:cxn>
              <a:cxn ang="0">
                <a:pos x="173" y="11"/>
              </a:cxn>
              <a:cxn ang="0">
                <a:pos x="188" y="28"/>
              </a:cxn>
              <a:cxn ang="0">
                <a:pos x="201" y="35"/>
              </a:cxn>
              <a:cxn ang="0">
                <a:pos x="219" y="36"/>
              </a:cxn>
              <a:cxn ang="0">
                <a:pos x="239" y="36"/>
              </a:cxn>
              <a:cxn ang="0">
                <a:pos x="259" y="24"/>
              </a:cxn>
            </a:cxnLst>
            <a:rect l="0" t="0" r="r" b="b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91" name="Freeform 343"/>
          <p:cNvSpPr>
            <a:spLocks/>
          </p:cNvSpPr>
          <p:nvPr>
            <p:custDataLst>
              <p:tags r:id="rId246"/>
            </p:custDataLst>
          </p:nvPr>
        </p:nvSpPr>
        <p:spPr bwMode="auto">
          <a:xfrm>
            <a:off x="5895975" y="2136775"/>
            <a:ext cx="146050" cy="71438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186" y="0"/>
              </a:cxn>
              <a:cxn ang="0">
                <a:pos x="168" y="8"/>
              </a:cxn>
              <a:cxn ang="0">
                <a:pos x="144" y="21"/>
              </a:cxn>
              <a:cxn ang="0">
                <a:pos x="132" y="27"/>
              </a:cxn>
              <a:cxn ang="0">
                <a:pos x="119" y="32"/>
              </a:cxn>
              <a:cxn ang="0">
                <a:pos x="112" y="34"/>
              </a:cxn>
              <a:cxn ang="0">
                <a:pos x="105" y="35"/>
              </a:cxn>
              <a:cxn ang="0">
                <a:pos x="99" y="36"/>
              </a:cxn>
              <a:cxn ang="0">
                <a:pos x="93" y="37"/>
              </a:cxn>
              <a:cxn ang="0">
                <a:pos x="88" y="36"/>
              </a:cxn>
              <a:cxn ang="0">
                <a:pos x="84" y="35"/>
              </a:cxn>
              <a:cxn ang="0">
                <a:pos x="78" y="32"/>
              </a:cxn>
              <a:cxn ang="0">
                <a:pos x="74" y="30"/>
              </a:cxn>
              <a:cxn ang="0">
                <a:pos x="66" y="24"/>
              </a:cxn>
              <a:cxn ang="0">
                <a:pos x="59" y="18"/>
              </a:cxn>
              <a:cxn ang="0">
                <a:pos x="49" y="34"/>
              </a:cxn>
              <a:cxn ang="0">
                <a:pos x="37" y="51"/>
              </a:cxn>
              <a:cxn ang="0">
                <a:pos x="30" y="60"/>
              </a:cxn>
              <a:cxn ang="0">
                <a:pos x="21" y="68"/>
              </a:cxn>
              <a:cxn ang="0">
                <a:pos x="11" y="75"/>
              </a:cxn>
              <a:cxn ang="0">
                <a:pos x="0" y="80"/>
              </a:cxn>
              <a:cxn ang="0">
                <a:pos x="12" y="90"/>
              </a:cxn>
              <a:cxn ang="0">
                <a:pos x="23" y="100"/>
              </a:cxn>
              <a:cxn ang="0">
                <a:pos x="33" y="108"/>
              </a:cxn>
              <a:cxn ang="0">
                <a:pos x="44" y="116"/>
              </a:cxn>
              <a:cxn ang="0">
                <a:pos x="55" y="122"/>
              </a:cxn>
              <a:cxn ang="0">
                <a:pos x="66" y="129"/>
              </a:cxn>
              <a:cxn ang="0">
                <a:pos x="79" y="135"/>
              </a:cxn>
              <a:cxn ang="0">
                <a:pos x="93" y="141"/>
              </a:cxn>
              <a:cxn ang="0">
                <a:pos x="259" y="141"/>
              </a:cxn>
              <a:cxn ang="0">
                <a:pos x="269" y="124"/>
              </a:cxn>
              <a:cxn ang="0">
                <a:pos x="281" y="107"/>
              </a:cxn>
              <a:cxn ang="0">
                <a:pos x="292" y="92"/>
              </a:cxn>
              <a:cxn ang="0">
                <a:pos x="304" y="78"/>
              </a:cxn>
              <a:cxn ang="0">
                <a:pos x="315" y="64"/>
              </a:cxn>
              <a:cxn ang="0">
                <a:pos x="324" y="48"/>
              </a:cxn>
              <a:cxn ang="0">
                <a:pos x="333" y="34"/>
              </a:cxn>
              <a:cxn ang="0">
                <a:pos x="338" y="18"/>
              </a:cxn>
              <a:cxn ang="0">
                <a:pos x="312" y="0"/>
              </a:cxn>
            </a:cxnLst>
            <a:rect l="0" t="0" r="r" b="b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92" name="Freeform 344"/>
          <p:cNvSpPr>
            <a:spLocks/>
          </p:cNvSpPr>
          <p:nvPr>
            <p:custDataLst>
              <p:tags r:id="rId247"/>
            </p:custDataLst>
          </p:nvPr>
        </p:nvSpPr>
        <p:spPr bwMode="auto">
          <a:xfrm>
            <a:off x="5995989" y="1792289"/>
            <a:ext cx="111125" cy="65087"/>
          </a:xfrm>
          <a:custGeom>
            <a:avLst/>
            <a:gdLst/>
            <a:ahLst/>
            <a:cxnLst>
              <a:cxn ang="0">
                <a:pos x="259" y="129"/>
              </a:cxn>
              <a:cxn ang="0">
                <a:pos x="255" y="102"/>
              </a:cxn>
              <a:cxn ang="0">
                <a:pos x="252" y="80"/>
              </a:cxn>
              <a:cxn ang="0">
                <a:pos x="252" y="63"/>
              </a:cxn>
              <a:cxn ang="0">
                <a:pos x="253" y="50"/>
              </a:cxn>
              <a:cxn ang="0">
                <a:pos x="257" y="29"/>
              </a:cxn>
              <a:cxn ang="0">
                <a:pos x="259" y="12"/>
              </a:cxn>
              <a:cxn ang="0">
                <a:pos x="258" y="14"/>
              </a:cxn>
              <a:cxn ang="0">
                <a:pos x="256" y="16"/>
              </a:cxn>
              <a:cxn ang="0">
                <a:pos x="253" y="17"/>
              </a:cxn>
              <a:cxn ang="0">
                <a:pos x="249" y="18"/>
              </a:cxn>
              <a:cxn ang="0">
                <a:pos x="239" y="19"/>
              </a:cxn>
              <a:cxn ang="0">
                <a:pos x="228" y="19"/>
              </a:cxn>
              <a:cxn ang="0">
                <a:pos x="205" y="19"/>
              </a:cxn>
              <a:cxn ang="0">
                <a:pos x="192" y="18"/>
              </a:cxn>
              <a:cxn ang="0">
                <a:pos x="181" y="17"/>
              </a:cxn>
              <a:cxn ang="0">
                <a:pos x="172" y="15"/>
              </a:cxn>
              <a:cxn ang="0">
                <a:pos x="163" y="12"/>
              </a:cxn>
              <a:cxn ang="0">
                <a:pos x="156" y="9"/>
              </a:cxn>
              <a:cxn ang="0">
                <a:pos x="146" y="6"/>
              </a:cxn>
              <a:cxn ang="0">
                <a:pos x="134" y="3"/>
              </a:cxn>
              <a:cxn ang="0">
                <a:pos x="118" y="1"/>
              </a:cxn>
              <a:cxn ang="0">
                <a:pos x="99" y="0"/>
              </a:cxn>
              <a:cxn ang="0">
                <a:pos x="83" y="0"/>
              </a:cxn>
              <a:cxn ang="0">
                <a:pos x="67" y="0"/>
              </a:cxn>
              <a:cxn ang="0">
                <a:pos x="50" y="0"/>
              </a:cxn>
              <a:cxn ang="0">
                <a:pos x="34" y="2"/>
              </a:cxn>
              <a:cxn ang="0">
                <a:pos x="27" y="4"/>
              </a:cxn>
              <a:cxn ang="0">
                <a:pos x="21" y="6"/>
              </a:cxn>
              <a:cxn ang="0">
                <a:pos x="14" y="9"/>
              </a:cxn>
              <a:cxn ang="0">
                <a:pos x="10" y="13"/>
              </a:cxn>
              <a:cxn ang="0">
                <a:pos x="5" y="17"/>
              </a:cxn>
              <a:cxn ang="0">
                <a:pos x="2" y="22"/>
              </a:cxn>
              <a:cxn ang="0">
                <a:pos x="0" y="29"/>
              </a:cxn>
              <a:cxn ang="0">
                <a:pos x="0" y="36"/>
              </a:cxn>
              <a:cxn ang="0">
                <a:pos x="0" y="48"/>
              </a:cxn>
              <a:cxn ang="0">
                <a:pos x="3" y="58"/>
              </a:cxn>
              <a:cxn ang="0">
                <a:pos x="6" y="65"/>
              </a:cxn>
              <a:cxn ang="0">
                <a:pos x="12" y="71"/>
              </a:cxn>
              <a:cxn ang="0">
                <a:pos x="17" y="76"/>
              </a:cxn>
              <a:cxn ang="0">
                <a:pos x="24" y="80"/>
              </a:cxn>
              <a:cxn ang="0">
                <a:pos x="31" y="83"/>
              </a:cxn>
              <a:cxn ang="0">
                <a:pos x="37" y="85"/>
              </a:cxn>
              <a:cxn ang="0">
                <a:pos x="50" y="88"/>
              </a:cxn>
              <a:cxn ang="0">
                <a:pos x="61" y="92"/>
              </a:cxn>
              <a:cxn ang="0">
                <a:pos x="65" y="95"/>
              </a:cxn>
              <a:cxn ang="0">
                <a:pos x="67" y="99"/>
              </a:cxn>
              <a:cxn ang="0">
                <a:pos x="67" y="105"/>
              </a:cxn>
              <a:cxn ang="0">
                <a:pos x="66" y="111"/>
              </a:cxn>
              <a:cxn ang="0">
                <a:pos x="81" y="110"/>
              </a:cxn>
              <a:cxn ang="0">
                <a:pos x="91" y="108"/>
              </a:cxn>
              <a:cxn ang="0">
                <a:pos x="98" y="106"/>
              </a:cxn>
              <a:cxn ang="0">
                <a:pos x="105" y="105"/>
              </a:cxn>
              <a:cxn ang="0">
                <a:pos x="120" y="106"/>
              </a:cxn>
              <a:cxn ang="0">
                <a:pos x="140" y="108"/>
              </a:cxn>
              <a:cxn ang="0">
                <a:pos x="166" y="112"/>
              </a:cxn>
              <a:cxn ang="0">
                <a:pos x="192" y="117"/>
              </a:cxn>
              <a:cxn ang="0">
                <a:pos x="238" y="125"/>
              </a:cxn>
              <a:cxn ang="0">
                <a:pos x="259" y="129"/>
              </a:cxn>
            </a:cxnLst>
            <a:rect l="0" t="0" r="r" b="b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93" name="Freeform 345"/>
          <p:cNvSpPr>
            <a:spLocks/>
          </p:cNvSpPr>
          <p:nvPr>
            <p:custDataLst>
              <p:tags r:id="rId248"/>
            </p:custDataLst>
          </p:nvPr>
        </p:nvSpPr>
        <p:spPr bwMode="auto">
          <a:xfrm>
            <a:off x="6008689" y="2139951"/>
            <a:ext cx="179387" cy="142875"/>
          </a:xfrm>
          <a:custGeom>
            <a:avLst/>
            <a:gdLst/>
            <a:ahLst/>
            <a:cxnLst>
              <a:cxn ang="0">
                <a:pos x="418" y="170"/>
              </a:cxn>
              <a:cxn ang="0">
                <a:pos x="398" y="188"/>
              </a:cxn>
              <a:cxn ang="0">
                <a:pos x="383" y="206"/>
              </a:cxn>
              <a:cxn ang="0">
                <a:pos x="384" y="221"/>
              </a:cxn>
              <a:cxn ang="0">
                <a:pos x="389" y="237"/>
              </a:cxn>
              <a:cxn ang="0">
                <a:pos x="375" y="244"/>
              </a:cxn>
              <a:cxn ang="0">
                <a:pos x="347" y="238"/>
              </a:cxn>
              <a:cxn ang="0">
                <a:pos x="324" y="235"/>
              </a:cxn>
              <a:cxn ang="0">
                <a:pos x="295" y="235"/>
              </a:cxn>
              <a:cxn ang="0">
                <a:pos x="263" y="243"/>
              </a:cxn>
              <a:cxn ang="0">
                <a:pos x="232" y="254"/>
              </a:cxn>
              <a:cxn ang="0">
                <a:pos x="197" y="267"/>
              </a:cxn>
              <a:cxn ang="0">
                <a:pos x="100" y="240"/>
              </a:cxn>
              <a:cxn ang="0">
                <a:pos x="85" y="226"/>
              </a:cxn>
              <a:cxn ang="0">
                <a:pos x="70" y="214"/>
              </a:cxn>
              <a:cxn ang="0">
                <a:pos x="37" y="192"/>
              </a:cxn>
              <a:cxn ang="0">
                <a:pos x="22" y="180"/>
              </a:cxn>
              <a:cxn ang="0">
                <a:pos x="11" y="167"/>
              </a:cxn>
              <a:cxn ang="0">
                <a:pos x="2" y="150"/>
              </a:cxn>
              <a:cxn ang="0">
                <a:pos x="0" y="129"/>
              </a:cxn>
              <a:cxn ang="0">
                <a:pos x="50" y="66"/>
              </a:cxn>
              <a:cxn ang="0">
                <a:pos x="71" y="36"/>
              </a:cxn>
              <a:cxn ang="0">
                <a:pos x="80" y="22"/>
              </a:cxn>
              <a:cxn ang="0">
                <a:pos x="85" y="6"/>
              </a:cxn>
              <a:cxn ang="0">
                <a:pos x="123" y="10"/>
              </a:cxn>
              <a:cxn ang="0">
                <a:pos x="153" y="18"/>
              </a:cxn>
              <a:cxn ang="0">
                <a:pos x="180" y="27"/>
              </a:cxn>
              <a:cxn ang="0">
                <a:pos x="205" y="31"/>
              </a:cxn>
              <a:cxn ang="0">
                <a:pos x="214" y="29"/>
              </a:cxn>
              <a:cxn ang="0">
                <a:pos x="221" y="26"/>
              </a:cxn>
              <a:cxn ang="0">
                <a:pos x="232" y="15"/>
              </a:cxn>
              <a:cxn ang="0">
                <a:pos x="242" y="5"/>
              </a:cxn>
              <a:cxn ang="0">
                <a:pos x="250" y="2"/>
              </a:cxn>
              <a:cxn ang="0">
                <a:pos x="259" y="0"/>
              </a:cxn>
              <a:cxn ang="0">
                <a:pos x="275" y="2"/>
              </a:cxn>
              <a:cxn ang="0">
                <a:pos x="289" y="7"/>
              </a:cxn>
              <a:cxn ang="0">
                <a:pos x="302" y="15"/>
              </a:cxn>
              <a:cxn ang="0">
                <a:pos x="310" y="26"/>
              </a:cxn>
              <a:cxn ang="0">
                <a:pos x="325" y="53"/>
              </a:cxn>
              <a:cxn ang="0">
                <a:pos x="337" y="82"/>
              </a:cxn>
              <a:cxn ang="0">
                <a:pos x="349" y="113"/>
              </a:cxn>
              <a:cxn ang="0">
                <a:pos x="356" y="126"/>
              </a:cxn>
              <a:cxn ang="0">
                <a:pos x="365" y="138"/>
              </a:cxn>
              <a:cxn ang="0">
                <a:pos x="376" y="147"/>
              </a:cxn>
              <a:cxn ang="0">
                <a:pos x="389" y="156"/>
              </a:cxn>
              <a:cxn ang="0">
                <a:pos x="405" y="160"/>
              </a:cxn>
              <a:cxn ang="0">
                <a:pos x="425" y="161"/>
              </a:cxn>
            </a:cxnLst>
            <a:rect l="0" t="0" r="r" b="b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94" name="Freeform 346"/>
          <p:cNvSpPr>
            <a:spLocks/>
          </p:cNvSpPr>
          <p:nvPr>
            <p:custDataLst>
              <p:tags r:id="rId249"/>
            </p:custDataLst>
          </p:nvPr>
        </p:nvSpPr>
        <p:spPr bwMode="auto">
          <a:xfrm>
            <a:off x="4008439" y="3178176"/>
            <a:ext cx="14287" cy="55563"/>
          </a:xfrm>
          <a:custGeom>
            <a:avLst/>
            <a:gdLst/>
            <a:ahLst/>
            <a:cxnLst>
              <a:cxn ang="0">
                <a:pos x="13" y="6"/>
              </a:cxn>
              <a:cxn ang="0">
                <a:pos x="0" y="19"/>
              </a:cxn>
              <a:cxn ang="0">
                <a:pos x="5" y="21"/>
              </a:cxn>
              <a:cxn ang="0">
                <a:pos x="14" y="25"/>
              </a:cxn>
              <a:cxn ang="0">
                <a:pos x="19" y="27"/>
              </a:cxn>
              <a:cxn ang="0">
                <a:pos x="23" y="29"/>
              </a:cxn>
              <a:cxn ang="0">
                <a:pos x="27" y="30"/>
              </a:cxn>
              <a:cxn ang="0">
                <a:pos x="33" y="31"/>
              </a:cxn>
              <a:cxn ang="0">
                <a:pos x="33" y="0"/>
              </a:cxn>
              <a:cxn ang="0">
                <a:pos x="20" y="0"/>
              </a:cxn>
              <a:cxn ang="0">
                <a:pos x="13" y="6"/>
              </a:cxn>
            </a:cxnLst>
            <a:rect l="0" t="0" r="r" b="b"/>
            <a:pathLst>
              <a:path w="33" h="31">
                <a:moveTo>
                  <a:pt x="13" y="6"/>
                </a:moveTo>
                <a:lnTo>
                  <a:pt x="0" y="19"/>
                </a:lnTo>
                <a:lnTo>
                  <a:pt x="5" y="21"/>
                </a:lnTo>
                <a:lnTo>
                  <a:pt x="14" y="25"/>
                </a:lnTo>
                <a:lnTo>
                  <a:pt x="19" y="27"/>
                </a:lnTo>
                <a:lnTo>
                  <a:pt x="23" y="29"/>
                </a:lnTo>
                <a:lnTo>
                  <a:pt x="27" y="30"/>
                </a:lnTo>
                <a:lnTo>
                  <a:pt x="33" y="31"/>
                </a:lnTo>
                <a:lnTo>
                  <a:pt x="33" y="0"/>
                </a:lnTo>
                <a:lnTo>
                  <a:pt x="20" y="0"/>
                </a:lnTo>
                <a:lnTo>
                  <a:pt x="1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95" name="Freeform 347"/>
          <p:cNvSpPr>
            <a:spLocks/>
          </p:cNvSpPr>
          <p:nvPr>
            <p:custDataLst>
              <p:tags r:id="rId250"/>
            </p:custDataLst>
          </p:nvPr>
        </p:nvSpPr>
        <p:spPr bwMode="auto">
          <a:xfrm>
            <a:off x="6113464" y="2132014"/>
            <a:ext cx="85725" cy="79375"/>
          </a:xfrm>
          <a:custGeom>
            <a:avLst/>
            <a:gdLst/>
            <a:ahLst/>
            <a:cxnLst>
              <a:cxn ang="0">
                <a:pos x="6" y="19"/>
              </a:cxn>
              <a:cxn ang="0">
                <a:pos x="52" y="0"/>
              </a:cxn>
              <a:cxn ang="0">
                <a:pos x="92" y="19"/>
              </a:cxn>
              <a:cxn ang="0">
                <a:pos x="119" y="31"/>
              </a:cxn>
              <a:cxn ang="0">
                <a:pos x="146" y="63"/>
              </a:cxn>
              <a:cxn ang="0">
                <a:pos x="166" y="93"/>
              </a:cxn>
              <a:cxn ang="0">
                <a:pos x="192" y="118"/>
              </a:cxn>
              <a:cxn ang="0">
                <a:pos x="152" y="124"/>
              </a:cxn>
              <a:cxn ang="0">
                <a:pos x="126" y="130"/>
              </a:cxn>
              <a:cxn ang="0">
                <a:pos x="126" y="154"/>
              </a:cxn>
              <a:cxn ang="0">
                <a:pos x="106" y="154"/>
              </a:cxn>
              <a:cxn ang="0">
                <a:pos x="99" y="146"/>
              </a:cxn>
              <a:cxn ang="0">
                <a:pos x="93" y="137"/>
              </a:cxn>
              <a:cxn ang="0">
                <a:pos x="88" y="126"/>
              </a:cxn>
              <a:cxn ang="0">
                <a:pos x="82" y="115"/>
              </a:cxn>
              <a:cxn ang="0">
                <a:pos x="74" y="93"/>
              </a:cxn>
              <a:cxn ang="0">
                <a:pos x="65" y="71"/>
              </a:cxn>
              <a:cxn ang="0">
                <a:pos x="60" y="61"/>
              </a:cxn>
              <a:cxn ang="0">
                <a:pos x="55" y="50"/>
              </a:cxn>
              <a:cxn ang="0">
                <a:pos x="48" y="42"/>
              </a:cxn>
              <a:cxn ang="0">
                <a:pos x="41" y="34"/>
              </a:cxn>
              <a:cxn ang="0">
                <a:pos x="33" y="28"/>
              </a:cxn>
              <a:cxn ang="0">
                <a:pos x="24" y="23"/>
              </a:cxn>
              <a:cxn ang="0">
                <a:pos x="18" y="22"/>
              </a:cxn>
              <a:cxn ang="0">
                <a:pos x="12" y="20"/>
              </a:cxn>
              <a:cxn ang="0">
                <a:pos x="6" y="20"/>
              </a:cxn>
              <a:cxn ang="0">
                <a:pos x="0" y="19"/>
              </a:cxn>
              <a:cxn ang="0">
                <a:pos x="6" y="19"/>
              </a:cxn>
            </a:cxnLst>
            <a:rect l="0" t="0" r="r" b="b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96" name="Freeform 348"/>
          <p:cNvSpPr>
            <a:spLocks/>
          </p:cNvSpPr>
          <p:nvPr>
            <p:custDataLst>
              <p:tags r:id="rId251"/>
            </p:custDataLst>
          </p:nvPr>
        </p:nvSpPr>
        <p:spPr bwMode="auto">
          <a:xfrm>
            <a:off x="6030913" y="2014538"/>
            <a:ext cx="381000" cy="247650"/>
          </a:xfrm>
          <a:custGeom>
            <a:avLst/>
            <a:gdLst/>
            <a:ahLst/>
            <a:cxnLst>
              <a:cxn ang="0">
                <a:pos x="392" y="340"/>
              </a:cxn>
              <a:cxn ang="0">
                <a:pos x="319" y="253"/>
              </a:cxn>
              <a:cxn ang="0">
                <a:pos x="206" y="241"/>
              </a:cxn>
              <a:cxn ang="0">
                <a:pos x="191" y="243"/>
              </a:cxn>
              <a:cxn ang="0">
                <a:pos x="178" y="251"/>
              </a:cxn>
              <a:cxn ang="0">
                <a:pos x="162" y="267"/>
              </a:cxn>
              <a:cxn ang="0">
                <a:pos x="151" y="271"/>
              </a:cxn>
              <a:cxn ang="0">
                <a:pos x="121" y="268"/>
              </a:cxn>
              <a:cxn ang="0">
                <a:pos x="79" y="255"/>
              </a:cxn>
              <a:cxn ang="0">
                <a:pos x="26" y="247"/>
              </a:cxn>
              <a:cxn ang="0">
                <a:pos x="8" y="212"/>
              </a:cxn>
              <a:cxn ang="0">
                <a:pos x="13" y="187"/>
              </a:cxn>
              <a:cxn ang="0">
                <a:pos x="13" y="180"/>
              </a:cxn>
              <a:cxn ang="0">
                <a:pos x="23" y="144"/>
              </a:cxn>
              <a:cxn ang="0">
                <a:pos x="44" y="112"/>
              </a:cxn>
              <a:cxn ang="0">
                <a:pos x="54" y="92"/>
              </a:cxn>
              <a:cxn ang="0">
                <a:pos x="26" y="50"/>
              </a:cxn>
              <a:cxn ang="0">
                <a:pos x="173" y="26"/>
              </a:cxn>
              <a:cxn ang="0">
                <a:pos x="339" y="50"/>
              </a:cxn>
              <a:cxn ang="0">
                <a:pos x="392" y="13"/>
              </a:cxn>
              <a:cxn ang="0">
                <a:pos x="485" y="0"/>
              </a:cxn>
              <a:cxn ang="0">
                <a:pos x="579" y="38"/>
              </a:cxn>
              <a:cxn ang="0">
                <a:pos x="638" y="111"/>
              </a:cxn>
              <a:cxn ang="0">
                <a:pos x="725" y="111"/>
              </a:cxn>
              <a:cxn ang="0">
                <a:pos x="838" y="155"/>
              </a:cxn>
              <a:cxn ang="0">
                <a:pos x="864" y="235"/>
              </a:cxn>
              <a:cxn ang="0">
                <a:pos x="804" y="272"/>
              </a:cxn>
              <a:cxn ang="0">
                <a:pos x="754" y="313"/>
              </a:cxn>
              <a:cxn ang="0">
                <a:pos x="688" y="330"/>
              </a:cxn>
              <a:cxn ang="0">
                <a:pos x="663" y="343"/>
              </a:cxn>
              <a:cxn ang="0">
                <a:pos x="648" y="358"/>
              </a:cxn>
              <a:cxn ang="0">
                <a:pos x="646" y="375"/>
              </a:cxn>
              <a:cxn ang="0">
                <a:pos x="653" y="390"/>
              </a:cxn>
              <a:cxn ang="0">
                <a:pos x="666" y="401"/>
              </a:cxn>
              <a:cxn ang="0">
                <a:pos x="711" y="396"/>
              </a:cxn>
              <a:cxn ang="0">
                <a:pos x="741" y="394"/>
              </a:cxn>
              <a:cxn ang="0">
                <a:pos x="734" y="403"/>
              </a:cxn>
              <a:cxn ang="0">
                <a:pos x="716" y="421"/>
              </a:cxn>
              <a:cxn ang="0">
                <a:pos x="698" y="438"/>
              </a:cxn>
              <a:cxn ang="0">
                <a:pos x="689" y="419"/>
              </a:cxn>
              <a:cxn ang="0">
                <a:pos x="671" y="408"/>
              </a:cxn>
              <a:cxn ang="0">
                <a:pos x="666" y="423"/>
              </a:cxn>
              <a:cxn ang="0">
                <a:pos x="643" y="442"/>
              </a:cxn>
              <a:cxn ang="0">
                <a:pos x="619" y="460"/>
              </a:cxn>
              <a:cxn ang="0">
                <a:pos x="611" y="469"/>
              </a:cxn>
              <a:cxn ang="0">
                <a:pos x="595" y="464"/>
              </a:cxn>
              <a:cxn ang="0">
                <a:pos x="584" y="455"/>
              </a:cxn>
              <a:cxn ang="0">
                <a:pos x="575" y="439"/>
              </a:cxn>
              <a:cxn ang="0">
                <a:pos x="572" y="408"/>
              </a:cxn>
              <a:cxn ang="0">
                <a:pos x="548" y="404"/>
              </a:cxn>
              <a:cxn ang="0">
                <a:pos x="518" y="389"/>
              </a:cxn>
              <a:cxn ang="0">
                <a:pos x="559" y="379"/>
              </a:cxn>
              <a:cxn ang="0">
                <a:pos x="625" y="370"/>
              </a:cxn>
              <a:cxn ang="0">
                <a:pos x="493" y="354"/>
              </a:cxn>
              <a:cxn ang="0">
                <a:pos x="445" y="333"/>
              </a:cxn>
              <a:cxn ang="0">
                <a:pos x="398" y="369"/>
              </a:cxn>
              <a:cxn ang="0">
                <a:pos x="380" y="395"/>
              </a:cxn>
              <a:cxn ang="0">
                <a:pos x="353" y="400"/>
              </a:cxn>
              <a:cxn ang="0">
                <a:pos x="328" y="392"/>
              </a:cxn>
              <a:cxn ang="0">
                <a:pos x="306" y="376"/>
              </a:cxn>
            </a:cxnLst>
            <a:rect l="0" t="0" r="r" b="b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97" name="Freeform 349"/>
          <p:cNvSpPr>
            <a:spLocks/>
          </p:cNvSpPr>
          <p:nvPr>
            <p:custDataLst>
              <p:tags r:id="rId252"/>
            </p:custDataLst>
          </p:nvPr>
        </p:nvSpPr>
        <p:spPr bwMode="auto">
          <a:xfrm>
            <a:off x="6542089" y="2357438"/>
            <a:ext cx="47625" cy="635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81" y="31"/>
              </a:cxn>
              <a:cxn ang="0">
                <a:pos x="94" y="67"/>
              </a:cxn>
              <a:cxn ang="0">
                <a:pos x="107" y="86"/>
              </a:cxn>
              <a:cxn ang="0">
                <a:pos x="107" y="117"/>
              </a:cxn>
              <a:cxn ang="0">
                <a:pos x="107" y="123"/>
              </a:cxn>
              <a:cxn ang="0">
                <a:pos x="88" y="114"/>
              </a:cxn>
              <a:cxn ang="0">
                <a:pos x="73" y="105"/>
              </a:cxn>
              <a:cxn ang="0">
                <a:pos x="61" y="98"/>
              </a:cxn>
              <a:cxn ang="0">
                <a:pos x="54" y="92"/>
              </a:cxn>
              <a:cxn ang="0">
                <a:pos x="51" y="83"/>
              </a:cxn>
              <a:cxn ang="0">
                <a:pos x="48" y="73"/>
              </a:cxn>
              <a:cxn ang="0">
                <a:pos x="39" y="74"/>
              </a:cxn>
              <a:cxn ang="0">
                <a:pos x="32" y="73"/>
              </a:cxn>
              <a:cxn ang="0">
                <a:pos x="26" y="72"/>
              </a:cxn>
              <a:cxn ang="0">
                <a:pos x="21" y="70"/>
              </a:cxn>
              <a:cxn ang="0">
                <a:pos x="17" y="67"/>
              </a:cxn>
              <a:cxn ang="0">
                <a:pos x="14" y="63"/>
              </a:cxn>
              <a:cxn ang="0">
                <a:pos x="11" y="59"/>
              </a:cxn>
              <a:cxn ang="0">
                <a:pos x="9" y="54"/>
              </a:cxn>
              <a:cxn ang="0">
                <a:pos x="4" y="31"/>
              </a:cxn>
              <a:cxn ang="0">
                <a:pos x="0" y="6"/>
              </a:cxn>
              <a:cxn ang="0">
                <a:pos x="34" y="0"/>
              </a:cxn>
              <a:cxn ang="0">
                <a:pos x="48" y="0"/>
              </a:cxn>
            </a:cxnLst>
            <a:rect l="0" t="0" r="r" b="b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98" name="Freeform 350"/>
          <p:cNvSpPr>
            <a:spLocks/>
          </p:cNvSpPr>
          <p:nvPr>
            <p:custDataLst>
              <p:tags r:id="rId253"/>
            </p:custDataLst>
          </p:nvPr>
        </p:nvSpPr>
        <p:spPr bwMode="auto">
          <a:xfrm>
            <a:off x="7085013" y="2371725"/>
            <a:ext cx="207962" cy="122238"/>
          </a:xfrm>
          <a:custGeom>
            <a:avLst/>
            <a:gdLst/>
            <a:ahLst/>
            <a:cxnLst>
              <a:cxn ang="0">
                <a:pos x="106" y="67"/>
              </a:cxn>
              <a:cxn ang="0">
                <a:pos x="166" y="86"/>
              </a:cxn>
              <a:cxn ang="0">
                <a:pos x="272" y="105"/>
              </a:cxn>
              <a:cxn ang="0">
                <a:pos x="372" y="86"/>
              </a:cxn>
              <a:cxn ang="0">
                <a:pos x="383" y="95"/>
              </a:cxn>
              <a:cxn ang="0">
                <a:pos x="391" y="114"/>
              </a:cxn>
              <a:cxn ang="0">
                <a:pos x="406" y="124"/>
              </a:cxn>
              <a:cxn ang="0">
                <a:pos x="424" y="129"/>
              </a:cxn>
              <a:cxn ang="0">
                <a:pos x="433" y="134"/>
              </a:cxn>
              <a:cxn ang="0">
                <a:pos x="441" y="141"/>
              </a:cxn>
              <a:cxn ang="0">
                <a:pos x="448" y="151"/>
              </a:cxn>
              <a:cxn ang="0">
                <a:pos x="455" y="170"/>
              </a:cxn>
              <a:cxn ang="0">
                <a:pos x="471" y="190"/>
              </a:cxn>
              <a:cxn ang="0">
                <a:pos x="350" y="202"/>
              </a:cxn>
              <a:cxn ang="0">
                <a:pos x="330" y="224"/>
              </a:cxn>
              <a:cxn ang="0">
                <a:pos x="317" y="233"/>
              </a:cxn>
              <a:cxn ang="0">
                <a:pos x="306" y="233"/>
              </a:cxn>
              <a:cxn ang="0">
                <a:pos x="298" y="230"/>
              </a:cxn>
              <a:cxn ang="0">
                <a:pos x="292" y="224"/>
              </a:cxn>
              <a:cxn ang="0">
                <a:pos x="289" y="216"/>
              </a:cxn>
              <a:cxn ang="0">
                <a:pos x="284" y="199"/>
              </a:cxn>
              <a:cxn ang="0">
                <a:pos x="278" y="174"/>
              </a:cxn>
              <a:cxn ang="0">
                <a:pos x="269" y="155"/>
              </a:cxn>
              <a:cxn ang="0">
                <a:pos x="258" y="148"/>
              </a:cxn>
              <a:cxn ang="0">
                <a:pos x="246" y="141"/>
              </a:cxn>
              <a:cxn ang="0">
                <a:pos x="236" y="133"/>
              </a:cxn>
              <a:cxn ang="0">
                <a:pos x="224" y="140"/>
              </a:cxn>
              <a:cxn ang="0">
                <a:pos x="207" y="162"/>
              </a:cxn>
              <a:cxn ang="0">
                <a:pos x="200" y="177"/>
              </a:cxn>
              <a:cxn ang="0">
                <a:pos x="188" y="190"/>
              </a:cxn>
              <a:cxn ang="0">
                <a:pos x="167" y="201"/>
              </a:cxn>
              <a:cxn ang="0">
                <a:pos x="147" y="213"/>
              </a:cxn>
              <a:cxn ang="0">
                <a:pos x="130" y="219"/>
              </a:cxn>
              <a:cxn ang="0">
                <a:pos x="114" y="222"/>
              </a:cxn>
              <a:cxn ang="0">
                <a:pos x="97" y="221"/>
              </a:cxn>
              <a:cxn ang="0">
                <a:pos x="82" y="217"/>
              </a:cxn>
              <a:cxn ang="0">
                <a:pos x="63" y="205"/>
              </a:cxn>
              <a:cxn ang="0">
                <a:pos x="59" y="197"/>
              </a:cxn>
              <a:cxn ang="0">
                <a:pos x="59" y="135"/>
              </a:cxn>
              <a:cxn ang="0">
                <a:pos x="0" y="98"/>
              </a:cxn>
              <a:cxn ang="0">
                <a:pos x="53" y="80"/>
              </a:cxn>
              <a:cxn ang="0">
                <a:pos x="86" y="30"/>
              </a:cxn>
              <a:cxn ang="0">
                <a:pos x="133" y="0"/>
              </a:cxn>
              <a:cxn ang="0">
                <a:pos x="166" y="42"/>
              </a:cxn>
            </a:cxnLst>
            <a:rect l="0" t="0" r="r" b="b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99" name="Freeform 351"/>
          <p:cNvSpPr>
            <a:spLocks/>
          </p:cNvSpPr>
          <p:nvPr>
            <p:custDataLst>
              <p:tags r:id="rId254"/>
            </p:custDataLst>
          </p:nvPr>
        </p:nvSpPr>
        <p:spPr bwMode="auto">
          <a:xfrm>
            <a:off x="7134226" y="2300288"/>
            <a:ext cx="225425" cy="125412"/>
          </a:xfrm>
          <a:custGeom>
            <a:avLst/>
            <a:gdLst/>
            <a:ahLst/>
            <a:cxnLst>
              <a:cxn ang="0">
                <a:pos x="106" y="185"/>
              </a:cxn>
              <a:cxn ang="0">
                <a:pos x="173" y="148"/>
              </a:cxn>
              <a:cxn ang="0">
                <a:pos x="93" y="105"/>
              </a:cxn>
              <a:cxn ang="0">
                <a:pos x="47" y="117"/>
              </a:cxn>
              <a:cxn ang="0">
                <a:pos x="66" y="61"/>
              </a:cxn>
              <a:cxn ang="0">
                <a:pos x="40" y="43"/>
              </a:cxn>
              <a:cxn ang="0">
                <a:pos x="112" y="25"/>
              </a:cxn>
              <a:cxn ang="0">
                <a:pos x="186" y="0"/>
              </a:cxn>
              <a:cxn ang="0">
                <a:pos x="312" y="19"/>
              </a:cxn>
              <a:cxn ang="0">
                <a:pos x="439" y="25"/>
              </a:cxn>
              <a:cxn ang="0">
                <a:pos x="525" y="55"/>
              </a:cxn>
              <a:cxn ang="0">
                <a:pos x="519" y="69"/>
              </a:cxn>
              <a:cxn ang="0">
                <a:pos x="510" y="82"/>
              </a:cxn>
              <a:cxn ang="0">
                <a:pos x="499" y="92"/>
              </a:cxn>
              <a:cxn ang="0">
                <a:pos x="485" y="99"/>
              </a:cxn>
              <a:cxn ang="0">
                <a:pos x="442" y="103"/>
              </a:cxn>
              <a:cxn ang="0">
                <a:pos x="418" y="107"/>
              </a:cxn>
              <a:cxn ang="0">
                <a:pos x="407" y="111"/>
              </a:cxn>
              <a:cxn ang="0">
                <a:pos x="399" y="117"/>
              </a:cxn>
              <a:cxn ang="0">
                <a:pos x="387" y="136"/>
              </a:cxn>
              <a:cxn ang="0">
                <a:pos x="378" y="147"/>
              </a:cxn>
              <a:cxn ang="0">
                <a:pos x="365" y="154"/>
              </a:cxn>
              <a:cxn ang="0">
                <a:pos x="305" y="166"/>
              </a:cxn>
              <a:cxn ang="0">
                <a:pos x="273" y="173"/>
              </a:cxn>
              <a:cxn ang="0">
                <a:pos x="260" y="178"/>
              </a:cxn>
              <a:cxn ang="0">
                <a:pos x="261" y="192"/>
              </a:cxn>
              <a:cxn ang="0">
                <a:pos x="263" y="203"/>
              </a:cxn>
              <a:cxn ang="0">
                <a:pos x="273" y="222"/>
              </a:cxn>
              <a:cxn ang="0">
                <a:pos x="219" y="228"/>
              </a:cxn>
              <a:cxn ang="0">
                <a:pos x="112" y="234"/>
              </a:cxn>
              <a:cxn ang="0">
                <a:pos x="20" y="222"/>
              </a:cxn>
              <a:cxn ang="0">
                <a:pos x="53" y="166"/>
              </a:cxn>
            </a:cxnLst>
            <a:rect l="0" t="0" r="r" b="b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0" name="Freeform 352"/>
          <p:cNvSpPr>
            <a:spLocks/>
          </p:cNvSpPr>
          <p:nvPr>
            <p:custDataLst>
              <p:tags r:id="rId255"/>
            </p:custDataLst>
          </p:nvPr>
        </p:nvSpPr>
        <p:spPr bwMode="auto">
          <a:xfrm>
            <a:off x="6740525" y="2316163"/>
            <a:ext cx="342900" cy="227012"/>
          </a:xfrm>
          <a:custGeom>
            <a:avLst/>
            <a:gdLst/>
            <a:ahLst/>
            <a:cxnLst>
              <a:cxn ang="0">
                <a:pos x="768" y="292"/>
              </a:cxn>
              <a:cxn ang="0">
                <a:pos x="751" y="293"/>
              </a:cxn>
              <a:cxn ang="0">
                <a:pos x="731" y="302"/>
              </a:cxn>
              <a:cxn ang="0">
                <a:pos x="723" y="308"/>
              </a:cxn>
              <a:cxn ang="0">
                <a:pos x="717" y="332"/>
              </a:cxn>
              <a:cxn ang="0">
                <a:pos x="713" y="360"/>
              </a:cxn>
              <a:cxn ang="0">
                <a:pos x="704" y="376"/>
              </a:cxn>
              <a:cxn ang="0">
                <a:pos x="671" y="402"/>
              </a:cxn>
              <a:cxn ang="0">
                <a:pos x="633" y="420"/>
              </a:cxn>
              <a:cxn ang="0">
                <a:pos x="612" y="424"/>
              </a:cxn>
              <a:cxn ang="0">
                <a:pos x="587" y="429"/>
              </a:cxn>
              <a:cxn ang="0">
                <a:pos x="567" y="428"/>
              </a:cxn>
              <a:cxn ang="0">
                <a:pos x="545" y="388"/>
              </a:cxn>
              <a:cxn ang="0">
                <a:pos x="515" y="344"/>
              </a:cxn>
              <a:cxn ang="0">
                <a:pos x="478" y="334"/>
              </a:cxn>
              <a:cxn ang="0">
                <a:pos x="448" y="315"/>
              </a:cxn>
              <a:cxn ang="0">
                <a:pos x="417" y="294"/>
              </a:cxn>
              <a:cxn ang="0">
                <a:pos x="373" y="274"/>
              </a:cxn>
              <a:cxn ang="0">
                <a:pos x="306" y="258"/>
              </a:cxn>
              <a:cxn ang="0">
                <a:pos x="182" y="283"/>
              </a:cxn>
              <a:cxn ang="0">
                <a:pos x="151" y="306"/>
              </a:cxn>
              <a:cxn ang="0">
                <a:pos x="127" y="308"/>
              </a:cxn>
              <a:cxn ang="0">
                <a:pos x="66" y="252"/>
              </a:cxn>
              <a:cxn ang="0">
                <a:pos x="66" y="204"/>
              </a:cxn>
              <a:cxn ang="0">
                <a:pos x="40" y="179"/>
              </a:cxn>
              <a:cxn ang="0">
                <a:pos x="42" y="199"/>
              </a:cxn>
              <a:cxn ang="0">
                <a:pos x="36" y="218"/>
              </a:cxn>
              <a:cxn ang="0">
                <a:pos x="30" y="221"/>
              </a:cxn>
              <a:cxn ang="0">
                <a:pos x="31" y="203"/>
              </a:cxn>
              <a:cxn ang="0">
                <a:pos x="27" y="174"/>
              </a:cxn>
              <a:cxn ang="0">
                <a:pos x="33" y="163"/>
              </a:cxn>
              <a:cxn ang="0">
                <a:pos x="40" y="152"/>
              </a:cxn>
              <a:cxn ang="0">
                <a:pos x="27" y="129"/>
              </a:cxn>
              <a:cxn ang="0">
                <a:pos x="7" y="126"/>
              </a:cxn>
              <a:cxn ang="0">
                <a:pos x="0" y="117"/>
              </a:cxn>
              <a:cxn ang="0">
                <a:pos x="3" y="104"/>
              </a:cxn>
              <a:cxn ang="0">
                <a:pos x="11" y="94"/>
              </a:cxn>
              <a:cxn ang="0">
                <a:pos x="27" y="92"/>
              </a:cxn>
              <a:cxn ang="0">
                <a:pos x="41" y="99"/>
              </a:cxn>
              <a:cxn ang="0">
                <a:pos x="57" y="104"/>
              </a:cxn>
              <a:cxn ang="0">
                <a:pos x="71" y="92"/>
              </a:cxn>
              <a:cxn ang="0">
                <a:pos x="83" y="77"/>
              </a:cxn>
              <a:cxn ang="0">
                <a:pos x="87" y="64"/>
              </a:cxn>
              <a:cxn ang="0">
                <a:pos x="78" y="55"/>
              </a:cxn>
              <a:cxn ang="0">
                <a:pos x="55" y="49"/>
              </a:cxn>
              <a:cxn ang="0">
                <a:pos x="47" y="40"/>
              </a:cxn>
              <a:cxn ang="0">
                <a:pos x="41" y="28"/>
              </a:cxn>
              <a:cxn ang="0">
                <a:pos x="107" y="43"/>
              </a:cxn>
              <a:cxn ang="0">
                <a:pos x="219" y="74"/>
              </a:cxn>
              <a:cxn ang="0">
                <a:pos x="273" y="0"/>
              </a:cxn>
              <a:cxn ang="0">
                <a:pos x="373" y="43"/>
              </a:cxn>
              <a:cxn ang="0">
                <a:pos x="465" y="92"/>
              </a:cxn>
              <a:cxn ang="0">
                <a:pos x="591" y="210"/>
              </a:cxn>
              <a:cxn ang="0">
                <a:pos x="724" y="265"/>
              </a:cxn>
              <a:cxn ang="0">
                <a:pos x="778" y="295"/>
              </a:cxn>
            </a:cxnLst>
            <a:rect l="0" t="0" r="r" b="b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1" name="Freeform 353"/>
          <p:cNvSpPr>
            <a:spLocks/>
          </p:cNvSpPr>
          <p:nvPr>
            <p:custDataLst>
              <p:tags r:id="rId256"/>
            </p:custDataLst>
          </p:nvPr>
        </p:nvSpPr>
        <p:spPr bwMode="auto">
          <a:xfrm>
            <a:off x="5949950" y="2203451"/>
            <a:ext cx="107950" cy="149225"/>
          </a:xfrm>
          <a:custGeom>
            <a:avLst/>
            <a:gdLst/>
            <a:ahLst/>
            <a:cxnLst>
              <a:cxn ang="0">
                <a:pos x="30" y="27"/>
              </a:cxn>
              <a:cxn ang="0">
                <a:pos x="28" y="24"/>
              </a:cxn>
              <a:cxn ang="0">
                <a:pos x="24" y="17"/>
              </a:cxn>
              <a:cxn ang="0">
                <a:pos x="35" y="5"/>
              </a:cxn>
              <a:cxn ang="0">
                <a:pos x="67" y="1"/>
              </a:cxn>
              <a:cxn ang="0">
                <a:pos x="126" y="12"/>
              </a:cxn>
              <a:cxn ang="0">
                <a:pos x="131" y="30"/>
              </a:cxn>
              <a:cxn ang="0">
                <a:pos x="139" y="46"/>
              </a:cxn>
              <a:cxn ang="0">
                <a:pos x="151" y="57"/>
              </a:cxn>
              <a:cxn ang="0">
                <a:pos x="165" y="67"/>
              </a:cxn>
              <a:cxn ang="0">
                <a:pos x="191" y="87"/>
              </a:cxn>
              <a:cxn ang="0">
                <a:pos x="203" y="101"/>
              </a:cxn>
              <a:cxn ang="0">
                <a:pos x="212" y="117"/>
              </a:cxn>
              <a:cxn ang="0">
                <a:pos x="226" y="117"/>
              </a:cxn>
              <a:cxn ang="0">
                <a:pos x="221" y="124"/>
              </a:cxn>
              <a:cxn ang="0">
                <a:pos x="221" y="129"/>
              </a:cxn>
              <a:cxn ang="0">
                <a:pos x="228" y="140"/>
              </a:cxn>
              <a:cxn ang="0">
                <a:pos x="239" y="154"/>
              </a:cxn>
              <a:cxn ang="0">
                <a:pos x="244" y="162"/>
              </a:cxn>
              <a:cxn ang="0">
                <a:pos x="246" y="173"/>
              </a:cxn>
              <a:cxn ang="0">
                <a:pos x="241" y="184"/>
              </a:cxn>
              <a:cxn ang="0">
                <a:pos x="233" y="192"/>
              </a:cxn>
              <a:cxn ang="0">
                <a:pos x="223" y="198"/>
              </a:cxn>
              <a:cxn ang="0">
                <a:pos x="220" y="204"/>
              </a:cxn>
              <a:cxn ang="0">
                <a:pos x="189" y="215"/>
              </a:cxn>
              <a:cxn ang="0">
                <a:pos x="164" y="230"/>
              </a:cxn>
              <a:cxn ang="0">
                <a:pos x="113" y="265"/>
              </a:cxn>
              <a:cxn ang="0">
                <a:pos x="88" y="231"/>
              </a:cxn>
              <a:cxn ang="0">
                <a:pos x="79" y="220"/>
              </a:cxn>
              <a:cxn ang="0">
                <a:pos x="72" y="216"/>
              </a:cxn>
              <a:cxn ang="0">
                <a:pos x="60" y="217"/>
              </a:cxn>
              <a:cxn ang="0">
                <a:pos x="54" y="221"/>
              </a:cxn>
              <a:cxn ang="0">
                <a:pos x="49" y="228"/>
              </a:cxn>
              <a:cxn ang="0">
                <a:pos x="48" y="236"/>
              </a:cxn>
              <a:cxn ang="0">
                <a:pos x="45" y="257"/>
              </a:cxn>
              <a:cxn ang="0">
                <a:pos x="41" y="270"/>
              </a:cxn>
              <a:cxn ang="0">
                <a:pos x="33" y="284"/>
              </a:cxn>
              <a:cxn ang="0">
                <a:pos x="26" y="243"/>
              </a:cxn>
              <a:cxn ang="0">
                <a:pos x="17" y="227"/>
              </a:cxn>
              <a:cxn ang="0">
                <a:pos x="11" y="221"/>
              </a:cxn>
              <a:cxn ang="0">
                <a:pos x="0" y="216"/>
              </a:cxn>
              <a:cxn ang="0">
                <a:pos x="1" y="204"/>
              </a:cxn>
              <a:cxn ang="0">
                <a:pos x="4" y="193"/>
              </a:cxn>
              <a:cxn ang="0">
                <a:pos x="15" y="176"/>
              </a:cxn>
              <a:cxn ang="0">
                <a:pos x="31" y="161"/>
              </a:cxn>
              <a:cxn ang="0">
                <a:pos x="46" y="141"/>
              </a:cxn>
              <a:cxn ang="0">
                <a:pos x="33" y="44"/>
              </a:cxn>
            </a:cxnLst>
            <a:rect l="0" t="0" r="r" b="b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02" name="Freeform 354"/>
          <p:cNvSpPr>
            <a:spLocks/>
          </p:cNvSpPr>
          <p:nvPr>
            <p:custDataLst>
              <p:tags r:id="rId257"/>
            </p:custDataLst>
          </p:nvPr>
        </p:nvSpPr>
        <p:spPr bwMode="auto">
          <a:xfrm>
            <a:off x="5997576" y="2311401"/>
            <a:ext cx="68263" cy="6032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114" y="9"/>
              </a:cxn>
              <a:cxn ang="0">
                <a:pos x="114" y="18"/>
              </a:cxn>
              <a:cxn ang="0">
                <a:pos x="115" y="25"/>
              </a:cxn>
              <a:cxn ang="0">
                <a:pos x="117" y="32"/>
              </a:cxn>
              <a:cxn ang="0">
                <a:pos x="119" y="34"/>
              </a:cxn>
              <a:cxn ang="0">
                <a:pos x="121" y="37"/>
              </a:cxn>
              <a:cxn ang="0">
                <a:pos x="123" y="38"/>
              </a:cxn>
              <a:cxn ang="0">
                <a:pos x="127" y="39"/>
              </a:cxn>
              <a:cxn ang="0">
                <a:pos x="131" y="40"/>
              </a:cxn>
              <a:cxn ang="0">
                <a:pos x="135" y="39"/>
              </a:cxn>
              <a:cxn ang="0">
                <a:pos x="140" y="38"/>
              </a:cxn>
              <a:cxn ang="0">
                <a:pos x="146" y="36"/>
              </a:cxn>
              <a:cxn ang="0">
                <a:pos x="149" y="43"/>
              </a:cxn>
              <a:cxn ang="0">
                <a:pos x="153" y="52"/>
              </a:cxn>
              <a:cxn ang="0">
                <a:pos x="157" y="64"/>
              </a:cxn>
              <a:cxn ang="0">
                <a:pos x="160" y="74"/>
              </a:cxn>
              <a:cxn ang="0">
                <a:pos x="133" y="88"/>
              </a:cxn>
              <a:cxn ang="0">
                <a:pos x="106" y="102"/>
              </a:cxn>
              <a:cxn ang="0">
                <a:pos x="92" y="107"/>
              </a:cxn>
              <a:cxn ang="0">
                <a:pos x="76" y="113"/>
              </a:cxn>
              <a:cxn ang="0">
                <a:pos x="62" y="116"/>
              </a:cxn>
              <a:cxn ang="0">
                <a:pos x="47" y="117"/>
              </a:cxn>
              <a:cxn ang="0">
                <a:pos x="32" y="99"/>
              </a:cxn>
              <a:cxn ang="0">
                <a:pos x="21" y="83"/>
              </a:cxn>
              <a:cxn ang="0">
                <a:pos x="10" y="69"/>
              </a:cxn>
              <a:cxn ang="0">
                <a:pos x="0" y="55"/>
              </a:cxn>
              <a:cxn ang="0">
                <a:pos x="13" y="48"/>
              </a:cxn>
              <a:cxn ang="0">
                <a:pos x="41" y="32"/>
              </a:cxn>
              <a:cxn ang="0">
                <a:pos x="60" y="23"/>
              </a:cxn>
              <a:cxn ang="0">
                <a:pos x="78" y="14"/>
              </a:cxn>
              <a:cxn ang="0">
                <a:pos x="97" y="6"/>
              </a:cxn>
              <a:cxn ang="0">
                <a:pos x="114" y="0"/>
              </a:cxn>
            </a:cxnLst>
            <a:rect l="0" t="0" r="r" b="b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03" name="Freeform 355"/>
          <p:cNvSpPr>
            <a:spLocks/>
          </p:cNvSpPr>
          <p:nvPr>
            <p:custDataLst>
              <p:tags r:id="rId258"/>
            </p:custDataLst>
          </p:nvPr>
        </p:nvSpPr>
        <p:spPr bwMode="auto">
          <a:xfrm>
            <a:off x="6081713" y="2935289"/>
            <a:ext cx="411162" cy="611187"/>
          </a:xfrm>
          <a:custGeom>
            <a:avLst/>
            <a:gdLst/>
            <a:ahLst/>
            <a:cxnLst>
              <a:cxn ang="0">
                <a:pos x="742" y="5"/>
              </a:cxn>
              <a:cxn ang="0">
                <a:pos x="765" y="23"/>
              </a:cxn>
              <a:cxn ang="0">
                <a:pos x="803" y="30"/>
              </a:cxn>
              <a:cxn ang="0">
                <a:pos x="814" y="55"/>
              </a:cxn>
              <a:cxn ang="0">
                <a:pos x="835" y="109"/>
              </a:cxn>
              <a:cxn ang="0">
                <a:pos x="837" y="187"/>
              </a:cxn>
              <a:cxn ang="0">
                <a:pos x="857" y="243"/>
              </a:cxn>
              <a:cxn ang="0">
                <a:pos x="922" y="292"/>
              </a:cxn>
              <a:cxn ang="0">
                <a:pos x="879" y="361"/>
              </a:cxn>
              <a:cxn ang="0">
                <a:pos x="851" y="410"/>
              </a:cxn>
              <a:cxn ang="0">
                <a:pos x="809" y="635"/>
              </a:cxn>
              <a:cxn ang="0">
                <a:pos x="770" y="677"/>
              </a:cxn>
              <a:cxn ang="0">
                <a:pos x="763" y="721"/>
              </a:cxn>
              <a:cxn ang="0">
                <a:pos x="745" y="735"/>
              </a:cxn>
              <a:cxn ang="0">
                <a:pos x="723" y="798"/>
              </a:cxn>
              <a:cxn ang="0">
                <a:pos x="692" y="877"/>
              </a:cxn>
              <a:cxn ang="0">
                <a:pos x="662" y="903"/>
              </a:cxn>
              <a:cxn ang="0">
                <a:pos x="664" y="934"/>
              </a:cxn>
              <a:cxn ang="0">
                <a:pos x="686" y="939"/>
              </a:cxn>
              <a:cxn ang="0">
                <a:pos x="709" y="950"/>
              </a:cxn>
              <a:cxn ang="0">
                <a:pos x="742" y="971"/>
              </a:cxn>
              <a:cxn ang="0">
                <a:pos x="756" y="1007"/>
              </a:cxn>
              <a:cxn ang="0">
                <a:pos x="775" y="1043"/>
              </a:cxn>
              <a:cxn ang="0">
                <a:pos x="803" y="1053"/>
              </a:cxn>
              <a:cxn ang="0">
                <a:pos x="809" y="1094"/>
              </a:cxn>
              <a:cxn ang="0">
                <a:pos x="718" y="1115"/>
              </a:cxn>
              <a:cxn ang="0">
                <a:pos x="687" y="1157"/>
              </a:cxn>
              <a:cxn ang="0">
                <a:pos x="598" y="1170"/>
              </a:cxn>
              <a:cxn ang="0">
                <a:pos x="515" y="1158"/>
              </a:cxn>
              <a:cxn ang="0">
                <a:pos x="464" y="1123"/>
              </a:cxn>
              <a:cxn ang="0">
                <a:pos x="390" y="1125"/>
              </a:cxn>
              <a:cxn ang="0">
                <a:pos x="319" y="1120"/>
              </a:cxn>
              <a:cxn ang="0">
                <a:pos x="297" y="1104"/>
              </a:cxn>
              <a:cxn ang="0">
                <a:pos x="294" y="1075"/>
              </a:cxn>
              <a:cxn ang="0">
                <a:pos x="274" y="1029"/>
              </a:cxn>
              <a:cxn ang="0">
                <a:pos x="216" y="974"/>
              </a:cxn>
              <a:cxn ang="0">
                <a:pos x="193" y="925"/>
              </a:cxn>
              <a:cxn ang="0">
                <a:pos x="152" y="903"/>
              </a:cxn>
              <a:cxn ang="0">
                <a:pos x="120" y="846"/>
              </a:cxn>
              <a:cxn ang="0">
                <a:pos x="97" y="788"/>
              </a:cxn>
              <a:cxn ang="0">
                <a:pos x="65" y="758"/>
              </a:cxn>
              <a:cxn ang="0">
                <a:pos x="33" y="676"/>
              </a:cxn>
              <a:cxn ang="0">
                <a:pos x="4" y="611"/>
              </a:cxn>
              <a:cxn ang="0">
                <a:pos x="18" y="577"/>
              </a:cxn>
              <a:cxn ang="0">
                <a:pos x="29" y="521"/>
              </a:cxn>
              <a:cxn ang="0">
                <a:pos x="64" y="474"/>
              </a:cxn>
              <a:cxn ang="0">
                <a:pos x="113" y="222"/>
              </a:cxn>
              <a:cxn ang="0">
                <a:pos x="123" y="179"/>
              </a:cxn>
              <a:cxn ang="0">
                <a:pos x="153" y="171"/>
              </a:cxn>
              <a:cxn ang="0">
                <a:pos x="160" y="122"/>
              </a:cxn>
              <a:cxn ang="0">
                <a:pos x="159" y="67"/>
              </a:cxn>
              <a:cxn ang="0">
                <a:pos x="679" y="69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4" name="Freeform 356"/>
          <p:cNvSpPr>
            <a:spLocks/>
          </p:cNvSpPr>
          <p:nvPr>
            <p:custDataLst>
              <p:tags r:id="rId259"/>
            </p:custDataLst>
          </p:nvPr>
        </p:nvSpPr>
        <p:spPr bwMode="auto">
          <a:xfrm>
            <a:off x="6565901" y="3275013"/>
            <a:ext cx="244475" cy="431800"/>
          </a:xfrm>
          <a:custGeom>
            <a:avLst/>
            <a:gdLst/>
            <a:ahLst/>
            <a:cxnLst>
              <a:cxn ang="0">
                <a:pos x="98" y="62"/>
              </a:cxn>
              <a:cxn ang="0">
                <a:pos x="112" y="56"/>
              </a:cxn>
              <a:cxn ang="0">
                <a:pos x="129" y="69"/>
              </a:cxn>
              <a:cxn ang="0">
                <a:pos x="149" y="85"/>
              </a:cxn>
              <a:cxn ang="0">
                <a:pos x="171" y="92"/>
              </a:cxn>
              <a:cxn ang="0">
                <a:pos x="215" y="88"/>
              </a:cxn>
              <a:cxn ang="0">
                <a:pos x="257" y="82"/>
              </a:cxn>
              <a:cxn ang="0">
                <a:pos x="291" y="79"/>
              </a:cxn>
              <a:cxn ang="0">
                <a:pos x="301" y="74"/>
              </a:cxn>
              <a:cxn ang="0">
                <a:pos x="301" y="68"/>
              </a:cxn>
              <a:cxn ang="0">
                <a:pos x="355" y="63"/>
              </a:cxn>
              <a:cxn ang="0">
                <a:pos x="434" y="45"/>
              </a:cxn>
              <a:cxn ang="0">
                <a:pos x="479" y="28"/>
              </a:cxn>
              <a:cxn ang="0">
                <a:pos x="514" y="8"/>
              </a:cxn>
              <a:cxn ang="0">
                <a:pos x="547" y="31"/>
              </a:cxn>
              <a:cxn ang="0">
                <a:pos x="555" y="57"/>
              </a:cxn>
              <a:cxn ang="0">
                <a:pos x="552" y="113"/>
              </a:cxn>
              <a:cxn ang="0">
                <a:pos x="532" y="174"/>
              </a:cxn>
              <a:cxn ang="0">
                <a:pos x="502" y="231"/>
              </a:cxn>
              <a:cxn ang="0">
                <a:pos x="447" y="321"/>
              </a:cxn>
              <a:cxn ang="0">
                <a:pos x="423" y="375"/>
              </a:cxn>
              <a:cxn ang="0">
                <a:pos x="410" y="415"/>
              </a:cxn>
              <a:cxn ang="0">
                <a:pos x="379" y="473"/>
              </a:cxn>
              <a:cxn ang="0">
                <a:pos x="330" y="531"/>
              </a:cxn>
              <a:cxn ang="0">
                <a:pos x="288" y="566"/>
              </a:cxn>
              <a:cxn ang="0">
                <a:pos x="239" y="600"/>
              </a:cxn>
              <a:cxn ang="0">
                <a:pos x="168" y="651"/>
              </a:cxn>
              <a:cxn ang="0">
                <a:pos x="143" y="680"/>
              </a:cxn>
              <a:cxn ang="0">
                <a:pos x="131" y="700"/>
              </a:cxn>
              <a:cxn ang="0">
                <a:pos x="116" y="717"/>
              </a:cxn>
              <a:cxn ang="0">
                <a:pos x="71" y="745"/>
              </a:cxn>
              <a:cxn ang="0">
                <a:pos x="19" y="801"/>
              </a:cxn>
              <a:cxn ang="0">
                <a:pos x="2" y="564"/>
              </a:cxn>
              <a:cxn ang="0">
                <a:pos x="3" y="554"/>
              </a:cxn>
              <a:cxn ang="0">
                <a:pos x="27" y="533"/>
              </a:cxn>
              <a:cxn ang="0">
                <a:pos x="42" y="516"/>
              </a:cxn>
              <a:cxn ang="0">
                <a:pos x="60" y="497"/>
              </a:cxn>
              <a:cxn ang="0">
                <a:pos x="111" y="480"/>
              </a:cxn>
              <a:cxn ang="0">
                <a:pos x="119" y="470"/>
              </a:cxn>
              <a:cxn ang="0">
                <a:pos x="129" y="452"/>
              </a:cxn>
              <a:cxn ang="0">
                <a:pos x="152" y="440"/>
              </a:cxn>
              <a:cxn ang="0">
                <a:pos x="174" y="439"/>
              </a:cxn>
              <a:cxn ang="0">
                <a:pos x="196" y="439"/>
              </a:cxn>
              <a:cxn ang="0">
                <a:pos x="228" y="429"/>
              </a:cxn>
              <a:cxn ang="0">
                <a:pos x="251" y="405"/>
              </a:cxn>
              <a:cxn ang="0">
                <a:pos x="265" y="379"/>
              </a:cxn>
              <a:cxn ang="0">
                <a:pos x="296" y="347"/>
              </a:cxn>
              <a:cxn ang="0">
                <a:pos x="354" y="293"/>
              </a:cxn>
              <a:cxn ang="0">
                <a:pos x="377" y="266"/>
              </a:cxn>
              <a:cxn ang="0">
                <a:pos x="324" y="246"/>
              </a:cxn>
              <a:cxn ang="0">
                <a:pos x="257" y="228"/>
              </a:cxn>
              <a:cxn ang="0">
                <a:pos x="184" y="209"/>
              </a:cxn>
              <a:cxn ang="0">
                <a:pos x="149" y="187"/>
              </a:cxn>
              <a:cxn ang="0">
                <a:pos x="112" y="154"/>
              </a:cxn>
              <a:cxn ang="0">
                <a:pos x="89" y="121"/>
              </a:cxn>
              <a:cxn ang="0">
                <a:pos x="77" y="80"/>
              </a:cxn>
              <a:cxn ang="0">
                <a:pos x="65" y="87"/>
              </a:cxn>
              <a:cxn ang="0">
                <a:pos x="84" y="68"/>
              </a:cxn>
            </a:cxnLst>
            <a:rect l="0" t="0" r="r" b="b"/>
            <a:pathLst>
              <a:path w="556" h="819">
                <a:moveTo>
                  <a:pt x="84" y="68"/>
                </a:moveTo>
                <a:lnTo>
                  <a:pt x="90" y="66"/>
                </a:lnTo>
                <a:lnTo>
                  <a:pt x="98" y="62"/>
                </a:lnTo>
                <a:lnTo>
                  <a:pt x="103" y="59"/>
                </a:lnTo>
                <a:lnTo>
                  <a:pt x="108" y="58"/>
                </a:lnTo>
                <a:lnTo>
                  <a:pt x="112" y="56"/>
                </a:lnTo>
                <a:lnTo>
                  <a:pt x="118" y="56"/>
                </a:lnTo>
                <a:lnTo>
                  <a:pt x="122" y="62"/>
                </a:lnTo>
                <a:lnTo>
                  <a:pt x="129" y="69"/>
                </a:lnTo>
                <a:lnTo>
                  <a:pt x="134" y="75"/>
                </a:lnTo>
                <a:lnTo>
                  <a:pt x="141" y="81"/>
                </a:lnTo>
                <a:lnTo>
                  <a:pt x="149" y="85"/>
                </a:lnTo>
                <a:lnTo>
                  <a:pt x="155" y="89"/>
                </a:lnTo>
                <a:lnTo>
                  <a:pt x="163" y="91"/>
                </a:lnTo>
                <a:lnTo>
                  <a:pt x="171" y="92"/>
                </a:lnTo>
                <a:lnTo>
                  <a:pt x="186" y="91"/>
                </a:lnTo>
                <a:lnTo>
                  <a:pt x="200" y="90"/>
                </a:lnTo>
                <a:lnTo>
                  <a:pt x="215" y="88"/>
                </a:lnTo>
                <a:lnTo>
                  <a:pt x="230" y="86"/>
                </a:lnTo>
                <a:lnTo>
                  <a:pt x="244" y="84"/>
                </a:lnTo>
                <a:lnTo>
                  <a:pt x="257" y="82"/>
                </a:lnTo>
                <a:lnTo>
                  <a:pt x="271" y="80"/>
                </a:lnTo>
                <a:lnTo>
                  <a:pt x="284" y="80"/>
                </a:lnTo>
                <a:lnTo>
                  <a:pt x="291" y="79"/>
                </a:lnTo>
                <a:lnTo>
                  <a:pt x="297" y="78"/>
                </a:lnTo>
                <a:lnTo>
                  <a:pt x="300" y="76"/>
                </a:lnTo>
                <a:lnTo>
                  <a:pt x="301" y="74"/>
                </a:lnTo>
                <a:lnTo>
                  <a:pt x="301" y="72"/>
                </a:lnTo>
                <a:lnTo>
                  <a:pt x="301" y="70"/>
                </a:lnTo>
                <a:lnTo>
                  <a:pt x="301" y="68"/>
                </a:lnTo>
                <a:lnTo>
                  <a:pt x="303" y="68"/>
                </a:lnTo>
                <a:lnTo>
                  <a:pt x="327" y="67"/>
                </a:lnTo>
                <a:lnTo>
                  <a:pt x="355" y="63"/>
                </a:lnTo>
                <a:lnTo>
                  <a:pt x="386" y="58"/>
                </a:lnTo>
                <a:lnTo>
                  <a:pt x="418" y="50"/>
                </a:lnTo>
                <a:lnTo>
                  <a:pt x="434" y="45"/>
                </a:lnTo>
                <a:lnTo>
                  <a:pt x="450" y="40"/>
                </a:lnTo>
                <a:lnTo>
                  <a:pt x="465" y="34"/>
                </a:lnTo>
                <a:lnTo>
                  <a:pt x="479" y="28"/>
                </a:lnTo>
                <a:lnTo>
                  <a:pt x="492" y="22"/>
                </a:lnTo>
                <a:lnTo>
                  <a:pt x="504" y="15"/>
                </a:lnTo>
                <a:lnTo>
                  <a:pt x="514" y="8"/>
                </a:lnTo>
                <a:lnTo>
                  <a:pt x="523" y="0"/>
                </a:lnTo>
                <a:lnTo>
                  <a:pt x="536" y="17"/>
                </a:lnTo>
                <a:lnTo>
                  <a:pt x="547" y="31"/>
                </a:lnTo>
                <a:lnTo>
                  <a:pt x="551" y="39"/>
                </a:lnTo>
                <a:lnTo>
                  <a:pt x="554" y="48"/>
                </a:lnTo>
                <a:lnTo>
                  <a:pt x="555" y="57"/>
                </a:lnTo>
                <a:lnTo>
                  <a:pt x="556" y="68"/>
                </a:lnTo>
                <a:lnTo>
                  <a:pt x="555" y="90"/>
                </a:lnTo>
                <a:lnTo>
                  <a:pt x="552" y="113"/>
                </a:lnTo>
                <a:lnTo>
                  <a:pt x="546" y="133"/>
                </a:lnTo>
                <a:lnTo>
                  <a:pt x="540" y="153"/>
                </a:lnTo>
                <a:lnTo>
                  <a:pt x="532" y="174"/>
                </a:lnTo>
                <a:lnTo>
                  <a:pt x="523" y="193"/>
                </a:lnTo>
                <a:lnTo>
                  <a:pt x="512" y="212"/>
                </a:lnTo>
                <a:lnTo>
                  <a:pt x="502" y="231"/>
                </a:lnTo>
                <a:lnTo>
                  <a:pt x="479" y="267"/>
                </a:lnTo>
                <a:lnTo>
                  <a:pt x="458" y="303"/>
                </a:lnTo>
                <a:lnTo>
                  <a:pt x="447" y="321"/>
                </a:lnTo>
                <a:lnTo>
                  <a:pt x="439" y="339"/>
                </a:lnTo>
                <a:lnTo>
                  <a:pt x="430" y="357"/>
                </a:lnTo>
                <a:lnTo>
                  <a:pt x="423" y="375"/>
                </a:lnTo>
                <a:lnTo>
                  <a:pt x="419" y="390"/>
                </a:lnTo>
                <a:lnTo>
                  <a:pt x="414" y="403"/>
                </a:lnTo>
                <a:lnTo>
                  <a:pt x="410" y="415"/>
                </a:lnTo>
                <a:lnTo>
                  <a:pt x="404" y="427"/>
                </a:lnTo>
                <a:lnTo>
                  <a:pt x="392" y="452"/>
                </a:lnTo>
                <a:lnTo>
                  <a:pt x="379" y="473"/>
                </a:lnTo>
                <a:lnTo>
                  <a:pt x="364" y="495"/>
                </a:lnTo>
                <a:lnTo>
                  <a:pt x="347" y="514"/>
                </a:lnTo>
                <a:lnTo>
                  <a:pt x="330" y="531"/>
                </a:lnTo>
                <a:lnTo>
                  <a:pt x="310" y="549"/>
                </a:lnTo>
                <a:lnTo>
                  <a:pt x="300" y="558"/>
                </a:lnTo>
                <a:lnTo>
                  <a:pt x="288" y="566"/>
                </a:lnTo>
                <a:lnTo>
                  <a:pt x="277" y="575"/>
                </a:lnTo>
                <a:lnTo>
                  <a:pt x="264" y="583"/>
                </a:lnTo>
                <a:lnTo>
                  <a:pt x="239" y="600"/>
                </a:lnTo>
                <a:lnTo>
                  <a:pt x="213" y="617"/>
                </a:lnTo>
                <a:lnTo>
                  <a:pt x="189" y="634"/>
                </a:lnTo>
                <a:lnTo>
                  <a:pt x="168" y="651"/>
                </a:lnTo>
                <a:lnTo>
                  <a:pt x="159" y="661"/>
                </a:lnTo>
                <a:lnTo>
                  <a:pt x="150" y="670"/>
                </a:lnTo>
                <a:lnTo>
                  <a:pt x="143" y="680"/>
                </a:lnTo>
                <a:lnTo>
                  <a:pt x="138" y="690"/>
                </a:lnTo>
                <a:lnTo>
                  <a:pt x="134" y="695"/>
                </a:lnTo>
                <a:lnTo>
                  <a:pt x="131" y="700"/>
                </a:lnTo>
                <a:lnTo>
                  <a:pt x="128" y="705"/>
                </a:lnTo>
                <a:lnTo>
                  <a:pt x="125" y="709"/>
                </a:lnTo>
                <a:lnTo>
                  <a:pt x="116" y="717"/>
                </a:lnTo>
                <a:lnTo>
                  <a:pt x="107" y="723"/>
                </a:lnTo>
                <a:lnTo>
                  <a:pt x="88" y="733"/>
                </a:lnTo>
                <a:lnTo>
                  <a:pt x="71" y="745"/>
                </a:lnTo>
                <a:lnTo>
                  <a:pt x="52" y="763"/>
                </a:lnTo>
                <a:lnTo>
                  <a:pt x="36" y="783"/>
                </a:lnTo>
                <a:lnTo>
                  <a:pt x="19" y="801"/>
                </a:lnTo>
                <a:lnTo>
                  <a:pt x="5" y="819"/>
                </a:lnTo>
                <a:lnTo>
                  <a:pt x="5" y="567"/>
                </a:lnTo>
                <a:lnTo>
                  <a:pt x="2" y="564"/>
                </a:lnTo>
                <a:lnTo>
                  <a:pt x="0" y="560"/>
                </a:lnTo>
                <a:lnTo>
                  <a:pt x="0" y="557"/>
                </a:lnTo>
                <a:lnTo>
                  <a:pt x="3" y="554"/>
                </a:lnTo>
                <a:lnTo>
                  <a:pt x="8" y="547"/>
                </a:lnTo>
                <a:lnTo>
                  <a:pt x="17" y="540"/>
                </a:lnTo>
                <a:lnTo>
                  <a:pt x="27" y="533"/>
                </a:lnTo>
                <a:lnTo>
                  <a:pt x="36" y="525"/>
                </a:lnTo>
                <a:lnTo>
                  <a:pt x="39" y="521"/>
                </a:lnTo>
                <a:lnTo>
                  <a:pt x="42" y="516"/>
                </a:lnTo>
                <a:lnTo>
                  <a:pt x="43" y="511"/>
                </a:lnTo>
                <a:lnTo>
                  <a:pt x="44" y="505"/>
                </a:lnTo>
                <a:lnTo>
                  <a:pt x="60" y="497"/>
                </a:lnTo>
                <a:lnTo>
                  <a:pt x="75" y="490"/>
                </a:lnTo>
                <a:lnTo>
                  <a:pt x="92" y="485"/>
                </a:lnTo>
                <a:lnTo>
                  <a:pt x="111" y="480"/>
                </a:lnTo>
                <a:lnTo>
                  <a:pt x="114" y="479"/>
                </a:lnTo>
                <a:lnTo>
                  <a:pt x="116" y="475"/>
                </a:lnTo>
                <a:lnTo>
                  <a:pt x="119" y="470"/>
                </a:lnTo>
                <a:lnTo>
                  <a:pt x="121" y="464"/>
                </a:lnTo>
                <a:lnTo>
                  <a:pt x="125" y="458"/>
                </a:lnTo>
                <a:lnTo>
                  <a:pt x="129" y="452"/>
                </a:lnTo>
                <a:lnTo>
                  <a:pt x="132" y="447"/>
                </a:lnTo>
                <a:lnTo>
                  <a:pt x="138" y="444"/>
                </a:lnTo>
                <a:lnTo>
                  <a:pt x="152" y="440"/>
                </a:lnTo>
                <a:lnTo>
                  <a:pt x="162" y="439"/>
                </a:lnTo>
                <a:lnTo>
                  <a:pt x="168" y="438"/>
                </a:lnTo>
                <a:lnTo>
                  <a:pt x="174" y="439"/>
                </a:lnTo>
                <a:lnTo>
                  <a:pt x="179" y="439"/>
                </a:lnTo>
                <a:lnTo>
                  <a:pt x="186" y="440"/>
                </a:lnTo>
                <a:lnTo>
                  <a:pt x="196" y="439"/>
                </a:lnTo>
                <a:lnTo>
                  <a:pt x="210" y="438"/>
                </a:lnTo>
                <a:lnTo>
                  <a:pt x="220" y="434"/>
                </a:lnTo>
                <a:lnTo>
                  <a:pt x="228" y="429"/>
                </a:lnTo>
                <a:lnTo>
                  <a:pt x="235" y="424"/>
                </a:lnTo>
                <a:lnTo>
                  <a:pt x="241" y="418"/>
                </a:lnTo>
                <a:lnTo>
                  <a:pt x="251" y="405"/>
                </a:lnTo>
                <a:lnTo>
                  <a:pt x="257" y="394"/>
                </a:lnTo>
                <a:lnTo>
                  <a:pt x="261" y="387"/>
                </a:lnTo>
                <a:lnTo>
                  <a:pt x="265" y="379"/>
                </a:lnTo>
                <a:lnTo>
                  <a:pt x="272" y="371"/>
                </a:lnTo>
                <a:lnTo>
                  <a:pt x="278" y="363"/>
                </a:lnTo>
                <a:lnTo>
                  <a:pt x="296" y="347"/>
                </a:lnTo>
                <a:lnTo>
                  <a:pt x="316" y="329"/>
                </a:lnTo>
                <a:lnTo>
                  <a:pt x="335" y="310"/>
                </a:lnTo>
                <a:lnTo>
                  <a:pt x="354" y="293"/>
                </a:lnTo>
                <a:lnTo>
                  <a:pt x="363" y="284"/>
                </a:lnTo>
                <a:lnTo>
                  <a:pt x="370" y="276"/>
                </a:lnTo>
                <a:lnTo>
                  <a:pt x="377" y="266"/>
                </a:lnTo>
                <a:lnTo>
                  <a:pt x="384" y="258"/>
                </a:lnTo>
                <a:lnTo>
                  <a:pt x="351" y="252"/>
                </a:lnTo>
                <a:lnTo>
                  <a:pt x="324" y="246"/>
                </a:lnTo>
                <a:lnTo>
                  <a:pt x="300" y="240"/>
                </a:lnTo>
                <a:lnTo>
                  <a:pt x="278" y="234"/>
                </a:lnTo>
                <a:lnTo>
                  <a:pt x="257" y="228"/>
                </a:lnTo>
                <a:lnTo>
                  <a:pt x="235" y="223"/>
                </a:lnTo>
                <a:lnTo>
                  <a:pt x="211" y="216"/>
                </a:lnTo>
                <a:lnTo>
                  <a:pt x="184" y="209"/>
                </a:lnTo>
                <a:lnTo>
                  <a:pt x="177" y="205"/>
                </a:lnTo>
                <a:lnTo>
                  <a:pt x="165" y="198"/>
                </a:lnTo>
                <a:lnTo>
                  <a:pt x="149" y="187"/>
                </a:lnTo>
                <a:lnTo>
                  <a:pt x="131" y="173"/>
                </a:lnTo>
                <a:lnTo>
                  <a:pt x="121" y="164"/>
                </a:lnTo>
                <a:lnTo>
                  <a:pt x="112" y="154"/>
                </a:lnTo>
                <a:lnTo>
                  <a:pt x="104" y="144"/>
                </a:lnTo>
                <a:lnTo>
                  <a:pt x="96" y="133"/>
                </a:lnTo>
                <a:lnTo>
                  <a:pt x="89" y="121"/>
                </a:lnTo>
                <a:lnTo>
                  <a:pt x="84" y="109"/>
                </a:lnTo>
                <a:lnTo>
                  <a:pt x="79" y="94"/>
                </a:lnTo>
                <a:lnTo>
                  <a:pt x="77" y="80"/>
                </a:lnTo>
                <a:lnTo>
                  <a:pt x="69" y="86"/>
                </a:lnTo>
                <a:lnTo>
                  <a:pt x="64" y="88"/>
                </a:lnTo>
                <a:lnTo>
                  <a:pt x="65" y="87"/>
                </a:lnTo>
                <a:lnTo>
                  <a:pt x="69" y="83"/>
                </a:lnTo>
                <a:lnTo>
                  <a:pt x="78" y="73"/>
                </a:lnTo>
                <a:lnTo>
                  <a:pt x="84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5" name="Freeform 357"/>
          <p:cNvSpPr>
            <a:spLocks/>
          </p:cNvSpPr>
          <p:nvPr>
            <p:custDataLst>
              <p:tags r:id="rId260"/>
            </p:custDataLst>
          </p:nvPr>
        </p:nvSpPr>
        <p:spPr bwMode="auto">
          <a:xfrm>
            <a:off x="6573838" y="3262314"/>
            <a:ext cx="38100" cy="58737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56" y="2"/>
              </a:cxn>
              <a:cxn ang="0">
                <a:pos x="52" y="3"/>
              </a:cxn>
              <a:cxn ang="0">
                <a:pos x="46" y="3"/>
              </a:cxn>
              <a:cxn ang="0">
                <a:pos x="40" y="3"/>
              </a:cxn>
              <a:cxn ang="0">
                <a:pos x="33" y="3"/>
              </a:cxn>
              <a:cxn ang="0">
                <a:pos x="27" y="3"/>
              </a:cxn>
              <a:cxn ang="0">
                <a:pos x="23" y="4"/>
              </a:cxn>
              <a:cxn ang="0">
                <a:pos x="20" y="6"/>
              </a:cxn>
              <a:cxn ang="0">
                <a:pos x="16" y="9"/>
              </a:cxn>
              <a:cxn ang="0">
                <a:pos x="13" y="12"/>
              </a:cxn>
              <a:cxn ang="0">
                <a:pos x="11" y="15"/>
              </a:cxn>
              <a:cxn ang="0">
                <a:pos x="8" y="20"/>
              </a:cxn>
              <a:cxn ang="0">
                <a:pos x="4" y="29"/>
              </a:cxn>
              <a:cxn ang="0">
                <a:pos x="2" y="38"/>
              </a:cxn>
              <a:cxn ang="0">
                <a:pos x="0" y="57"/>
              </a:cxn>
              <a:cxn ang="0">
                <a:pos x="0" y="75"/>
              </a:cxn>
              <a:cxn ang="0">
                <a:pos x="0" y="81"/>
              </a:cxn>
              <a:cxn ang="0">
                <a:pos x="1" y="86"/>
              </a:cxn>
              <a:cxn ang="0">
                <a:pos x="3" y="90"/>
              </a:cxn>
              <a:cxn ang="0">
                <a:pos x="7" y="93"/>
              </a:cxn>
              <a:cxn ang="0">
                <a:pos x="10" y="95"/>
              </a:cxn>
              <a:cxn ang="0">
                <a:pos x="13" y="96"/>
              </a:cxn>
              <a:cxn ang="0">
                <a:pos x="18" y="97"/>
              </a:cxn>
              <a:cxn ang="0">
                <a:pos x="21" y="97"/>
              </a:cxn>
              <a:cxn ang="0">
                <a:pos x="40" y="95"/>
              </a:cxn>
              <a:cxn ang="0">
                <a:pos x="53" y="93"/>
              </a:cxn>
              <a:cxn ang="0">
                <a:pos x="86" y="68"/>
              </a:cxn>
              <a:cxn ang="0">
                <a:pos x="59" y="0"/>
              </a:cxn>
            </a:cxnLst>
            <a:rect l="0" t="0" r="r" b="b"/>
            <a:pathLst>
              <a:path w="86" h="97">
                <a:moveTo>
                  <a:pt x="59" y="0"/>
                </a:moveTo>
                <a:lnTo>
                  <a:pt x="56" y="2"/>
                </a:lnTo>
                <a:lnTo>
                  <a:pt x="52" y="3"/>
                </a:lnTo>
                <a:lnTo>
                  <a:pt x="46" y="3"/>
                </a:lnTo>
                <a:lnTo>
                  <a:pt x="40" y="3"/>
                </a:lnTo>
                <a:lnTo>
                  <a:pt x="33" y="3"/>
                </a:lnTo>
                <a:lnTo>
                  <a:pt x="27" y="3"/>
                </a:lnTo>
                <a:lnTo>
                  <a:pt x="23" y="4"/>
                </a:lnTo>
                <a:lnTo>
                  <a:pt x="20" y="6"/>
                </a:lnTo>
                <a:lnTo>
                  <a:pt x="16" y="9"/>
                </a:lnTo>
                <a:lnTo>
                  <a:pt x="13" y="12"/>
                </a:lnTo>
                <a:lnTo>
                  <a:pt x="11" y="15"/>
                </a:lnTo>
                <a:lnTo>
                  <a:pt x="8" y="20"/>
                </a:lnTo>
                <a:lnTo>
                  <a:pt x="4" y="29"/>
                </a:lnTo>
                <a:lnTo>
                  <a:pt x="2" y="38"/>
                </a:lnTo>
                <a:lnTo>
                  <a:pt x="0" y="57"/>
                </a:lnTo>
                <a:lnTo>
                  <a:pt x="0" y="75"/>
                </a:lnTo>
                <a:lnTo>
                  <a:pt x="0" y="81"/>
                </a:lnTo>
                <a:lnTo>
                  <a:pt x="1" y="86"/>
                </a:lnTo>
                <a:lnTo>
                  <a:pt x="3" y="90"/>
                </a:lnTo>
                <a:lnTo>
                  <a:pt x="7" y="93"/>
                </a:lnTo>
                <a:lnTo>
                  <a:pt x="10" y="95"/>
                </a:lnTo>
                <a:lnTo>
                  <a:pt x="13" y="96"/>
                </a:lnTo>
                <a:lnTo>
                  <a:pt x="18" y="97"/>
                </a:lnTo>
                <a:lnTo>
                  <a:pt x="21" y="97"/>
                </a:lnTo>
                <a:lnTo>
                  <a:pt x="40" y="95"/>
                </a:lnTo>
                <a:lnTo>
                  <a:pt x="53" y="93"/>
                </a:lnTo>
                <a:lnTo>
                  <a:pt x="86" y="68"/>
                </a:lnTo>
                <a:lnTo>
                  <a:pt x="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6" name="Freeform 358"/>
          <p:cNvSpPr>
            <a:spLocks/>
          </p:cNvSpPr>
          <p:nvPr>
            <p:custDataLst>
              <p:tags r:id="rId261"/>
            </p:custDataLst>
          </p:nvPr>
        </p:nvSpPr>
        <p:spPr bwMode="auto">
          <a:xfrm>
            <a:off x="6372225" y="3173414"/>
            <a:ext cx="363538" cy="376237"/>
          </a:xfrm>
          <a:custGeom>
            <a:avLst/>
            <a:gdLst/>
            <a:ahLst/>
            <a:cxnLst>
              <a:cxn ang="0">
                <a:pos x="182" y="36"/>
              </a:cxn>
              <a:cxn ang="0">
                <a:pos x="205" y="28"/>
              </a:cxn>
              <a:cxn ang="0">
                <a:pos x="247" y="0"/>
              </a:cxn>
              <a:cxn ang="0">
                <a:pos x="273" y="12"/>
              </a:cxn>
              <a:cxn ang="0">
                <a:pos x="327" y="37"/>
              </a:cxn>
              <a:cxn ang="0">
                <a:pos x="380" y="67"/>
              </a:cxn>
              <a:cxn ang="0">
                <a:pos x="426" y="98"/>
              </a:cxn>
              <a:cxn ang="0">
                <a:pos x="442" y="125"/>
              </a:cxn>
              <a:cxn ang="0">
                <a:pos x="443" y="140"/>
              </a:cxn>
              <a:cxn ang="0">
                <a:pos x="458" y="147"/>
              </a:cxn>
              <a:cxn ang="0">
                <a:pos x="499" y="178"/>
              </a:cxn>
              <a:cxn ang="0">
                <a:pos x="506" y="172"/>
              </a:cxn>
              <a:cxn ang="0">
                <a:pos x="488" y="184"/>
              </a:cxn>
              <a:cxn ang="0">
                <a:pos x="481" y="202"/>
              </a:cxn>
              <a:cxn ang="0">
                <a:pos x="481" y="252"/>
              </a:cxn>
              <a:cxn ang="0">
                <a:pos x="493" y="264"/>
              </a:cxn>
              <a:cxn ang="0">
                <a:pos x="526" y="265"/>
              </a:cxn>
              <a:cxn ang="0">
                <a:pos x="545" y="319"/>
              </a:cxn>
              <a:cxn ang="0">
                <a:pos x="583" y="361"/>
              </a:cxn>
              <a:cxn ang="0">
                <a:pos x="645" y="400"/>
              </a:cxn>
              <a:cxn ang="0">
                <a:pos x="738" y="430"/>
              </a:cxn>
              <a:cxn ang="0">
                <a:pos x="845" y="449"/>
              </a:cxn>
              <a:cxn ang="0">
                <a:pos x="811" y="482"/>
              </a:cxn>
              <a:cxn ang="0">
                <a:pos x="731" y="547"/>
              </a:cxn>
              <a:cxn ang="0">
                <a:pos x="712" y="579"/>
              </a:cxn>
              <a:cxn ang="0">
                <a:pos x="697" y="617"/>
              </a:cxn>
              <a:cxn ang="0">
                <a:pos x="674" y="629"/>
              </a:cxn>
              <a:cxn ang="0">
                <a:pos x="580" y="655"/>
              </a:cxn>
              <a:cxn ang="0">
                <a:pos x="559" y="671"/>
              </a:cxn>
              <a:cxn ang="0">
                <a:pos x="525" y="681"/>
              </a:cxn>
              <a:cxn ang="0">
                <a:pos x="482" y="693"/>
              </a:cxn>
              <a:cxn ang="0">
                <a:pos x="461" y="680"/>
              </a:cxn>
              <a:cxn ang="0">
                <a:pos x="427" y="679"/>
              </a:cxn>
              <a:cxn ang="0">
                <a:pos x="405" y="699"/>
              </a:cxn>
              <a:cxn ang="0">
                <a:pos x="390" y="714"/>
              </a:cxn>
              <a:cxn ang="0">
                <a:pos x="360" y="720"/>
              </a:cxn>
              <a:cxn ang="0">
                <a:pos x="318" y="714"/>
              </a:cxn>
              <a:cxn ang="0">
                <a:pos x="289" y="698"/>
              </a:cxn>
              <a:cxn ang="0">
                <a:pos x="246" y="671"/>
              </a:cxn>
              <a:cxn ang="0">
                <a:pos x="181" y="661"/>
              </a:cxn>
              <a:cxn ang="0">
                <a:pos x="140" y="653"/>
              </a:cxn>
              <a:cxn ang="0">
                <a:pos x="151" y="614"/>
              </a:cxn>
              <a:cxn ang="0">
                <a:pos x="127" y="596"/>
              </a:cxn>
              <a:cxn ang="0">
                <a:pos x="108" y="583"/>
              </a:cxn>
              <a:cxn ang="0">
                <a:pos x="93" y="551"/>
              </a:cxn>
              <a:cxn ang="0">
                <a:pos x="77" y="511"/>
              </a:cxn>
              <a:cxn ang="0">
                <a:pos x="49" y="489"/>
              </a:cxn>
              <a:cxn ang="0">
                <a:pos x="16" y="477"/>
              </a:cxn>
              <a:cxn ang="0">
                <a:pos x="5" y="472"/>
              </a:cxn>
              <a:cxn ang="0">
                <a:pos x="2" y="448"/>
              </a:cxn>
              <a:cxn ang="0">
                <a:pos x="21" y="422"/>
              </a:cxn>
              <a:cxn ang="0">
                <a:pos x="55" y="413"/>
              </a:cxn>
              <a:cxn ang="0">
                <a:pos x="67" y="321"/>
              </a:cxn>
              <a:cxn ang="0">
                <a:pos x="82" y="275"/>
              </a:cxn>
              <a:cxn ang="0">
                <a:pos x="95" y="260"/>
              </a:cxn>
              <a:cxn ang="0">
                <a:pos x="103" y="236"/>
              </a:cxn>
              <a:cxn ang="0">
                <a:pos x="116" y="206"/>
              </a:cxn>
              <a:cxn ang="0">
                <a:pos x="148" y="178"/>
              </a:cxn>
              <a:cxn ang="0">
                <a:pos x="167" y="160"/>
              </a:cxn>
            </a:cxnLst>
            <a:rect l="0" t="0" r="r" b="b"/>
            <a:pathLst>
              <a:path w="845" h="720">
                <a:moveTo>
                  <a:pt x="174" y="25"/>
                </a:moveTo>
                <a:lnTo>
                  <a:pt x="175" y="27"/>
                </a:lnTo>
                <a:lnTo>
                  <a:pt x="179" y="33"/>
                </a:lnTo>
                <a:lnTo>
                  <a:pt x="182" y="36"/>
                </a:lnTo>
                <a:lnTo>
                  <a:pt x="185" y="38"/>
                </a:lnTo>
                <a:lnTo>
                  <a:pt x="189" y="38"/>
                </a:lnTo>
                <a:lnTo>
                  <a:pt x="194" y="37"/>
                </a:lnTo>
                <a:lnTo>
                  <a:pt x="205" y="28"/>
                </a:lnTo>
                <a:lnTo>
                  <a:pt x="218" y="19"/>
                </a:lnTo>
                <a:lnTo>
                  <a:pt x="229" y="14"/>
                </a:lnTo>
                <a:lnTo>
                  <a:pt x="234" y="12"/>
                </a:lnTo>
                <a:lnTo>
                  <a:pt x="247" y="0"/>
                </a:lnTo>
                <a:lnTo>
                  <a:pt x="250" y="1"/>
                </a:lnTo>
                <a:lnTo>
                  <a:pt x="258" y="6"/>
                </a:lnTo>
                <a:lnTo>
                  <a:pt x="267" y="10"/>
                </a:lnTo>
                <a:lnTo>
                  <a:pt x="273" y="12"/>
                </a:lnTo>
                <a:lnTo>
                  <a:pt x="284" y="15"/>
                </a:lnTo>
                <a:lnTo>
                  <a:pt x="300" y="21"/>
                </a:lnTo>
                <a:lnTo>
                  <a:pt x="316" y="31"/>
                </a:lnTo>
                <a:lnTo>
                  <a:pt x="327" y="37"/>
                </a:lnTo>
                <a:lnTo>
                  <a:pt x="337" y="41"/>
                </a:lnTo>
                <a:lnTo>
                  <a:pt x="353" y="50"/>
                </a:lnTo>
                <a:lnTo>
                  <a:pt x="370" y="60"/>
                </a:lnTo>
                <a:lnTo>
                  <a:pt x="380" y="67"/>
                </a:lnTo>
                <a:lnTo>
                  <a:pt x="393" y="76"/>
                </a:lnTo>
                <a:lnTo>
                  <a:pt x="406" y="86"/>
                </a:lnTo>
                <a:lnTo>
                  <a:pt x="419" y="95"/>
                </a:lnTo>
                <a:lnTo>
                  <a:pt x="426" y="98"/>
                </a:lnTo>
                <a:lnTo>
                  <a:pt x="430" y="105"/>
                </a:lnTo>
                <a:lnTo>
                  <a:pt x="440" y="116"/>
                </a:lnTo>
                <a:lnTo>
                  <a:pt x="441" y="121"/>
                </a:lnTo>
                <a:lnTo>
                  <a:pt x="442" y="125"/>
                </a:lnTo>
                <a:lnTo>
                  <a:pt x="443" y="130"/>
                </a:lnTo>
                <a:lnTo>
                  <a:pt x="443" y="134"/>
                </a:lnTo>
                <a:lnTo>
                  <a:pt x="443" y="137"/>
                </a:lnTo>
                <a:lnTo>
                  <a:pt x="443" y="140"/>
                </a:lnTo>
                <a:lnTo>
                  <a:pt x="444" y="141"/>
                </a:lnTo>
                <a:lnTo>
                  <a:pt x="447" y="142"/>
                </a:lnTo>
                <a:lnTo>
                  <a:pt x="450" y="143"/>
                </a:lnTo>
                <a:lnTo>
                  <a:pt x="458" y="147"/>
                </a:lnTo>
                <a:lnTo>
                  <a:pt x="466" y="153"/>
                </a:lnTo>
                <a:lnTo>
                  <a:pt x="475" y="160"/>
                </a:lnTo>
                <a:lnTo>
                  <a:pt x="492" y="172"/>
                </a:lnTo>
                <a:lnTo>
                  <a:pt x="499" y="178"/>
                </a:lnTo>
                <a:lnTo>
                  <a:pt x="500" y="175"/>
                </a:lnTo>
                <a:lnTo>
                  <a:pt x="503" y="173"/>
                </a:lnTo>
                <a:lnTo>
                  <a:pt x="505" y="172"/>
                </a:lnTo>
                <a:lnTo>
                  <a:pt x="506" y="172"/>
                </a:lnTo>
                <a:lnTo>
                  <a:pt x="500" y="174"/>
                </a:lnTo>
                <a:lnTo>
                  <a:pt x="495" y="177"/>
                </a:lnTo>
                <a:lnTo>
                  <a:pt x="492" y="181"/>
                </a:lnTo>
                <a:lnTo>
                  <a:pt x="488" y="184"/>
                </a:lnTo>
                <a:lnTo>
                  <a:pt x="485" y="189"/>
                </a:lnTo>
                <a:lnTo>
                  <a:pt x="483" y="193"/>
                </a:lnTo>
                <a:lnTo>
                  <a:pt x="482" y="197"/>
                </a:lnTo>
                <a:lnTo>
                  <a:pt x="481" y="202"/>
                </a:lnTo>
                <a:lnTo>
                  <a:pt x="478" y="221"/>
                </a:lnTo>
                <a:lnTo>
                  <a:pt x="480" y="240"/>
                </a:lnTo>
                <a:lnTo>
                  <a:pt x="480" y="247"/>
                </a:lnTo>
                <a:lnTo>
                  <a:pt x="481" y="252"/>
                </a:lnTo>
                <a:lnTo>
                  <a:pt x="483" y="256"/>
                </a:lnTo>
                <a:lnTo>
                  <a:pt x="486" y="260"/>
                </a:lnTo>
                <a:lnTo>
                  <a:pt x="488" y="262"/>
                </a:lnTo>
                <a:lnTo>
                  <a:pt x="493" y="264"/>
                </a:lnTo>
                <a:lnTo>
                  <a:pt x="496" y="265"/>
                </a:lnTo>
                <a:lnTo>
                  <a:pt x="500" y="266"/>
                </a:lnTo>
                <a:lnTo>
                  <a:pt x="516" y="266"/>
                </a:lnTo>
                <a:lnTo>
                  <a:pt x="526" y="265"/>
                </a:lnTo>
                <a:lnTo>
                  <a:pt x="528" y="279"/>
                </a:lnTo>
                <a:lnTo>
                  <a:pt x="532" y="293"/>
                </a:lnTo>
                <a:lnTo>
                  <a:pt x="538" y="307"/>
                </a:lnTo>
                <a:lnTo>
                  <a:pt x="545" y="319"/>
                </a:lnTo>
                <a:lnTo>
                  <a:pt x="554" y="330"/>
                </a:lnTo>
                <a:lnTo>
                  <a:pt x="563" y="341"/>
                </a:lnTo>
                <a:lnTo>
                  <a:pt x="573" y="351"/>
                </a:lnTo>
                <a:lnTo>
                  <a:pt x="583" y="361"/>
                </a:lnTo>
                <a:lnTo>
                  <a:pt x="604" y="376"/>
                </a:lnTo>
                <a:lnTo>
                  <a:pt x="622" y="388"/>
                </a:lnTo>
                <a:lnTo>
                  <a:pt x="637" y="396"/>
                </a:lnTo>
                <a:lnTo>
                  <a:pt x="645" y="400"/>
                </a:lnTo>
                <a:lnTo>
                  <a:pt x="673" y="408"/>
                </a:lnTo>
                <a:lnTo>
                  <a:pt x="696" y="417"/>
                </a:lnTo>
                <a:lnTo>
                  <a:pt x="718" y="424"/>
                </a:lnTo>
                <a:lnTo>
                  <a:pt x="738" y="430"/>
                </a:lnTo>
                <a:lnTo>
                  <a:pt x="758" y="435"/>
                </a:lnTo>
                <a:lnTo>
                  <a:pt x="783" y="440"/>
                </a:lnTo>
                <a:lnTo>
                  <a:pt x="811" y="445"/>
                </a:lnTo>
                <a:lnTo>
                  <a:pt x="845" y="449"/>
                </a:lnTo>
                <a:lnTo>
                  <a:pt x="838" y="457"/>
                </a:lnTo>
                <a:lnTo>
                  <a:pt x="830" y="465"/>
                </a:lnTo>
                <a:lnTo>
                  <a:pt x="821" y="474"/>
                </a:lnTo>
                <a:lnTo>
                  <a:pt x="811" y="482"/>
                </a:lnTo>
                <a:lnTo>
                  <a:pt x="790" y="498"/>
                </a:lnTo>
                <a:lnTo>
                  <a:pt x="768" y="514"/>
                </a:lnTo>
                <a:lnTo>
                  <a:pt x="749" y="531"/>
                </a:lnTo>
                <a:lnTo>
                  <a:pt x="731" y="547"/>
                </a:lnTo>
                <a:lnTo>
                  <a:pt x="723" y="555"/>
                </a:lnTo>
                <a:lnTo>
                  <a:pt x="718" y="562"/>
                </a:lnTo>
                <a:lnTo>
                  <a:pt x="715" y="570"/>
                </a:lnTo>
                <a:lnTo>
                  <a:pt x="712" y="579"/>
                </a:lnTo>
                <a:lnTo>
                  <a:pt x="709" y="592"/>
                </a:lnTo>
                <a:lnTo>
                  <a:pt x="706" y="602"/>
                </a:lnTo>
                <a:lnTo>
                  <a:pt x="701" y="610"/>
                </a:lnTo>
                <a:lnTo>
                  <a:pt x="697" y="617"/>
                </a:lnTo>
                <a:lnTo>
                  <a:pt x="693" y="622"/>
                </a:lnTo>
                <a:lnTo>
                  <a:pt x="686" y="625"/>
                </a:lnTo>
                <a:lnTo>
                  <a:pt x="681" y="628"/>
                </a:lnTo>
                <a:lnTo>
                  <a:pt x="674" y="629"/>
                </a:lnTo>
                <a:lnTo>
                  <a:pt x="643" y="630"/>
                </a:lnTo>
                <a:lnTo>
                  <a:pt x="606" y="635"/>
                </a:lnTo>
                <a:lnTo>
                  <a:pt x="594" y="643"/>
                </a:lnTo>
                <a:lnTo>
                  <a:pt x="580" y="655"/>
                </a:lnTo>
                <a:lnTo>
                  <a:pt x="573" y="661"/>
                </a:lnTo>
                <a:lnTo>
                  <a:pt x="567" y="666"/>
                </a:lnTo>
                <a:lnTo>
                  <a:pt x="563" y="670"/>
                </a:lnTo>
                <a:lnTo>
                  <a:pt x="559" y="671"/>
                </a:lnTo>
                <a:lnTo>
                  <a:pt x="548" y="673"/>
                </a:lnTo>
                <a:lnTo>
                  <a:pt x="539" y="676"/>
                </a:lnTo>
                <a:lnTo>
                  <a:pt x="531" y="678"/>
                </a:lnTo>
                <a:lnTo>
                  <a:pt x="525" y="681"/>
                </a:lnTo>
                <a:lnTo>
                  <a:pt x="513" y="687"/>
                </a:lnTo>
                <a:lnTo>
                  <a:pt x="499" y="696"/>
                </a:lnTo>
                <a:lnTo>
                  <a:pt x="488" y="696"/>
                </a:lnTo>
                <a:lnTo>
                  <a:pt x="482" y="693"/>
                </a:lnTo>
                <a:lnTo>
                  <a:pt x="476" y="691"/>
                </a:lnTo>
                <a:lnTo>
                  <a:pt x="472" y="686"/>
                </a:lnTo>
                <a:lnTo>
                  <a:pt x="468" y="683"/>
                </a:lnTo>
                <a:lnTo>
                  <a:pt x="461" y="680"/>
                </a:lnTo>
                <a:lnTo>
                  <a:pt x="452" y="678"/>
                </a:lnTo>
                <a:lnTo>
                  <a:pt x="440" y="677"/>
                </a:lnTo>
                <a:lnTo>
                  <a:pt x="432" y="678"/>
                </a:lnTo>
                <a:lnTo>
                  <a:pt x="427" y="679"/>
                </a:lnTo>
                <a:lnTo>
                  <a:pt x="421" y="681"/>
                </a:lnTo>
                <a:lnTo>
                  <a:pt x="418" y="684"/>
                </a:lnTo>
                <a:lnTo>
                  <a:pt x="410" y="692"/>
                </a:lnTo>
                <a:lnTo>
                  <a:pt x="405" y="699"/>
                </a:lnTo>
                <a:lnTo>
                  <a:pt x="402" y="703"/>
                </a:lnTo>
                <a:lnTo>
                  <a:pt x="398" y="707"/>
                </a:lnTo>
                <a:lnTo>
                  <a:pt x="394" y="711"/>
                </a:lnTo>
                <a:lnTo>
                  <a:pt x="390" y="714"/>
                </a:lnTo>
                <a:lnTo>
                  <a:pt x="383" y="717"/>
                </a:lnTo>
                <a:lnTo>
                  <a:pt x="376" y="719"/>
                </a:lnTo>
                <a:lnTo>
                  <a:pt x="369" y="720"/>
                </a:lnTo>
                <a:lnTo>
                  <a:pt x="360" y="720"/>
                </a:lnTo>
                <a:lnTo>
                  <a:pt x="348" y="720"/>
                </a:lnTo>
                <a:lnTo>
                  <a:pt x="337" y="719"/>
                </a:lnTo>
                <a:lnTo>
                  <a:pt x="327" y="717"/>
                </a:lnTo>
                <a:lnTo>
                  <a:pt x="318" y="714"/>
                </a:lnTo>
                <a:lnTo>
                  <a:pt x="310" y="710"/>
                </a:lnTo>
                <a:lnTo>
                  <a:pt x="303" y="706"/>
                </a:lnTo>
                <a:lnTo>
                  <a:pt x="295" y="702"/>
                </a:lnTo>
                <a:lnTo>
                  <a:pt x="289" y="698"/>
                </a:lnTo>
                <a:lnTo>
                  <a:pt x="275" y="688"/>
                </a:lnTo>
                <a:lnTo>
                  <a:pt x="261" y="679"/>
                </a:lnTo>
                <a:lnTo>
                  <a:pt x="253" y="675"/>
                </a:lnTo>
                <a:lnTo>
                  <a:pt x="246" y="671"/>
                </a:lnTo>
                <a:lnTo>
                  <a:pt x="237" y="668"/>
                </a:lnTo>
                <a:lnTo>
                  <a:pt x="227" y="665"/>
                </a:lnTo>
                <a:lnTo>
                  <a:pt x="205" y="662"/>
                </a:lnTo>
                <a:lnTo>
                  <a:pt x="181" y="661"/>
                </a:lnTo>
                <a:lnTo>
                  <a:pt x="170" y="660"/>
                </a:lnTo>
                <a:lnTo>
                  <a:pt x="159" y="659"/>
                </a:lnTo>
                <a:lnTo>
                  <a:pt x="149" y="657"/>
                </a:lnTo>
                <a:lnTo>
                  <a:pt x="140" y="653"/>
                </a:lnTo>
                <a:lnTo>
                  <a:pt x="149" y="632"/>
                </a:lnTo>
                <a:lnTo>
                  <a:pt x="153" y="622"/>
                </a:lnTo>
                <a:lnTo>
                  <a:pt x="152" y="618"/>
                </a:lnTo>
                <a:lnTo>
                  <a:pt x="151" y="614"/>
                </a:lnTo>
                <a:lnTo>
                  <a:pt x="147" y="607"/>
                </a:lnTo>
                <a:lnTo>
                  <a:pt x="140" y="597"/>
                </a:lnTo>
                <a:lnTo>
                  <a:pt x="134" y="597"/>
                </a:lnTo>
                <a:lnTo>
                  <a:pt x="127" y="596"/>
                </a:lnTo>
                <a:lnTo>
                  <a:pt x="122" y="593"/>
                </a:lnTo>
                <a:lnTo>
                  <a:pt x="116" y="590"/>
                </a:lnTo>
                <a:lnTo>
                  <a:pt x="112" y="587"/>
                </a:lnTo>
                <a:lnTo>
                  <a:pt x="108" y="583"/>
                </a:lnTo>
                <a:lnTo>
                  <a:pt x="104" y="577"/>
                </a:lnTo>
                <a:lnTo>
                  <a:pt x="102" y="572"/>
                </a:lnTo>
                <a:lnTo>
                  <a:pt x="96" y="562"/>
                </a:lnTo>
                <a:lnTo>
                  <a:pt x="93" y="551"/>
                </a:lnTo>
                <a:lnTo>
                  <a:pt x="90" y="540"/>
                </a:lnTo>
                <a:lnTo>
                  <a:pt x="88" y="530"/>
                </a:lnTo>
                <a:lnTo>
                  <a:pt x="82" y="519"/>
                </a:lnTo>
                <a:lnTo>
                  <a:pt x="77" y="511"/>
                </a:lnTo>
                <a:lnTo>
                  <a:pt x="70" y="505"/>
                </a:lnTo>
                <a:lnTo>
                  <a:pt x="63" y="499"/>
                </a:lnTo>
                <a:lnTo>
                  <a:pt x="57" y="494"/>
                </a:lnTo>
                <a:lnTo>
                  <a:pt x="49" y="489"/>
                </a:lnTo>
                <a:lnTo>
                  <a:pt x="41" y="483"/>
                </a:lnTo>
                <a:lnTo>
                  <a:pt x="34" y="474"/>
                </a:lnTo>
                <a:lnTo>
                  <a:pt x="24" y="477"/>
                </a:lnTo>
                <a:lnTo>
                  <a:pt x="16" y="477"/>
                </a:lnTo>
                <a:lnTo>
                  <a:pt x="12" y="476"/>
                </a:lnTo>
                <a:lnTo>
                  <a:pt x="10" y="475"/>
                </a:lnTo>
                <a:lnTo>
                  <a:pt x="6" y="474"/>
                </a:lnTo>
                <a:lnTo>
                  <a:pt x="5" y="472"/>
                </a:lnTo>
                <a:lnTo>
                  <a:pt x="2" y="467"/>
                </a:lnTo>
                <a:lnTo>
                  <a:pt x="0" y="461"/>
                </a:lnTo>
                <a:lnTo>
                  <a:pt x="1" y="454"/>
                </a:lnTo>
                <a:lnTo>
                  <a:pt x="2" y="448"/>
                </a:lnTo>
                <a:lnTo>
                  <a:pt x="5" y="441"/>
                </a:lnTo>
                <a:lnTo>
                  <a:pt x="9" y="434"/>
                </a:lnTo>
                <a:lnTo>
                  <a:pt x="14" y="428"/>
                </a:lnTo>
                <a:lnTo>
                  <a:pt x="21" y="422"/>
                </a:lnTo>
                <a:lnTo>
                  <a:pt x="27" y="418"/>
                </a:lnTo>
                <a:lnTo>
                  <a:pt x="36" y="415"/>
                </a:lnTo>
                <a:lnTo>
                  <a:pt x="45" y="413"/>
                </a:lnTo>
                <a:lnTo>
                  <a:pt x="55" y="413"/>
                </a:lnTo>
                <a:lnTo>
                  <a:pt x="57" y="384"/>
                </a:lnTo>
                <a:lnTo>
                  <a:pt x="60" y="360"/>
                </a:lnTo>
                <a:lnTo>
                  <a:pt x="63" y="339"/>
                </a:lnTo>
                <a:lnTo>
                  <a:pt x="67" y="321"/>
                </a:lnTo>
                <a:lnTo>
                  <a:pt x="71" y="306"/>
                </a:lnTo>
                <a:lnTo>
                  <a:pt x="74" y="293"/>
                </a:lnTo>
                <a:lnTo>
                  <a:pt x="79" y="283"/>
                </a:lnTo>
                <a:lnTo>
                  <a:pt x="82" y="275"/>
                </a:lnTo>
                <a:lnTo>
                  <a:pt x="87" y="269"/>
                </a:lnTo>
                <a:lnTo>
                  <a:pt x="90" y="265"/>
                </a:lnTo>
                <a:lnTo>
                  <a:pt x="93" y="262"/>
                </a:lnTo>
                <a:lnTo>
                  <a:pt x="95" y="260"/>
                </a:lnTo>
                <a:lnTo>
                  <a:pt x="100" y="259"/>
                </a:lnTo>
                <a:lnTo>
                  <a:pt x="101" y="259"/>
                </a:lnTo>
                <a:lnTo>
                  <a:pt x="101" y="247"/>
                </a:lnTo>
                <a:lnTo>
                  <a:pt x="103" y="236"/>
                </a:lnTo>
                <a:lnTo>
                  <a:pt x="105" y="227"/>
                </a:lnTo>
                <a:lnTo>
                  <a:pt x="108" y="219"/>
                </a:lnTo>
                <a:lnTo>
                  <a:pt x="112" y="212"/>
                </a:lnTo>
                <a:lnTo>
                  <a:pt x="116" y="206"/>
                </a:lnTo>
                <a:lnTo>
                  <a:pt x="122" y="200"/>
                </a:lnTo>
                <a:lnTo>
                  <a:pt x="126" y="196"/>
                </a:lnTo>
                <a:lnTo>
                  <a:pt x="137" y="186"/>
                </a:lnTo>
                <a:lnTo>
                  <a:pt x="148" y="178"/>
                </a:lnTo>
                <a:lnTo>
                  <a:pt x="153" y="174"/>
                </a:lnTo>
                <a:lnTo>
                  <a:pt x="159" y="170"/>
                </a:lnTo>
                <a:lnTo>
                  <a:pt x="163" y="165"/>
                </a:lnTo>
                <a:lnTo>
                  <a:pt x="167" y="160"/>
                </a:lnTo>
                <a:lnTo>
                  <a:pt x="174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7" name="Line 359"/>
          <p:cNvSpPr>
            <a:spLocks noChangeShapeType="1"/>
          </p:cNvSpPr>
          <p:nvPr>
            <p:custDataLst>
              <p:tags r:id="rId262"/>
            </p:custDataLst>
          </p:nvPr>
        </p:nvSpPr>
        <p:spPr bwMode="auto">
          <a:xfrm flipH="1">
            <a:off x="3232151" y="3692525"/>
            <a:ext cx="4763" cy="79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8" name="Freeform 360"/>
          <p:cNvSpPr>
            <a:spLocks/>
          </p:cNvSpPr>
          <p:nvPr>
            <p:custDataLst>
              <p:tags r:id="rId263"/>
            </p:custDataLst>
          </p:nvPr>
        </p:nvSpPr>
        <p:spPr bwMode="auto">
          <a:xfrm>
            <a:off x="3232150" y="3700464"/>
            <a:ext cx="12700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1"/>
              </a:cxn>
              <a:cxn ang="0">
                <a:pos x="15" y="3"/>
              </a:cxn>
              <a:cxn ang="0">
                <a:pos x="23" y="5"/>
              </a:cxn>
              <a:cxn ang="0">
                <a:pos x="33" y="6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7" y="1"/>
                </a:lnTo>
                <a:lnTo>
                  <a:pt x="15" y="3"/>
                </a:lnTo>
                <a:lnTo>
                  <a:pt x="23" y="5"/>
                </a:lnTo>
                <a:lnTo>
                  <a:pt x="3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09" name="Freeform 361"/>
          <p:cNvSpPr>
            <a:spLocks/>
          </p:cNvSpPr>
          <p:nvPr>
            <p:custDataLst>
              <p:tags r:id="rId264"/>
            </p:custDataLst>
          </p:nvPr>
        </p:nvSpPr>
        <p:spPr bwMode="auto">
          <a:xfrm>
            <a:off x="3240088" y="3687763"/>
            <a:ext cx="4762" cy="57150"/>
          </a:xfrm>
          <a:custGeom>
            <a:avLst/>
            <a:gdLst/>
            <a:ahLst/>
            <a:cxnLst>
              <a:cxn ang="0">
                <a:pos x="13" y="30"/>
              </a:cxn>
              <a:cxn ang="0">
                <a:pos x="13" y="0"/>
              </a:cxn>
              <a:cxn ang="0">
                <a:pos x="0" y="0"/>
              </a:cxn>
            </a:cxnLst>
            <a:rect l="0" t="0" r="r" b="b"/>
            <a:pathLst>
              <a:path w="13" h="30">
                <a:moveTo>
                  <a:pt x="13" y="3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410" name="Group 362"/>
          <p:cNvGrpSpPr>
            <a:grpSpLocks/>
          </p:cNvGrpSpPr>
          <p:nvPr>
            <p:custDataLst>
              <p:tags r:id="rId265"/>
            </p:custDataLst>
          </p:nvPr>
        </p:nvGrpSpPr>
        <p:grpSpPr bwMode="auto">
          <a:xfrm>
            <a:off x="3232151" y="3622676"/>
            <a:ext cx="417513" cy="201613"/>
            <a:chOff x="912" y="2626"/>
            <a:chExt cx="311" cy="127"/>
          </a:xfrm>
        </p:grpSpPr>
        <p:sp>
          <p:nvSpPr>
            <p:cNvPr id="2411" name="Freeform 363"/>
            <p:cNvSpPr>
              <a:spLocks/>
            </p:cNvSpPr>
            <p:nvPr/>
          </p:nvSpPr>
          <p:spPr bwMode="auto">
            <a:xfrm>
              <a:off x="1110" y="2626"/>
              <a:ext cx="113" cy="127"/>
            </a:xfrm>
            <a:custGeom>
              <a:avLst/>
              <a:gdLst/>
              <a:ahLst/>
              <a:cxnLst>
                <a:cxn ang="0">
                  <a:pos x="312" y="79"/>
                </a:cxn>
                <a:cxn ang="0">
                  <a:pos x="286" y="79"/>
                </a:cxn>
                <a:cxn ang="0">
                  <a:pos x="265" y="79"/>
                </a:cxn>
                <a:cxn ang="0">
                  <a:pos x="249" y="74"/>
                </a:cxn>
                <a:cxn ang="0">
                  <a:pos x="222" y="59"/>
                </a:cxn>
                <a:cxn ang="0">
                  <a:pos x="168" y="20"/>
                </a:cxn>
                <a:cxn ang="0">
                  <a:pos x="137" y="6"/>
                </a:cxn>
                <a:cxn ang="0">
                  <a:pos x="129" y="19"/>
                </a:cxn>
                <a:cxn ang="0">
                  <a:pos x="119" y="29"/>
                </a:cxn>
                <a:cxn ang="0">
                  <a:pos x="107" y="35"/>
                </a:cxn>
                <a:cxn ang="0">
                  <a:pos x="86" y="56"/>
                </a:cxn>
                <a:cxn ang="0">
                  <a:pos x="53" y="97"/>
                </a:cxn>
                <a:cxn ang="0">
                  <a:pos x="30" y="131"/>
                </a:cxn>
                <a:cxn ang="0">
                  <a:pos x="17" y="154"/>
                </a:cxn>
                <a:cxn ang="0">
                  <a:pos x="7" y="177"/>
                </a:cxn>
                <a:cxn ang="0">
                  <a:pos x="0" y="198"/>
                </a:cxn>
                <a:cxn ang="0">
                  <a:pos x="0" y="213"/>
                </a:cxn>
                <a:cxn ang="0">
                  <a:pos x="3" y="222"/>
                </a:cxn>
                <a:cxn ang="0">
                  <a:pos x="9" y="231"/>
                </a:cxn>
                <a:cxn ang="0">
                  <a:pos x="24" y="241"/>
                </a:cxn>
                <a:cxn ang="0">
                  <a:pos x="39" y="245"/>
                </a:cxn>
                <a:cxn ang="0">
                  <a:pos x="52" y="245"/>
                </a:cxn>
                <a:cxn ang="0">
                  <a:pos x="63" y="241"/>
                </a:cxn>
                <a:cxn ang="0">
                  <a:pos x="73" y="236"/>
                </a:cxn>
                <a:cxn ang="0">
                  <a:pos x="78" y="236"/>
                </a:cxn>
                <a:cxn ang="0">
                  <a:pos x="80" y="238"/>
                </a:cxn>
                <a:cxn ang="0">
                  <a:pos x="80" y="257"/>
                </a:cxn>
                <a:cxn ang="0">
                  <a:pos x="76" y="279"/>
                </a:cxn>
                <a:cxn ang="0">
                  <a:pos x="71" y="290"/>
                </a:cxn>
                <a:cxn ang="0">
                  <a:pos x="73" y="307"/>
                </a:cxn>
                <a:cxn ang="0">
                  <a:pos x="80" y="331"/>
                </a:cxn>
                <a:cxn ang="0">
                  <a:pos x="89" y="351"/>
                </a:cxn>
                <a:cxn ang="0">
                  <a:pos x="122" y="373"/>
                </a:cxn>
                <a:cxn ang="0">
                  <a:pos x="142" y="385"/>
                </a:cxn>
                <a:cxn ang="0">
                  <a:pos x="152" y="386"/>
                </a:cxn>
                <a:cxn ang="0">
                  <a:pos x="163" y="377"/>
                </a:cxn>
                <a:cxn ang="0">
                  <a:pos x="173" y="363"/>
                </a:cxn>
                <a:cxn ang="0">
                  <a:pos x="178" y="350"/>
                </a:cxn>
                <a:cxn ang="0">
                  <a:pos x="181" y="338"/>
                </a:cxn>
                <a:cxn ang="0">
                  <a:pos x="184" y="323"/>
                </a:cxn>
                <a:cxn ang="0">
                  <a:pos x="195" y="304"/>
                </a:cxn>
                <a:cxn ang="0">
                  <a:pos x="216" y="281"/>
                </a:cxn>
                <a:cxn ang="0">
                  <a:pos x="238" y="263"/>
                </a:cxn>
                <a:cxn ang="0">
                  <a:pos x="264" y="249"/>
                </a:cxn>
                <a:cxn ang="0">
                  <a:pos x="300" y="229"/>
                </a:cxn>
                <a:cxn ang="0">
                  <a:pos x="324" y="212"/>
                </a:cxn>
                <a:cxn ang="0">
                  <a:pos x="338" y="199"/>
                </a:cxn>
                <a:cxn ang="0">
                  <a:pos x="346" y="185"/>
                </a:cxn>
                <a:cxn ang="0">
                  <a:pos x="352" y="169"/>
                </a:cxn>
                <a:cxn ang="0">
                  <a:pos x="351" y="149"/>
                </a:cxn>
                <a:cxn ang="0">
                  <a:pos x="344" y="125"/>
                </a:cxn>
                <a:cxn ang="0">
                  <a:pos x="330" y="91"/>
                </a:cxn>
              </a:cxnLst>
              <a:rect l="0" t="0" r="r" b="b"/>
              <a:pathLst>
                <a:path w="352" h="387">
                  <a:moveTo>
                    <a:pt x="325" y="79"/>
                  </a:moveTo>
                  <a:lnTo>
                    <a:pt x="312" y="79"/>
                  </a:lnTo>
                  <a:lnTo>
                    <a:pt x="299" y="79"/>
                  </a:lnTo>
                  <a:lnTo>
                    <a:pt x="286" y="79"/>
                  </a:lnTo>
                  <a:lnTo>
                    <a:pt x="273" y="79"/>
                  </a:lnTo>
                  <a:lnTo>
                    <a:pt x="265" y="79"/>
                  </a:lnTo>
                  <a:lnTo>
                    <a:pt x="256" y="77"/>
                  </a:lnTo>
                  <a:lnTo>
                    <a:pt x="249" y="74"/>
                  </a:lnTo>
                  <a:lnTo>
                    <a:pt x="240" y="70"/>
                  </a:lnTo>
                  <a:lnTo>
                    <a:pt x="222" y="59"/>
                  </a:lnTo>
                  <a:lnTo>
                    <a:pt x="204" y="46"/>
                  </a:lnTo>
                  <a:lnTo>
                    <a:pt x="168" y="20"/>
                  </a:lnTo>
                  <a:lnTo>
                    <a:pt x="140" y="0"/>
                  </a:lnTo>
                  <a:lnTo>
                    <a:pt x="137" y="6"/>
                  </a:lnTo>
                  <a:lnTo>
                    <a:pt x="133" y="13"/>
                  </a:lnTo>
                  <a:lnTo>
                    <a:pt x="129" y="19"/>
                  </a:lnTo>
                  <a:lnTo>
                    <a:pt x="125" y="25"/>
                  </a:lnTo>
                  <a:lnTo>
                    <a:pt x="119" y="29"/>
                  </a:lnTo>
                  <a:lnTo>
                    <a:pt x="114" y="33"/>
                  </a:lnTo>
                  <a:lnTo>
                    <a:pt x="107" y="35"/>
                  </a:lnTo>
                  <a:lnTo>
                    <a:pt x="100" y="36"/>
                  </a:lnTo>
                  <a:lnTo>
                    <a:pt x="86" y="56"/>
                  </a:lnTo>
                  <a:lnTo>
                    <a:pt x="71" y="76"/>
                  </a:lnTo>
                  <a:lnTo>
                    <a:pt x="53" y="97"/>
                  </a:lnTo>
                  <a:lnTo>
                    <a:pt x="38" y="120"/>
                  </a:lnTo>
                  <a:lnTo>
                    <a:pt x="30" y="131"/>
                  </a:lnTo>
                  <a:lnTo>
                    <a:pt x="22" y="143"/>
                  </a:lnTo>
                  <a:lnTo>
                    <a:pt x="17" y="154"/>
                  </a:lnTo>
                  <a:lnTo>
                    <a:pt x="11" y="165"/>
                  </a:lnTo>
                  <a:lnTo>
                    <a:pt x="7" y="177"/>
                  </a:lnTo>
                  <a:lnTo>
                    <a:pt x="3" y="187"/>
                  </a:lnTo>
                  <a:lnTo>
                    <a:pt x="0" y="198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2" y="217"/>
                  </a:lnTo>
                  <a:lnTo>
                    <a:pt x="3" y="222"/>
                  </a:lnTo>
                  <a:lnTo>
                    <a:pt x="5" y="225"/>
                  </a:lnTo>
                  <a:lnTo>
                    <a:pt x="9" y="231"/>
                  </a:lnTo>
                  <a:lnTo>
                    <a:pt x="16" y="237"/>
                  </a:lnTo>
                  <a:lnTo>
                    <a:pt x="24" y="241"/>
                  </a:lnTo>
                  <a:lnTo>
                    <a:pt x="31" y="243"/>
                  </a:lnTo>
                  <a:lnTo>
                    <a:pt x="39" y="245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8" y="243"/>
                  </a:lnTo>
                  <a:lnTo>
                    <a:pt x="63" y="241"/>
                  </a:lnTo>
                  <a:lnTo>
                    <a:pt x="69" y="238"/>
                  </a:lnTo>
                  <a:lnTo>
                    <a:pt x="73" y="236"/>
                  </a:lnTo>
                  <a:lnTo>
                    <a:pt x="76" y="235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0"/>
                  </a:lnTo>
                  <a:lnTo>
                    <a:pt x="80" y="257"/>
                  </a:lnTo>
                  <a:lnTo>
                    <a:pt x="78" y="271"/>
                  </a:lnTo>
                  <a:lnTo>
                    <a:pt x="76" y="279"/>
                  </a:lnTo>
                  <a:lnTo>
                    <a:pt x="74" y="285"/>
                  </a:lnTo>
                  <a:lnTo>
                    <a:pt x="71" y="290"/>
                  </a:lnTo>
                  <a:lnTo>
                    <a:pt x="66" y="295"/>
                  </a:lnTo>
                  <a:lnTo>
                    <a:pt x="73" y="307"/>
                  </a:lnTo>
                  <a:lnTo>
                    <a:pt x="80" y="319"/>
                  </a:lnTo>
                  <a:lnTo>
                    <a:pt x="80" y="331"/>
                  </a:lnTo>
                  <a:lnTo>
                    <a:pt x="80" y="344"/>
                  </a:lnTo>
                  <a:lnTo>
                    <a:pt x="89" y="351"/>
                  </a:lnTo>
                  <a:lnTo>
                    <a:pt x="110" y="366"/>
                  </a:lnTo>
                  <a:lnTo>
                    <a:pt x="122" y="373"/>
                  </a:lnTo>
                  <a:lnTo>
                    <a:pt x="133" y="380"/>
                  </a:lnTo>
                  <a:lnTo>
                    <a:pt x="142" y="385"/>
                  </a:lnTo>
                  <a:lnTo>
                    <a:pt x="147" y="387"/>
                  </a:lnTo>
                  <a:lnTo>
                    <a:pt x="152" y="386"/>
                  </a:lnTo>
                  <a:lnTo>
                    <a:pt x="158" y="382"/>
                  </a:lnTo>
                  <a:lnTo>
                    <a:pt x="163" y="377"/>
                  </a:lnTo>
                  <a:lnTo>
                    <a:pt x="168" y="370"/>
                  </a:lnTo>
                  <a:lnTo>
                    <a:pt x="173" y="363"/>
                  </a:lnTo>
                  <a:lnTo>
                    <a:pt x="176" y="356"/>
                  </a:lnTo>
                  <a:lnTo>
                    <a:pt x="178" y="350"/>
                  </a:lnTo>
                  <a:lnTo>
                    <a:pt x="179" y="344"/>
                  </a:lnTo>
                  <a:lnTo>
                    <a:pt x="181" y="338"/>
                  </a:lnTo>
                  <a:lnTo>
                    <a:pt x="182" y="330"/>
                  </a:lnTo>
                  <a:lnTo>
                    <a:pt x="184" y="323"/>
                  </a:lnTo>
                  <a:lnTo>
                    <a:pt x="187" y="317"/>
                  </a:lnTo>
                  <a:lnTo>
                    <a:pt x="195" y="304"/>
                  </a:lnTo>
                  <a:lnTo>
                    <a:pt x="206" y="292"/>
                  </a:lnTo>
                  <a:lnTo>
                    <a:pt x="216" y="281"/>
                  </a:lnTo>
                  <a:lnTo>
                    <a:pt x="228" y="271"/>
                  </a:lnTo>
                  <a:lnTo>
                    <a:pt x="238" y="263"/>
                  </a:lnTo>
                  <a:lnTo>
                    <a:pt x="246" y="258"/>
                  </a:lnTo>
                  <a:lnTo>
                    <a:pt x="264" y="249"/>
                  </a:lnTo>
                  <a:lnTo>
                    <a:pt x="283" y="239"/>
                  </a:lnTo>
                  <a:lnTo>
                    <a:pt x="300" y="229"/>
                  </a:lnTo>
                  <a:lnTo>
                    <a:pt x="317" y="217"/>
                  </a:lnTo>
                  <a:lnTo>
                    <a:pt x="324" y="212"/>
                  </a:lnTo>
                  <a:lnTo>
                    <a:pt x="331" y="205"/>
                  </a:lnTo>
                  <a:lnTo>
                    <a:pt x="338" y="199"/>
                  </a:lnTo>
                  <a:lnTo>
                    <a:pt x="342" y="192"/>
                  </a:lnTo>
                  <a:lnTo>
                    <a:pt x="346" y="185"/>
                  </a:lnTo>
                  <a:lnTo>
                    <a:pt x="350" y="177"/>
                  </a:lnTo>
                  <a:lnTo>
                    <a:pt x="352" y="169"/>
                  </a:lnTo>
                  <a:lnTo>
                    <a:pt x="352" y="159"/>
                  </a:lnTo>
                  <a:lnTo>
                    <a:pt x="351" y="149"/>
                  </a:lnTo>
                  <a:lnTo>
                    <a:pt x="349" y="137"/>
                  </a:lnTo>
                  <a:lnTo>
                    <a:pt x="344" y="125"/>
                  </a:lnTo>
                  <a:lnTo>
                    <a:pt x="339" y="113"/>
                  </a:lnTo>
                  <a:lnTo>
                    <a:pt x="330" y="91"/>
                  </a:lnTo>
                  <a:lnTo>
                    <a:pt x="325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12" name="Freeform 364"/>
            <p:cNvSpPr>
              <a:spLocks/>
            </p:cNvSpPr>
            <p:nvPr/>
          </p:nvSpPr>
          <p:spPr bwMode="auto">
            <a:xfrm>
              <a:off x="923" y="2662"/>
              <a:ext cx="17" cy="2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0" y="0"/>
                </a:cxn>
                <a:cxn ang="0">
                  <a:pos x="25" y="2"/>
                </a:cxn>
                <a:cxn ang="0">
                  <a:pos x="30" y="6"/>
                </a:cxn>
                <a:cxn ang="0">
                  <a:pos x="36" y="9"/>
                </a:cxn>
                <a:cxn ang="0">
                  <a:pos x="40" y="13"/>
                </a:cxn>
                <a:cxn ang="0">
                  <a:pos x="45" y="17"/>
                </a:cxn>
                <a:cxn ang="0">
                  <a:pos x="47" y="21"/>
                </a:cxn>
                <a:cxn ang="0">
                  <a:pos x="48" y="24"/>
                </a:cxn>
                <a:cxn ang="0">
                  <a:pos x="51" y="34"/>
                </a:cxn>
                <a:cxn ang="0">
                  <a:pos x="52" y="41"/>
                </a:cxn>
                <a:cxn ang="0">
                  <a:pos x="51" y="46"/>
                </a:cxn>
                <a:cxn ang="0">
                  <a:pos x="49" y="50"/>
                </a:cxn>
                <a:cxn ang="0">
                  <a:pos x="47" y="54"/>
                </a:cxn>
                <a:cxn ang="0">
                  <a:pos x="44" y="60"/>
                </a:cxn>
                <a:cxn ang="0">
                  <a:pos x="41" y="65"/>
                </a:cxn>
                <a:cxn ang="0">
                  <a:pos x="41" y="73"/>
                </a:cxn>
                <a:cxn ang="0">
                  <a:pos x="29" y="75"/>
                </a:cxn>
                <a:cxn ang="0">
                  <a:pos x="16" y="78"/>
                </a:cxn>
                <a:cxn ang="0">
                  <a:pos x="11" y="78"/>
                </a:cxn>
                <a:cxn ang="0">
                  <a:pos x="5" y="78"/>
                </a:cxn>
                <a:cxn ang="0">
                  <a:pos x="4" y="78"/>
                </a:cxn>
                <a:cxn ang="0">
                  <a:pos x="2" y="77"/>
                </a:cxn>
                <a:cxn ang="0">
                  <a:pos x="2" y="75"/>
                </a:cxn>
                <a:cxn ang="0">
                  <a:pos x="1" y="73"/>
                </a:cxn>
                <a:cxn ang="0">
                  <a:pos x="0" y="69"/>
                </a:cxn>
                <a:cxn ang="0">
                  <a:pos x="1" y="64"/>
                </a:cxn>
                <a:cxn ang="0">
                  <a:pos x="3" y="60"/>
                </a:cxn>
                <a:cxn ang="0">
                  <a:pos x="7" y="56"/>
                </a:cxn>
                <a:cxn ang="0">
                  <a:pos x="17" y="47"/>
                </a:cxn>
                <a:cxn ang="0">
                  <a:pos x="28" y="42"/>
                </a:cxn>
                <a:cxn ang="0">
                  <a:pos x="24" y="32"/>
                </a:cxn>
                <a:cxn ang="0">
                  <a:pos x="21" y="21"/>
                </a:cxn>
                <a:cxn ang="0">
                  <a:pos x="18" y="10"/>
                </a:cxn>
                <a:cxn ang="0">
                  <a:pos x="14" y="0"/>
                </a:cxn>
              </a:cxnLst>
              <a:rect l="0" t="0" r="r" b="b"/>
              <a:pathLst>
                <a:path w="52" h="78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0" y="6"/>
                  </a:lnTo>
                  <a:lnTo>
                    <a:pt x="36" y="9"/>
                  </a:lnTo>
                  <a:lnTo>
                    <a:pt x="40" y="13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51" y="34"/>
                  </a:lnTo>
                  <a:lnTo>
                    <a:pt x="52" y="41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4"/>
                  </a:lnTo>
                  <a:lnTo>
                    <a:pt x="44" y="60"/>
                  </a:lnTo>
                  <a:lnTo>
                    <a:pt x="41" y="65"/>
                  </a:lnTo>
                  <a:lnTo>
                    <a:pt x="41" y="73"/>
                  </a:lnTo>
                  <a:lnTo>
                    <a:pt x="29" y="75"/>
                  </a:lnTo>
                  <a:lnTo>
                    <a:pt x="16" y="78"/>
                  </a:lnTo>
                  <a:lnTo>
                    <a:pt x="11" y="78"/>
                  </a:lnTo>
                  <a:lnTo>
                    <a:pt x="5" y="78"/>
                  </a:lnTo>
                  <a:lnTo>
                    <a:pt x="4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3" y="60"/>
                  </a:lnTo>
                  <a:lnTo>
                    <a:pt x="7" y="56"/>
                  </a:lnTo>
                  <a:lnTo>
                    <a:pt x="17" y="47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1" y="21"/>
                  </a:lnTo>
                  <a:lnTo>
                    <a:pt x="18" y="10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13" name="Freeform 365"/>
            <p:cNvSpPr>
              <a:spLocks/>
            </p:cNvSpPr>
            <p:nvPr/>
          </p:nvSpPr>
          <p:spPr bwMode="auto">
            <a:xfrm>
              <a:off x="912" y="2666"/>
              <a:ext cx="9" cy="10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0" y="24"/>
                </a:cxn>
                <a:cxn ang="0">
                  <a:pos x="7" y="25"/>
                </a:cxn>
                <a:cxn ang="0">
                  <a:pos x="15" y="27"/>
                </a:cxn>
                <a:cxn ang="0">
                  <a:pos x="23" y="29"/>
                </a:cxn>
                <a:cxn ang="0">
                  <a:pos x="33" y="30"/>
                </a:cxn>
                <a:cxn ang="0">
                  <a:pos x="33" y="0"/>
                </a:cxn>
                <a:cxn ang="0">
                  <a:pos x="20" y="0"/>
                </a:cxn>
                <a:cxn ang="0">
                  <a:pos x="13" y="6"/>
                </a:cxn>
              </a:cxnLst>
              <a:rect l="0" t="0" r="r" b="b"/>
              <a:pathLst>
                <a:path w="33" h="30">
                  <a:moveTo>
                    <a:pt x="13" y="6"/>
                  </a:moveTo>
                  <a:lnTo>
                    <a:pt x="0" y="24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3" y="29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14" name="Freeform 366"/>
          <p:cNvSpPr>
            <a:spLocks/>
          </p:cNvSpPr>
          <p:nvPr>
            <p:custDataLst>
              <p:tags r:id="rId266"/>
            </p:custDataLst>
          </p:nvPr>
        </p:nvSpPr>
        <p:spPr bwMode="auto">
          <a:xfrm>
            <a:off x="6880225" y="4340225"/>
            <a:ext cx="19050" cy="58738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25" y="0"/>
              </a:cxn>
              <a:cxn ang="0">
                <a:pos x="31" y="2"/>
              </a:cxn>
              <a:cxn ang="0">
                <a:pos x="33" y="4"/>
              </a:cxn>
              <a:cxn ang="0">
                <a:pos x="33" y="6"/>
              </a:cxn>
              <a:cxn ang="0">
                <a:pos x="32" y="8"/>
              </a:cxn>
              <a:cxn ang="0">
                <a:pos x="33" y="10"/>
              </a:cxn>
              <a:cxn ang="0">
                <a:pos x="37" y="12"/>
              </a:cxn>
              <a:cxn ang="0">
                <a:pos x="47" y="12"/>
              </a:cxn>
              <a:cxn ang="0">
                <a:pos x="42" y="19"/>
              </a:cxn>
              <a:cxn ang="0">
                <a:pos x="37" y="25"/>
              </a:cxn>
              <a:cxn ang="0">
                <a:pos x="33" y="27"/>
              </a:cxn>
              <a:cxn ang="0">
                <a:pos x="28" y="28"/>
              </a:cxn>
              <a:cxn ang="0">
                <a:pos x="16" y="27"/>
              </a:cxn>
              <a:cxn ang="0">
                <a:pos x="0" y="25"/>
              </a:cxn>
              <a:cxn ang="0">
                <a:pos x="1" y="19"/>
              </a:cxn>
              <a:cxn ang="0">
                <a:pos x="2" y="15"/>
              </a:cxn>
              <a:cxn ang="0">
                <a:pos x="4" y="13"/>
              </a:cxn>
              <a:cxn ang="0">
                <a:pos x="6" y="12"/>
              </a:cxn>
              <a:cxn ang="0">
                <a:pos x="9" y="11"/>
              </a:cxn>
              <a:cxn ang="0">
                <a:pos x="11" y="9"/>
              </a:cxn>
              <a:cxn ang="0">
                <a:pos x="13" y="5"/>
              </a:cxn>
              <a:cxn ang="0">
                <a:pos x="13" y="0"/>
              </a:cxn>
            </a:cxnLst>
            <a:rect l="0" t="0" r="r" b="b"/>
            <a:pathLst>
              <a:path w="47" h="28">
                <a:moveTo>
                  <a:pt x="13" y="0"/>
                </a:moveTo>
                <a:lnTo>
                  <a:pt x="25" y="0"/>
                </a:lnTo>
                <a:lnTo>
                  <a:pt x="31" y="2"/>
                </a:lnTo>
                <a:lnTo>
                  <a:pt x="33" y="4"/>
                </a:lnTo>
                <a:lnTo>
                  <a:pt x="33" y="6"/>
                </a:lnTo>
                <a:lnTo>
                  <a:pt x="32" y="8"/>
                </a:lnTo>
                <a:lnTo>
                  <a:pt x="33" y="10"/>
                </a:lnTo>
                <a:lnTo>
                  <a:pt x="37" y="12"/>
                </a:lnTo>
                <a:lnTo>
                  <a:pt x="47" y="12"/>
                </a:lnTo>
                <a:lnTo>
                  <a:pt x="42" y="19"/>
                </a:lnTo>
                <a:lnTo>
                  <a:pt x="37" y="25"/>
                </a:lnTo>
                <a:lnTo>
                  <a:pt x="33" y="27"/>
                </a:lnTo>
                <a:lnTo>
                  <a:pt x="28" y="28"/>
                </a:lnTo>
                <a:lnTo>
                  <a:pt x="16" y="27"/>
                </a:lnTo>
                <a:lnTo>
                  <a:pt x="0" y="25"/>
                </a:lnTo>
                <a:lnTo>
                  <a:pt x="1" y="19"/>
                </a:lnTo>
                <a:lnTo>
                  <a:pt x="2" y="15"/>
                </a:lnTo>
                <a:lnTo>
                  <a:pt x="4" y="13"/>
                </a:lnTo>
                <a:lnTo>
                  <a:pt x="6" y="12"/>
                </a:lnTo>
                <a:lnTo>
                  <a:pt x="9" y="11"/>
                </a:lnTo>
                <a:lnTo>
                  <a:pt x="11" y="9"/>
                </a:lnTo>
                <a:lnTo>
                  <a:pt x="13" y="5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15" name="Freeform 367"/>
          <p:cNvSpPr>
            <a:spLocks/>
          </p:cNvSpPr>
          <p:nvPr>
            <p:custDataLst>
              <p:tags r:id="rId267"/>
            </p:custDataLst>
          </p:nvPr>
        </p:nvSpPr>
        <p:spPr bwMode="auto">
          <a:xfrm>
            <a:off x="6851651" y="4367213"/>
            <a:ext cx="23813" cy="571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26" y="1"/>
              </a:cxn>
              <a:cxn ang="0">
                <a:pos x="34" y="1"/>
              </a:cxn>
              <a:cxn ang="0">
                <a:pos x="37" y="3"/>
              </a:cxn>
              <a:cxn ang="0">
                <a:pos x="37" y="4"/>
              </a:cxn>
              <a:cxn ang="0">
                <a:pos x="37" y="6"/>
              </a:cxn>
              <a:cxn ang="0">
                <a:pos x="39" y="8"/>
              </a:cxn>
              <a:cxn ang="0">
                <a:pos x="44" y="10"/>
              </a:cxn>
              <a:cxn ang="0">
                <a:pos x="53" y="12"/>
              </a:cxn>
              <a:cxn ang="0">
                <a:pos x="48" y="22"/>
              </a:cxn>
              <a:cxn ang="0">
                <a:pos x="44" y="28"/>
              </a:cxn>
              <a:cxn ang="0">
                <a:pos x="42" y="31"/>
              </a:cxn>
              <a:cxn ang="0">
                <a:pos x="38" y="32"/>
              </a:cxn>
              <a:cxn ang="0">
                <a:pos x="36" y="33"/>
              </a:cxn>
              <a:cxn ang="0">
                <a:pos x="34" y="33"/>
              </a:cxn>
              <a:cxn ang="0">
                <a:pos x="20" y="30"/>
              </a:cxn>
              <a:cxn ang="0">
                <a:pos x="0" y="24"/>
              </a:cxn>
              <a:cxn ang="0">
                <a:pos x="0" y="19"/>
              </a:cxn>
              <a:cxn ang="0">
                <a:pos x="2" y="16"/>
              </a:cxn>
              <a:cxn ang="0">
                <a:pos x="4" y="14"/>
              </a:cxn>
              <a:cxn ang="0">
                <a:pos x="7" y="12"/>
              </a:cxn>
              <a:cxn ang="0">
                <a:pos x="9" y="11"/>
              </a:cxn>
              <a:cxn ang="0">
                <a:pos x="11" y="9"/>
              </a:cxn>
              <a:cxn ang="0">
                <a:pos x="12" y="6"/>
              </a:cxn>
              <a:cxn ang="0">
                <a:pos x="13" y="0"/>
              </a:cxn>
            </a:cxnLst>
            <a:rect l="0" t="0" r="r" b="b"/>
            <a:pathLst>
              <a:path w="53" h="33">
                <a:moveTo>
                  <a:pt x="13" y="0"/>
                </a:moveTo>
                <a:lnTo>
                  <a:pt x="26" y="1"/>
                </a:lnTo>
                <a:lnTo>
                  <a:pt x="34" y="1"/>
                </a:lnTo>
                <a:lnTo>
                  <a:pt x="37" y="3"/>
                </a:lnTo>
                <a:lnTo>
                  <a:pt x="37" y="4"/>
                </a:lnTo>
                <a:lnTo>
                  <a:pt x="37" y="6"/>
                </a:lnTo>
                <a:lnTo>
                  <a:pt x="39" y="8"/>
                </a:lnTo>
                <a:lnTo>
                  <a:pt x="44" y="10"/>
                </a:lnTo>
                <a:lnTo>
                  <a:pt x="53" y="12"/>
                </a:lnTo>
                <a:lnTo>
                  <a:pt x="48" y="22"/>
                </a:lnTo>
                <a:lnTo>
                  <a:pt x="44" y="28"/>
                </a:lnTo>
                <a:lnTo>
                  <a:pt x="42" y="31"/>
                </a:lnTo>
                <a:lnTo>
                  <a:pt x="38" y="32"/>
                </a:lnTo>
                <a:lnTo>
                  <a:pt x="36" y="33"/>
                </a:lnTo>
                <a:lnTo>
                  <a:pt x="34" y="33"/>
                </a:lnTo>
                <a:lnTo>
                  <a:pt x="20" y="30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4"/>
                </a:lnTo>
                <a:lnTo>
                  <a:pt x="7" y="12"/>
                </a:lnTo>
                <a:lnTo>
                  <a:pt x="9" y="11"/>
                </a:lnTo>
                <a:lnTo>
                  <a:pt x="11" y="9"/>
                </a:lnTo>
                <a:lnTo>
                  <a:pt x="12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416" name="Group 368"/>
          <p:cNvGrpSpPr>
            <a:grpSpLocks/>
          </p:cNvGrpSpPr>
          <p:nvPr>
            <p:custDataLst>
              <p:tags r:id="rId268"/>
            </p:custDataLst>
          </p:nvPr>
        </p:nvGrpSpPr>
        <p:grpSpPr bwMode="auto">
          <a:xfrm>
            <a:off x="6692901" y="3859214"/>
            <a:ext cx="168275" cy="103187"/>
            <a:chOff x="3481" y="2773"/>
            <a:chExt cx="125" cy="65"/>
          </a:xfrm>
        </p:grpSpPr>
        <p:sp>
          <p:nvSpPr>
            <p:cNvPr id="2417" name="Freeform 369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" y="9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0"/>
                </a:cxn>
                <a:cxn ang="0">
                  <a:pos x="0" y="6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18" name="Line 370"/>
            <p:cNvSpPr>
              <a:spLocks noChangeShapeType="1"/>
            </p:cNvSpPr>
            <p:nvPr/>
          </p:nvSpPr>
          <p:spPr bwMode="auto">
            <a:xfrm>
              <a:off x="3583" y="2800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19" name="Freeform 371"/>
            <p:cNvSpPr>
              <a:spLocks/>
            </p:cNvSpPr>
            <p:nvPr/>
          </p:nvSpPr>
          <p:spPr bwMode="auto">
            <a:xfrm>
              <a:off x="3554" y="2819"/>
              <a:ext cx="5" cy="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0" y="0"/>
                </a:cxn>
                <a:cxn ang="0">
                  <a:pos x="14" y="19"/>
                </a:cxn>
              </a:cxnLst>
              <a:rect l="0" t="0" r="r" b="b"/>
              <a:pathLst>
                <a:path w="14" h="19">
                  <a:moveTo>
                    <a:pt x="14" y="19"/>
                  </a:moveTo>
                  <a:lnTo>
                    <a:pt x="0" y="0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0" name="Freeform 372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1" name="Freeform 373"/>
            <p:cNvSpPr>
              <a:spLocks/>
            </p:cNvSpPr>
            <p:nvPr/>
          </p:nvSpPr>
          <p:spPr bwMode="auto">
            <a:xfrm>
              <a:off x="3599" y="2773"/>
              <a:ext cx="7" cy="4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9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8" y="1"/>
                </a:cxn>
                <a:cxn ang="0">
                  <a:pos x="13" y="0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1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2" name="Line 374"/>
            <p:cNvSpPr>
              <a:spLocks noChangeShapeType="1"/>
            </p:cNvSpPr>
            <p:nvPr/>
          </p:nvSpPr>
          <p:spPr bwMode="auto">
            <a:xfrm>
              <a:off x="3603" y="2773"/>
              <a:ext cx="1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3" name="Freeform 375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0" y="18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4" name="Freeform 376"/>
            <p:cNvSpPr>
              <a:spLocks/>
            </p:cNvSpPr>
            <p:nvPr/>
          </p:nvSpPr>
          <p:spPr bwMode="auto">
            <a:xfrm>
              <a:off x="3485" y="2830"/>
              <a:ext cx="3" cy="4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4" y="6"/>
                </a:cxn>
                <a:cxn ang="0">
                  <a:pos x="0" y="0"/>
                </a:cxn>
              </a:cxnLst>
              <a:rect l="0" t="0" r="r" b="b"/>
              <a:pathLst>
                <a:path w="7" h="12">
                  <a:moveTo>
                    <a:pt x="7" y="12"/>
                  </a:move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5" name="Freeform 377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0" y="18"/>
                </a:cxn>
                <a:cxn ang="0">
                  <a:pos x="17" y="12"/>
                </a:cxn>
                <a:cxn ang="0">
                  <a:pos x="13" y="6"/>
                </a:cxn>
                <a:cxn ang="0">
                  <a:pos x="0" y="0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  <a:lnTo>
                    <a:pt x="17" y="12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6" name="Freeform 378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0" y="6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27" name="Freeform 379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" y="9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13" y="0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28" name="Freeform 380"/>
          <p:cNvSpPr>
            <a:spLocks/>
          </p:cNvSpPr>
          <p:nvPr>
            <p:custDataLst>
              <p:tags r:id="rId269"/>
            </p:custDataLst>
          </p:nvPr>
        </p:nvSpPr>
        <p:spPr bwMode="auto">
          <a:xfrm>
            <a:off x="5821364" y="3851276"/>
            <a:ext cx="319087" cy="379413"/>
          </a:xfrm>
          <a:custGeom>
            <a:avLst/>
            <a:gdLst/>
            <a:ahLst/>
            <a:cxnLst>
              <a:cxn ang="0">
                <a:pos x="60" y="685"/>
              </a:cxn>
              <a:cxn ang="0">
                <a:pos x="91" y="668"/>
              </a:cxn>
              <a:cxn ang="0">
                <a:pos x="126" y="668"/>
              </a:cxn>
              <a:cxn ang="0">
                <a:pos x="196" y="692"/>
              </a:cxn>
              <a:cxn ang="0">
                <a:pos x="245" y="705"/>
              </a:cxn>
              <a:cxn ang="0">
                <a:pos x="292" y="703"/>
              </a:cxn>
              <a:cxn ang="0">
                <a:pos x="611" y="717"/>
              </a:cxn>
              <a:cxn ang="0">
                <a:pos x="651" y="707"/>
              </a:cxn>
              <a:cxn ang="0">
                <a:pos x="627" y="657"/>
              </a:cxn>
              <a:cxn ang="0">
                <a:pos x="664" y="433"/>
              </a:cxn>
              <a:cxn ang="0">
                <a:pos x="709" y="429"/>
              </a:cxn>
              <a:cxn ang="0">
                <a:pos x="723" y="416"/>
              </a:cxn>
              <a:cxn ang="0">
                <a:pos x="734" y="360"/>
              </a:cxn>
              <a:cxn ang="0">
                <a:pos x="722" y="302"/>
              </a:cxn>
              <a:cxn ang="0">
                <a:pos x="708" y="304"/>
              </a:cxn>
              <a:cxn ang="0">
                <a:pos x="676" y="300"/>
              </a:cxn>
              <a:cxn ang="0">
                <a:pos x="634" y="299"/>
              </a:cxn>
              <a:cxn ang="0">
                <a:pos x="623" y="290"/>
              </a:cxn>
              <a:cxn ang="0">
                <a:pos x="617" y="253"/>
              </a:cxn>
              <a:cxn ang="0">
                <a:pos x="607" y="219"/>
              </a:cxn>
              <a:cxn ang="0">
                <a:pos x="597" y="186"/>
              </a:cxn>
              <a:cxn ang="0">
                <a:pos x="607" y="167"/>
              </a:cxn>
              <a:cxn ang="0">
                <a:pos x="617" y="148"/>
              </a:cxn>
              <a:cxn ang="0">
                <a:pos x="611" y="100"/>
              </a:cxn>
              <a:cxn ang="0">
                <a:pos x="544" y="70"/>
              </a:cxn>
              <a:cxn ang="0">
                <a:pos x="477" y="66"/>
              </a:cxn>
              <a:cxn ang="0">
                <a:pos x="471" y="81"/>
              </a:cxn>
              <a:cxn ang="0">
                <a:pos x="463" y="101"/>
              </a:cxn>
              <a:cxn ang="0">
                <a:pos x="440" y="122"/>
              </a:cxn>
              <a:cxn ang="0">
                <a:pos x="392" y="130"/>
              </a:cxn>
              <a:cxn ang="0">
                <a:pos x="364" y="115"/>
              </a:cxn>
              <a:cxn ang="0">
                <a:pos x="339" y="82"/>
              </a:cxn>
              <a:cxn ang="0">
                <a:pos x="319" y="39"/>
              </a:cxn>
              <a:cxn ang="0">
                <a:pos x="312" y="0"/>
              </a:cxn>
              <a:cxn ang="0">
                <a:pos x="30" y="15"/>
              </a:cxn>
              <a:cxn ang="0">
                <a:pos x="47" y="29"/>
              </a:cxn>
              <a:cxn ang="0">
                <a:pos x="75" y="75"/>
              </a:cxn>
              <a:cxn ang="0">
                <a:pos x="102" y="130"/>
              </a:cxn>
              <a:cxn ang="0">
                <a:pos x="103" y="171"/>
              </a:cxn>
              <a:cxn ang="0">
                <a:pos x="93" y="203"/>
              </a:cxn>
              <a:cxn ang="0">
                <a:pos x="96" y="229"/>
              </a:cxn>
              <a:cxn ang="0">
                <a:pos x="119" y="272"/>
              </a:cxn>
              <a:cxn ang="0">
                <a:pos x="131" y="307"/>
              </a:cxn>
              <a:cxn ang="0">
                <a:pos x="127" y="352"/>
              </a:cxn>
              <a:cxn ang="0">
                <a:pos x="106" y="403"/>
              </a:cxn>
              <a:cxn ang="0">
                <a:pos x="77" y="446"/>
              </a:cxn>
              <a:cxn ang="0">
                <a:pos x="41" y="477"/>
              </a:cxn>
              <a:cxn ang="0">
                <a:pos x="25" y="591"/>
              </a:cxn>
              <a:cxn ang="0">
                <a:pos x="11" y="627"/>
              </a:cxn>
            </a:cxnLst>
            <a:rect l="0" t="0" r="r" b="b"/>
            <a:pathLst>
              <a:path w="736" h="721">
                <a:moveTo>
                  <a:pt x="0" y="691"/>
                </a:moveTo>
                <a:lnTo>
                  <a:pt x="46" y="697"/>
                </a:lnTo>
                <a:lnTo>
                  <a:pt x="53" y="690"/>
                </a:lnTo>
                <a:lnTo>
                  <a:pt x="60" y="685"/>
                </a:lnTo>
                <a:lnTo>
                  <a:pt x="68" y="679"/>
                </a:lnTo>
                <a:lnTo>
                  <a:pt x="75" y="674"/>
                </a:lnTo>
                <a:lnTo>
                  <a:pt x="83" y="671"/>
                </a:lnTo>
                <a:lnTo>
                  <a:pt x="91" y="668"/>
                </a:lnTo>
                <a:lnTo>
                  <a:pt x="97" y="666"/>
                </a:lnTo>
                <a:lnTo>
                  <a:pt x="105" y="666"/>
                </a:lnTo>
                <a:lnTo>
                  <a:pt x="116" y="666"/>
                </a:lnTo>
                <a:lnTo>
                  <a:pt x="126" y="668"/>
                </a:lnTo>
                <a:lnTo>
                  <a:pt x="137" y="671"/>
                </a:lnTo>
                <a:lnTo>
                  <a:pt x="149" y="674"/>
                </a:lnTo>
                <a:lnTo>
                  <a:pt x="172" y="683"/>
                </a:lnTo>
                <a:lnTo>
                  <a:pt x="196" y="692"/>
                </a:lnTo>
                <a:lnTo>
                  <a:pt x="208" y="696"/>
                </a:lnTo>
                <a:lnTo>
                  <a:pt x="220" y="700"/>
                </a:lnTo>
                <a:lnTo>
                  <a:pt x="232" y="703"/>
                </a:lnTo>
                <a:lnTo>
                  <a:pt x="245" y="705"/>
                </a:lnTo>
                <a:lnTo>
                  <a:pt x="257" y="706"/>
                </a:lnTo>
                <a:lnTo>
                  <a:pt x="269" y="707"/>
                </a:lnTo>
                <a:lnTo>
                  <a:pt x="280" y="706"/>
                </a:lnTo>
                <a:lnTo>
                  <a:pt x="292" y="703"/>
                </a:lnTo>
                <a:lnTo>
                  <a:pt x="411" y="703"/>
                </a:lnTo>
                <a:lnTo>
                  <a:pt x="411" y="721"/>
                </a:lnTo>
                <a:lnTo>
                  <a:pt x="604" y="721"/>
                </a:lnTo>
                <a:lnTo>
                  <a:pt x="611" y="717"/>
                </a:lnTo>
                <a:lnTo>
                  <a:pt x="619" y="714"/>
                </a:lnTo>
                <a:lnTo>
                  <a:pt x="627" y="712"/>
                </a:lnTo>
                <a:lnTo>
                  <a:pt x="634" y="710"/>
                </a:lnTo>
                <a:lnTo>
                  <a:pt x="651" y="707"/>
                </a:lnTo>
                <a:lnTo>
                  <a:pt x="671" y="703"/>
                </a:lnTo>
                <a:lnTo>
                  <a:pt x="658" y="691"/>
                </a:lnTo>
                <a:lnTo>
                  <a:pt x="643" y="674"/>
                </a:lnTo>
                <a:lnTo>
                  <a:pt x="627" y="657"/>
                </a:lnTo>
                <a:lnTo>
                  <a:pt x="610" y="641"/>
                </a:lnTo>
                <a:lnTo>
                  <a:pt x="610" y="432"/>
                </a:lnTo>
                <a:lnTo>
                  <a:pt x="631" y="433"/>
                </a:lnTo>
                <a:lnTo>
                  <a:pt x="664" y="433"/>
                </a:lnTo>
                <a:lnTo>
                  <a:pt x="680" y="433"/>
                </a:lnTo>
                <a:lnTo>
                  <a:pt x="696" y="432"/>
                </a:lnTo>
                <a:lnTo>
                  <a:pt x="703" y="431"/>
                </a:lnTo>
                <a:lnTo>
                  <a:pt x="709" y="429"/>
                </a:lnTo>
                <a:lnTo>
                  <a:pt x="713" y="428"/>
                </a:lnTo>
                <a:lnTo>
                  <a:pt x="717" y="426"/>
                </a:lnTo>
                <a:lnTo>
                  <a:pt x="720" y="421"/>
                </a:lnTo>
                <a:lnTo>
                  <a:pt x="723" y="416"/>
                </a:lnTo>
                <a:lnTo>
                  <a:pt x="725" y="408"/>
                </a:lnTo>
                <a:lnTo>
                  <a:pt x="728" y="400"/>
                </a:lnTo>
                <a:lnTo>
                  <a:pt x="732" y="380"/>
                </a:lnTo>
                <a:lnTo>
                  <a:pt x="734" y="360"/>
                </a:lnTo>
                <a:lnTo>
                  <a:pt x="736" y="324"/>
                </a:lnTo>
                <a:lnTo>
                  <a:pt x="736" y="309"/>
                </a:lnTo>
                <a:lnTo>
                  <a:pt x="728" y="304"/>
                </a:lnTo>
                <a:lnTo>
                  <a:pt x="722" y="302"/>
                </a:lnTo>
                <a:lnTo>
                  <a:pt x="718" y="302"/>
                </a:lnTo>
                <a:lnTo>
                  <a:pt x="714" y="303"/>
                </a:lnTo>
                <a:lnTo>
                  <a:pt x="711" y="304"/>
                </a:lnTo>
                <a:lnTo>
                  <a:pt x="708" y="304"/>
                </a:lnTo>
                <a:lnTo>
                  <a:pt x="703" y="302"/>
                </a:lnTo>
                <a:lnTo>
                  <a:pt x="697" y="297"/>
                </a:lnTo>
                <a:lnTo>
                  <a:pt x="685" y="298"/>
                </a:lnTo>
                <a:lnTo>
                  <a:pt x="676" y="300"/>
                </a:lnTo>
                <a:lnTo>
                  <a:pt x="666" y="302"/>
                </a:lnTo>
                <a:lnTo>
                  <a:pt x="650" y="303"/>
                </a:lnTo>
                <a:lnTo>
                  <a:pt x="641" y="302"/>
                </a:lnTo>
                <a:lnTo>
                  <a:pt x="634" y="299"/>
                </a:lnTo>
                <a:lnTo>
                  <a:pt x="631" y="298"/>
                </a:lnTo>
                <a:lnTo>
                  <a:pt x="628" y="295"/>
                </a:lnTo>
                <a:lnTo>
                  <a:pt x="626" y="293"/>
                </a:lnTo>
                <a:lnTo>
                  <a:pt x="623" y="290"/>
                </a:lnTo>
                <a:lnTo>
                  <a:pt x="620" y="282"/>
                </a:lnTo>
                <a:lnTo>
                  <a:pt x="619" y="274"/>
                </a:lnTo>
                <a:lnTo>
                  <a:pt x="618" y="264"/>
                </a:lnTo>
                <a:lnTo>
                  <a:pt x="617" y="253"/>
                </a:lnTo>
                <a:lnTo>
                  <a:pt x="616" y="244"/>
                </a:lnTo>
                <a:lnTo>
                  <a:pt x="613" y="236"/>
                </a:lnTo>
                <a:lnTo>
                  <a:pt x="610" y="227"/>
                </a:lnTo>
                <a:lnTo>
                  <a:pt x="607" y="219"/>
                </a:lnTo>
                <a:lnTo>
                  <a:pt x="604" y="211"/>
                </a:lnTo>
                <a:lnTo>
                  <a:pt x="600" y="203"/>
                </a:lnTo>
                <a:lnTo>
                  <a:pt x="598" y="195"/>
                </a:lnTo>
                <a:lnTo>
                  <a:pt x="597" y="186"/>
                </a:lnTo>
                <a:lnTo>
                  <a:pt x="598" y="181"/>
                </a:lnTo>
                <a:lnTo>
                  <a:pt x="600" y="177"/>
                </a:lnTo>
                <a:lnTo>
                  <a:pt x="604" y="171"/>
                </a:lnTo>
                <a:lnTo>
                  <a:pt x="607" y="167"/>
                </a:lnTo>
                <a:lnTo>
                  <a:pt x="610" y="162"/>
                </a:lnTo>
                <a:lnTo>
                  <a:pt x="613" y="157"/>
                </a:lnTo>
                <a:lnTo>
                  <a:pt x="616" y="153"/>
                </a:lnTo>
                <a:lnTo>
                  <a:pt x="617" y="148"/>
                </a:lnTo>
                <a:lnTo>
                  <a:pt x="616" y="136"/>
                </a:lnTo>
                <a:lnTo>
                  <a:pt x="612" y="120"/>
                </a:lnTo>
                <a:lnTo>
                  <a:pt x="611" y="109"/>
                </a:lnTo>
                <a:lnTo>
                  <a:pt x="611" y="100"/>
                </a:lnTo>
                <a:lnTo>
                  <a:pt x="613" y="90"/>
                </a:lnTo>
                <a:lnTo>
                  <a:pt x="617" y="81"/>
                </a:lnTo>
                <a:lnTo>
                  <a:pt x="594" y="77"/>
                </a:lnTo>
                <a:lnTo>
                  <a:pt x="544" y="70"/>
                </a:lnTo>
                <a:lnTo>
                  <a:pt x="517" y="67"/>
                </a:lnTo>
                <a:lnTo>
                  <a:pt x="494" y="66"/>
                </a:lnTo>
                <a:lnTo>
                  <a:pt x="484" y="65"/>
                </a:lnTo>
                <a:lnTo>
                  <a:pt x="477" y="66"/>
                </a:lnTo>
                <a:lnTo>
                  <a:pt x="473" y="67"/>
                </a:lnTo>
                <a:lnTo>
                  <a:pt x="471" y="69"/>
                </a:lnTo>
                <a:lnTo>
                  <a:pt x="471" y="73"/>
                </a:lnTo>
                <a:lnTo>
                  <a:pt x="471" y="81"/>
                </a:lnTo>
                <a:lnTo>
                  <a:pt x="470" y="86"/>
                </a:lnTo>
                <a:lnTo>
                  <a:pt x="469" y="91"/>
                </a:lnTo>
                <a:lnTo>
                  <a:pt x="466" y="96"/>
                </a:lnTo>
                <a:lnTo>
                  <a:pt x="463" y="101"/>
                </a:lnTo>
                <a:lnTo>
                  <a:pt x="460" y="107"/>
                </a:lnTo>
                <a:lnTo>
                  <a:pt x="454" y="112"/>
                </a:lnTo>
                <a:lnTo>
                  <a:pt x="448" y="117"/>
                </a:lnTo>
                <a:lnTo>
                  <a:pt x="440" y="122"/>
                </a:lnTo>
                <a:lnTo>
                  <a:pt x="430" y="125"/>
                </a:lnTo>
                <a:lnTo>
                  <a:pt x="419" y="128"/>
                </a:lnTo>
                <a:lnTo>
                  <a:pt x="406" y="130"/>
                </a:lnTo>
                <a:lnTo>
                  <a:pt x="392" y="130"/>
                </a:lnTo>
                <a:lnTo>
                  <a:pt x="385" y="129"/>
                </a:lnTo>
                <a:lnTo>
                  <a:pt x="378" y="127"/>
                </a:lnTo>
                <a:lnTo>
                  <a:pt x="372" y="122"/>
                </a:lnTo>
                <a:lnTo>
                  <a:pt x="364" y="115"/>
                </a:lnTo>
                <a:lnTo>
                  <a:pt x="358" y="108"/>
                </a:lnTo>
                <a:lnTo>
                  <a:pt x="351" y="100"/>
                </a:lnTo>
                <a:lnTo>
                  <a:pt x="344" y="91"/>
                </a:lnTo>
                <a:lnTo>
                  <a:pt x="339" y="82"/>
                </a:lnTo>
                <a:lnTo>
                  <a:pt x="333" y="72"/>
                </a:lnTo>
                <a:lnTo>
                  <a:pt x="328" y="60"/>
                </a:lnTo>
                <a:lnTo>
                  <a:pt x="324" y="50"/>
                </a:lnTo>
                <a:lnTo>
                  <a:pt x="319" y="39"/>
                </a:lnTo>
                <a:lnTo>
                  <a:pt x="316" y="29"/>
                </a:lnTo>
                <a:lnTo>
                  <a:pt x="314" y="19"/>
                </a:lnTo>
                <a:lnTo>
                  <a:pt x="312" y="10"/>
                </a:lnTo>
                <a:lnTo>
                  <a:pt x="312" y="0"/>
                </a:lnTo>
                <a:lnTo>
                  <a:pt x="26" y="0"/>
                </a:lnTo>
                <a:lnTo>
                  <a:pt x="26" y="5"/>
                </a:lnTo>
                <a:lnTo>
                  <a:pt x="28" y="10"/>
                </a:lnTo>
                <a:lnTo>
                  <a:pt x="30" y="15"/>
                </a:lnTo>
                <a:lnTo>
                  <a:pt x="34" y="19"/>
                </a:lnTo>
                <a:lnTo>
                  <a:pt x="38" y="22"/>
                </a:lnTo>
                <a:lnTo>
                  <a:pt x="42" y="26"/>
                </a:lnTo>
                <a:lnTo>
                  <a:pt x="47" y="29"/>
                </a:lnTo>
                <a:lnTo>
                  <a:pt x="52" y="31"/>
                </a:lnTo>
                <a:lnTo>
                  <a:pt x="58" y="47"/>
                </a:lnTo>
                <a:lnTo>
                  <a:pt x="67" y="61"/>
                </a:lnTo>
                <a:lnTo>
                  <a:pt x="75" y="75"/>
                </a:lnTo>
                <a:lnTo>
                  <a:pt x="84" y="89"/>
                </a:lnTo>
                <a:lnTo>
                  <a:pt x="92" y="104"/>
                </a:lnTo>
                <a:lnTo>
                  <a:pt x="98" y="121"/>
                </a:lnTo>
                <a:lnTo>
                  <a:pt x="102" y="130"/>
                </a:lnTo>
                <a:lnTo>
                  <a:pt x="104" y="139"/>
                </a:lnTo>
                <a:lnTo>
                  <a:pt x="105" y="150"/>
                </a:lnTo>
                <a:lnTo>
                  <a:pt x="105" y="161"/>
                </a:lnTo>
                <a:lnTo>
                  <a:pt x="103" y="171"/>
                </a:lnTo>
                <a:lnTo>
                  <a:pt x="98" y="183"/>
                </a:lnTo>
                <a:lnTo>
                  <a:pt x="96" y="190"/>
                </a:lnTo>
                <a:lnTo>
                  <a:pt x="94" y="196"/>
                </a:lnTo>
                <a:lnTo>
                  <a:pt x="93" y="203"/>
                </a:lnTo>
                <a:lnTo>
                  <a:pt x="92" y="210"/>
                </a:lnTo>
                <a:lnTo>
                  <a:pt x="93" y="217"/>
                </a:lnTo>
                <a:lnTo>
                  <a:pt x="94" y="223"/>
                </a:lnTo>
                <a:lnTo>
                  <a:pt x="96" y="229"/>
                </a:lnTo>
                <a:lnTo>
                  <a:pt x="98" y="236"/>
                </a:lnTo>
                <a:lnTo>
                  <a:pt x="105" y="248"/>
                </a:lnTo>
                <a:lnTo>
                  <a:pt x="112" y="260"/>
                </a:lnTo>
                <a:lnTo>
                  <a:pt x="119" y="272"/>
                </a:lnTo>
                <a:lnTo>
                  <a:pt x="126" y="285"/>
                </a:lnTo>
                <a:lnTo>
                  <a:pt x="128" y="293"/>
                </a:lnTo>
                <a:lnTo>
                  <a:pt x="130" y="300"/>
                </a:lnTo>
                <a:lnTo>
                  <a:pt x="131" y="307"/>
                </a:lnTo>
                <a:lnTo>
                  <a:pt x="133" y="315"/>
                </a:lnTo>
                <a:lnTo>
                  <a:pt x="131" y="326"/>
                </a:lnTo>
                <a:lnTo>
                  <a:pt x="129" y="338"/>
                </a:lnTo>
                <a:lnTo>
                  <a:pt x="127" y="352"/>
                </a:lnTo>
                <a:lnTo>
                  <a:pt x="123" y="364"/>
                </a:lnTo>
                <a:lnTo>
                  <a:pt x="118" y="377"/>
                </a:lnTo>
                <a:lnTo>
                  <a:pt x="113" y="389"/>
                </a:lnTo>
                <a:lnTo>
                  <a:pt x="106" y="403"/>
                </a:lnTo>
                <a:lnTo>
                  <a:pt x="100" y="414"/>
                </a:lnTo>
                <a:lnTo>
                  <a:pt x="92" y="426"/>
                </a:lnTo>
                <a:lnTo>
                  <a:pt x="84" y="436"/>
                </a:lnTo>
                <a:lnTo>
                  <a:pt x="77" y="446"/>
                </a:lnTo>
                <a:lnTo>
                  <a:pt x="68" y="457"/>
                </a:lnTo>
                <a:lnTo>
                  <a:pt x="59" y="465"/>
                </a:lnTo>
                <a:lnTo>
                  <a:pt x="50" y="471"/>
                </a:lnTo>
                <a:lnTo>
                  <a:pt x="41" y="477"/>
                </a:lnTo>
                <a:lnTo>
                  <a:pt x="33" y="481"/>
                </a:lnTo>
                <a:lnTo>
                  <a:pt x="33" y="586"/>
                </a:lnTo>
                <a:lnTo>
                  <a:pt x="28" y="588"/>
                </a:lnTo>
                <a:lnTo>
                  <a:pt x="25" y="591"/>
                </a:lnTo>
                <a:lnTo>
                  <a:pt x="23" y="595"/>
                </a:lnTo>
                <a:lnTo>
                  <a:pt x="19" y="600"/>
                </a:lnTo>
                <a:lnTo>
                  <a:pt x="15" y="612"/>
                </a:lnTo>
                <a:lnTo>
                  <a:pt x="11" y="627"/>
                </a:lnTo>
                <a:lnTo>
                  <a:pt x="4" y="659"/>
                </a:lnTo>
                <a:lnTo>
                  <a:pt x="0" y="6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29" name="Freeform 381"/>
          <p:cNvSpPr>
            <a:spLocks/>
          </p:cNvSpPr>
          <p:nvPr>
            <p:custDataLst>
              <p:tags r:id="rId270"/>
            </p:custDataLst>
          </p:nvPr>
        </p:nvSpPr>
        <p:spPr bwMode="auto">
          <a:xfrm>
            <a:off x="5832476" y="3824289"/>
            <a:ext cx="15875" cy="6032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2" y="28"/>
              </a:cxn>
              <a:cxn ang="0">
                <a:pos x="22" y="28"/>
              </a:cxn>
              <a:cxn ang="0">
                <a:pos x="26" y="28"/>
              </a:cxn>
              <a:cxn ang="0">
                <a:pos x="30" y="28"/>
              </a:cxn>
              <a:cxn ang="0">
                <a:pos x="35" y="27"/>
              </a:cxn>
              <a:cxn ang="0">
                <a:pos x="39" y="25"/>
              </a:cxn>
              <a:cxn ang="0">
                <a:pos x="39" y="0"/>
              </a:cxn>
              <a:cxn ang="0">
                <a:pos x="26" y="0"/>
              </a:cxn>
              <a:cxn ang="0">
                <a:pos x="17" y="0"/>
              </a:cxn>
              <a:cxn ang="0">
                <a:pos x="8" y="0"/>
              </a:cxn>
              <a:cxn ang="0">
                <a:pos x="0" y="0"/>
              </a:cxn>
              <a:cxn ang="0">
                <a:pos x="0" y="31"/>
              </a:cxn>
            </a:cxnLst>
            <a:rect l="0" t="0" r="r" b="b"/>
            <a:pathLst>
              <a:path w="39" h="31">
                <a:moveTo>
                  <a:pt x="0" y="31"/>
                </a:moveTo>
                <a:lnTo>
                  <a:pt x="12" y="28"/>
                </a:lnTo>
                <a:lnTo>
                  <a:pt x="22" y="28"/>
                </a:lnTo>
                <a:lnTo>
                  <a:pt x="26" y="28"/>
                </a:lnTo>
                <a:lnTo>
                  <a:pt x="30" y="28"/>
                </a:lnTo>
                <a:lnTo>
                  <a:pt x="35" y="27"/>
                </a:lnTo>
                <a:lnTo>
                  <a:pt x="39" y="25"/>
                </a:lnTo>
                <a:lnTo>
                  <a:pt x="39" y="0"/>
                </a:lnTo>
                <a:lnTo>
                  <a:pt x="26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30" name="Freeform 382"/>
          <p:cNvSpPr>
            <a:spLocks/>
          </p:cNvSpPr>
          <p:nvPr>
            <p:custDataLst>
              <p:tags r:id="rId271"/>
            </p:custDataLst>
          </p:nvPr>
        </p:nvSpPr>
        <p:spPr bwMode="auto">
          <a:xfrm>
            <a:off x="5934076" y="4367213"/>
            <a:ext cx="396875" cy="398462"/>
          </a:xfrm>
          <a:custGeom>
            <a:avLst/>
            <a:gdLst/>
            <a:ahLst/>
            <a:cxnLst>
              <a:cxn ang="0">
                <a:pos x="899" y="291"/>
              </a:cxn>
              <a:cxn ang="0">
                <a:pos x="863" y="388"/>
              </a:cxn>
              <a:cxn ang="0">
                <a:pos x="832" y="414"/>
              </a:cxn>
              <a:cxn ang="0">
                <a:pos x="761" y="507"/>
              </a:cxn>
              <a:cxn ang="0">
                <a:pos x="720" y="561"/>
              </a:cxn>
              <a:cxn ang="0">
                <a:pos x="647" y="613"/>
              </a:cxn>
              <a:cxn ang="0">
                <a:pos x="583" y="666"/>
              </a:cxn>
              <a:cxn ang="0">
                <a:pos x="557" y="698"/>
              </a:cxn>
              <a:cxn ang="0">
                <a:pos x="520" y="705"/>
              </a:cxn>
              <a:cxn ang="0">
                <a:pos x="496" y="710"/>
              </a:cxn>
              <a:cxn ang="0">
                <a:pos x="485" y="727"/>
              </a:cxn>
              <a:cxn ang="0">
                <a:pos x="372" y="727"/>
              </a:cxn>
              <a:cxn ang="0">
                <a:pos x="339" y="732"/>
              </a:cxn>
              <a:cxn ang="0">
                <a:pos x="316" y="732"/>
              </a:cxn>
              <a:cxn ang="0">
                <a:pos x="286" y="727"/>
              </a:cxn>
              <a:cxn ang="0">
                <a:pos x="263" y="737"/>
              </a:cxn>
              <a:cxn ang="0">
                <a:pos x="146" y="759"/>
              </a:cxn>
              <a:cxn ang="0">
                <a:pos x="116" y="753"/>
              </a:cxn>
              <a:cxn ang="0">
                <a:pos x="90" y="739"/>
              </a:cxn>
              <a:cxn ang="0">
                <a:pos x="76" y="719"/>
              </a:cxn>
              <a:cxn ang="0">
                <a:pos x="79" y="697"/>
              </a:cxn>
              <a:cxn ang="0">
                <a:pos x="75" y="628"/>
              </a:cxn>
              <a:cxn ang="0">
                <a:pos x="79" y="608"/>
              </a:cxn>
              <a:cxn ang="0">
                <a:pos x="68" y="572"/>
              </a:cxn>
              <a:cxn ang="0">
                <a:pos x="22" y="516"/>
              </a:cxn>
              <a:cxn ang="0">
                <a:pos x="12" y="484"/>
              </a:cxn>
              <a:cxn ang="0">
                <a:pos x="10" y="439"/>
              </a:cxn>
              <a:cxn ang="0">
                <a:pos x="0" y="377"/>
              </a:cxn>
              <a:cxn ang="0">
                <a:pos x="39" y="377"/>
              </a:cxn>
              <a:cxn ang="0">
                <a:pos x="57" y="396"/>
              </a:cxn>
              <a:cxn ang="0">
                <a:pos x="94" y="410"/>
              </a:cxn>
              <a:cxn ang="0">
                <a:pos x="135" y="411"/>
              </a:cxn>
              <a:cxn ang="0">
                <a:pos x="160" y="400"/>
              </a:cxn>
              <a:cxn ang="0">
                <a:pos x="182" y="372"/>
              </a:cxn>
              <a:cxn ang="0">
                <a:pos x="197" y="229"/>
              </a:cxn>
              <a:cxn ang="0">
                <a:pos x="204" y="184"/>
              </a:cxn>
              <a:cxn ang="0">
                <a:pos x="210" y="168"/>
              </a:cxn>
              <a:cxn ang="0">
                <a:pos x="239" y="178"/>
              </a:cxn>
              <a:cxn ang="0">
                <a:pos x="245" y="238"/>
              </a:cxn>
              <a:cxn ang="0">
                <a:pos x="247" y="274"/>
              </a:cxn>
              <a:cxn ang="0">
                <a:pos x="256" y="287"/>
              </a:cxn>
              <a:cxn ang="0">
                <a:pos x="287" y="295"/>
              </a:cxn>
              <a:cxn ang="0">
                <a:pos x="312" y="293"/>
              </a:cxn>
              <a:cxn ang="0">
                <a:pos x="333" y="272"/>
              </a:cxn>
              <a:cxn ang="0">
                <a:pos x="350" y="234"/>
              </a:cxn>
              <a:cxn ang="0">
                <a:pos x="368" y="201"/>
              </a:cxn>
              <a:cxn ang="0">
                <a:pos x="387" y="191"/>
              </a:cxn>
              <a:cxn ang="0">
                <a:pos x="414" y="193"/>
              </a:cxn>
              <a:cxn ang="0">
                <a:pos x="451" y="208"/>
              </a:cxn>
              <a:cxn ang="0">
                <a:pos x="478" y="216"/>
              </a:cxn>
              <a:cxn ang="0">
                <a:pos x="512" y="213"/>
              </a:cxn>
              <a:cxn ang="0">
                <a:pos x="531" y="200"/>
              </a:cxn>
              <a:cxn ang="0">
                <a:pos x="564" y="127"/>
              </a:cxn>
              <a:cxn ang="0">
                <a:pos x="620" y="80"/>
              </a:cxn>
              <a:cxn ang="0">
                <a:pos x="732" y="11"/>
              </a:cxn>
              <a:cxn ang="0">
                <a:pos x="806" y="3"/>
              </a:cxn>
              <a:cxn ang="0">
                <a:pos x="830" y="6"/>
              </a:cxn>
              <a:cxn ang="0">
                <a:pos x="854" y="35"/>
              </a:cxn>
              <a:cxn ang="0">
                <a:pos x="873" y="71"/>
              </a:cxn>
              <a:cxn ang="0">
                <a:pos x="883" y="107"/>
              </a:cxn>
              <a:cxn ang="0">
                <a:pos x="868" y="207"/>
              </a:cxn>
              <a:cxn ang="0">
                <a:pos x="830" y="204"/>
              </a:cxn>
              <a:cxn ang="0">
                <a:pos x="826" y="281"/>
              </a:cxn>
            </a:cxnLst>
            <a:rect l="0" t="0" r="r" b="b"/>
            <a:pathLst>
              <a:path w="903" h="759">
                <a:moveTo>
                  <a:pt x="870" y="296"/>
                </a:moveTo>
                <a:lnTo>
                  <a:pt x="875" y="295"/>
                </a:lnTo>
                <a:lnTo>
                  <a:pt x="886" y="293"/>
                </a:lnTo>
                <a:lnTo>
                  <a:pt x="899" y="291"/>
                </a:lnTo>
                <a:lnTo>
                  <a:pt x="903" y="290"/>
                </a:lnTo>
                <a:lnTo>
                  <a:pt x="863" y="364"/>
                </a:lnTo>
                <a:lnTo>
                  <a:pt x="863" y="376"/>
                </a:lnTo>
                <a:lnTo>
                  <a:pt x="863" y="388"/>
                </a:lnTo>
                <a:lnTo>
                  <a:pt x="857" y="392"/>
                </a:lnTo>
                <a:lnTo>
                  <a:pt x="849" y="397"/>
                </a:lnTo>
                <a:lnTo>
                  <a:pt x="840" y="405"/>
                </a:lnTo>
                <a:lnTo>
                  <a:pt x="832" y="414"/>
                </a:lnTo>
                <a:lnTo>
                  <a:pt x="813" y="436"/>
                </a:lnTo>
                <a:lnTo>
                  <a:pt x="794" y="460"/>
                </a:lnTo>
                <a:lnTo>
                  <a:pt x="776" y="485"/>
                </a:lnTo>
                <a:lnTo>
                  <a:pt x="761" y="507"/>
                </a:lnTo>
                <a:lnTo>
                  <a:pt x="749" y="525"/>
                </a:lnTo>
                <a:lnTo>
                  <a:pt x="744" y="537"/>
                </a:lnTo>
                <a:lnTo>
                  <a:pt x="732" y="550"/>
                </a:lnTo>
                <a:lnTo>
                  <a:pt x="720" y="561"/>
                </a:lnTo>
                <a:lnTo>
                  <a:pt x="706" y="571"/>
                </a:lnTo>
                <a:lnTo>
                  <a:pt x="694" y="581"/>
                </a:lnTo>
                <a:lnTo>
                  <a:pt x="670" y="598"/>
                </a:lnTo>
                <a:lnTo>
                  <a:pt x="647" y="613"/>
                </a:lnTo>
                <a:lnTo>
                  <a:pt x="624" y="628"/>
                </a:lnTo>
                <a:lnTo>
                  <a:pt x="603" y="646"/>
                </a:lnTo>
                <a:lnTo>
                  <a:pt x="592" y="655"/>
                </a:lnTo>
                <a:lnTo>
                  <a:pt x="583" y="666"/>
                </a:lnTo>
                <a:lnTo>
                  <a:pt x="574" y="677"/>
                </a:lnTo>
                <a:lnTo>
                  <a:pt x="565" y="690"/>
                </a:lnTo>
                <a:lnTo>
                  <a:pt x="561" y="694"/>
                </a:lnTo>
                <a:lnTo>
                  <a:pt x="557" y="698"/>
                </a:lnTo>
                <a:lnTo>
                  <a:pt x="553" y="700"/>
                </a:lnTo>
                <a:lnTo>
                  <a:pt x="546" y="702"/>
                </a:lnTo>
                <a:lnTo>
                  <a:pt x="534" y="704"/>
                </a:lnTo>
                <a:lnTo>
                  <a:pt x="520" y="705"/>
                </a:lnTo>
                <a:lnTo>
                  <a:pt x="513" y="705"/>
                </a:lnTo>
                <a:lnTo>
                  <a:pt x="507" y="706"/>
                </a:lnTo>
                <a:lnTo>
                  <a:pt x="501" y="708"/>
                </a:lnTo>
                <a:lnTo>
                  <a:pt x="496" y="710"/>
                </a:lnTo>
                <a:lnTo>
                  <a:pt x="491" y="713"/>
                </a:lnTo>
                <a:lnTo>
                  <a:pt x="488" y="716"/>
                </a:lnTo>
                <a:lnTo>
                  <a:pt x="486" y="721"/>
                </a:lnTo>
                <a:lnTo>
                  <a:pt x="485" y="727"/>
                </a:lnTo>
                <a:lnTo>
                  <a:pt x="444" y="727"/>
                </a:lnTo>
                <a:lnTo>
                  <a:pt x="415" y="727"/>
                </a:lnTo>
                <a:lnTo>
                  <a:pt x="395" y="727"/>
                </a:lnTo>
                <a:lnTo>
                  <a:pt x="372" y="727"/>
                </a:lnTo>
                <a:lnTo>
                  <a:pt x="359" y="727"/>
                </a:lnTo>
                <a:lnTo>
                  <a:pt x="348" y="729"/>
                </a:lnTo>
                <a:lnTo>
                  <a:pt x="344" y="730"/>
                </a:lnTo>
                <a:lnTo>
                  <a:pt x="339" y="732"/>
                </a:lnTo>
                <a:lnTo>
                  <a:pt x="332" y="735"/>
                </a:lnTo>
                <a:lnTo>
                  <a:pt x="325" y="739"/>
                </a:lnTo>
                <a:lnTo>
                  <a:pt x="320" y="735"/>
                </a:lnTo>
                <a:lnTo>
                  <a:pt x="316" y="732"/>
                </a:lnTo>
                <a:lnTo>
                  <a:pt x="310" y="730"/>
                </a:lnTo>
                <a:lnTo>
                  <a:pt x="306" y="729"/>
                </a:lnTo>
                <a:lnTo>
                  <a:pt x="296" y="727"/>
                </a:lnTo>
                <a:lnTo>
                  <a:pt x="286" y="727"/>
                </a:lnTo>
                <a:lnTo>
                  <a:pt x="283" y="730"/>
                </a:lnTo>
                <a:lnTo>
                  <a:pt x="278" y="732"/>
                </a:lnTo>
                <a:lnTo>
                  <a:pt x="272" y="735"/>
                </a:lnTo>
                <a:lnTo>
                  <a:pt x="263" y="737"/>
                </a:lnTo>
                <a:lnTo>
                  <a:pt x="242" y="742"/>
                </a:lnTo>
                <a:lnTo>
                  <a:pt x="218" y="747"/>
                </a:lnTo>
                <a:lnTo>
                  <a:pt x="173" y="756"/>
                </a:lnTo>
                <a:lnTo>
                  <a:pt x="146" y="759"/>
                </a:lnTo>
                <a:lnTo>
                  <a:pt x="139" y="758"/>
                </a:lnTo>
                <a:lnTo>
                  <a:pt x="131" y="757"/>
                </a:lnTo>
                <a:lnTo>
                  <a:pt x="123" y="756"/>
                </a:lnTo>
                <a:lnTo>
                  <a:pt x="116" y="753"/>
                </a:lnTo>
                <a:lnTo>
                  <a:pt x="109" y="750"/>
                </a:lnTo>
                <a:lnTo>
                  <a:pt x="103" y="746"/>
                </a:lnTo>
                <a:lnTo>
                  <a:pt x="96" y="743"/>
                </a:lnTo>
                <a:lnTo>
                  <a:pt x="90" y="739"/>
                </a:lnTo>
                <a:lnTo>
                  <a:pt x="85" y="734"/>
                </a:lnTo>
                <a:lnTo>
                  <a:pt x="82" y="730"/>
                </a:lnTo>
                <a:lnTo>
                  <a:pt x="78" y="725"/>
                </a:lnTo>
                <a:lnTo>
                  <a:pt x="76" y="719"/>
                </a:lnTo>
                <a:lnTo>
                  <a:pt x="75" y="714"/>
                </a:lnTo>
                <a:lnTo>
                  <a:pt x="75" y="708"/>
                </a:lnTo>
                <a:lnTo>
                  <a:pt x="76" y="703"/>
                </a:lnTo>
                <a:lnTo>
                  <a:pt x="79" y="697"/>
                </a:lnTo>
                <a:lnTo>
                  <a:pt x="60" y="648"/>
                </a:lnTo>
                <a:lnTo>
                  <a:pt x="65" y="639"/>
                </a:lnTo>
                <a:lnTo>
                  <a:pt x="72" y="632"/>
                </a:lnTo>
                <a:lnTo>
                  <a:pt x="75" y="628"/>
                </a:lnTo>
                <a:lnTo>
                  <a:pt x="77" y="625"/>
                </a:lnTo>
                <a:lnTo>
                  <a:pt x="79" y="621"/>
                </a:lnTo>
                <a:lnTo>
                  <a:pt x="79" y="616"/>
                </a:lnTo>
                <a:lnTo>
                  <a:pt x="79" y="608"/>
                </a:lnTo>
                <a:lnTo>
                  <a:pt x="78" y="600"/>
                </a:lnTo>
                <a:lnTo>
                  <a:pt x="76" y="592"/>
                </a:lnTo>
                <a:lnTo>
                  <a:pt x="74" y="584"/>
                </a:lnTo>
                <a:lnTo>
                  <a:pt x="68" y="572"/>
                </a:lnTo>
                <a:lnTo>
                  <a:pt x="61" y="561"/>
                </a:lnTo>
                <a:lnTo>
                  <a:pt x="43" y="542"/>
                </a:lnTo>
                <a:lnTo>
                  <a:pt x="27" y="524"/>
                </a:lnTo>
                <a:lnTo>
                  <a:pt x="22" y="516"/>
                </a:lnTo>
                <a:lnTo>
                  <a:pt x="18" y="509"/>
                </a:lnTo>
                <a:lnTo>
                  <a:pt x="16" y="502"/>
                </a:lnTo>
                <a:lnTo>
                  <a:pt x="14" y="496"/>
                </a:lnTo>
                <a:lnTo>
                  <a:pt x="12" y="484"/>
                </a:lnTo>
                <a:lnTo>
                  <a:pt x="11" y="472"/>
                </a:lnTo>
                <a:lnTo>
                  <a:pt x="11" y="461"/>
                </a:lnTo>
                <a:lnTo>
                  <a:pt x="11" y="450"/>
                </a:lnTo>
                <a:lnTo>
                  <a:pt x="10" y="439"/>
                </a:lnTo>
                <a:lnTo>
                  <a:pt x="7" y="426"/>
                </a:lnTo>
                <a:lnTo>
                  <a:pt x="6" y="412"/>
                </a:lnTo>
                <a:lnTo>
                  <a:pt x="4" y="395"/>
                </a:lnTo>
                <a:lnTo>
                  <a:pt x="0" y="377"/>
                </a:lnTo>
                <a:lnTo>
                  <a:pt x="0" y="364"/>
                </a:lnTo>
                <a:lnTo>
                  <a:pt x="33" y="364"/>
                </a:lnTo>
                <a:lnTo>
                  <a:pt x="36" y="371"/>
                </a:lnTo>
                <a:lnTo>
                  <a:pt x="39" y="377"/>
                </a:lnTo>
                <a:lnTo>
                  <a:pt x="43" y="382"/>
                </a:lnTo>
                <a:lnTo>
                  <a:pt x="48" y="387"/>
                </a:lnTo>
                <a:lnTo>
                  <a:pt x="52" y="392"/>
                </a:lnTo>
                <a:lnTo>
                  <a:pt x="57" y="396"/>
                </a:lnTo>
                <a:lnTo>
                  <a:pt x="63" y="399"/>
                </a:lnTo>
                <a:lnTo>
                  <a:pt x="68" y="402"/>
                </a:lnTo>
                <a:lnTo>
                  <a:pt x="81" y="407"/>
                </a:lnTo>
                <a:lnTo>
                  <a:pt x="94" y="410"/>
                </a:lnTo>
                <a:lnTo>
                  <a:pt x="107" y="412"/>
                </a:lnTo>
                <a:lnTo>
                  <a:pt x="119" y="413"/>
                </a:lnTo>
                <a:lnTo>
                  <a:pt x="128" y="412"/>
                </a:lnTo>
                <a:lnTo>
                  <a:pt x="135" y="411"/>
                </a:lnTo>
                <a:lnTo>
                  <a:pt x="142" y="409"/>
                </a:lnTo>
                <a:lnTo>
                  <a:pt x="149" y="407"/>
                </a:lnTo>
                <a:lnTo>
                  <a:pt x="154" y="404"/>
                </a:lnTo>
                <a:lnTo>
                  <a:pt x="160" y="400"/>
                </a:lnTo>
                <a:lnTo>
                  <a:pt x="164" y="396"/>
                </a:lnTo>
                <a:lnTo>
                  <a:pt x="168" y="392"/>
                </a:lnTo>
                <a:lnTo>
                  <a:pt x="176" y="382"/>
                </a:lnTo>
                <a:lnTo>
                  <a:pt x="182" y="372"/>
                </a:lnTo>
                <a:lnTo>
                  <a:pt x="187" y="361"/>
                </a:lnTo>
                <a:lnTo>
                  <a:pt x="193" y="351"/>
                </a:lnTo>
                <a:lnTo>
                  <a:pt x="193" y="240"/>
                </a:lnTo>
                <a:lnTo>
                  <a:pt x="197" y="229"/>
                </a:lnTo>
                <a:lnTo>
                  <a:pt x="199" y="217"/>
                </a:lnTo>
                <a:lnTo>
                  <a:pt x="201" y="206"/>
                </a:lnTo>
                <a:lnTo>
                  <a:pt x="202" y="194"/>
                </a:lnTo>
                <a:lnTo>
                  <a:pt x="204" y="184"/>
                </a:lnTo>
                <a:lnTo>
                  <a:pt x="206" y="176"/>
                </a:lnTo>
                <a:lnTo>
                  <a:pt x="207" y="173"/>
                </a:lnTo>
                <a:lnTo>
                  <a:pt x="208" y="170"/>
                </a:lnTo>
                <a:lnTo>
                  <a:pt x="210" y="168"/>
                </a:lnTo>
                <a:lnTo>
                  <a:pt x="212" y="167"/>
                </a:lnTo>
                <a:lnTo>
                  <a:pt x="220" y="171"/>
                </a:lnTo>
                <a:lnTo>
                  <a:pt x="229" y="175"/>
                </a:lnTo>
                <a:lnTo>
                  <a:pt x="239" y="178"/>
                </a:lnTo>
                <a:lnTo>
                  <a:pt x="245" y="179"/>
                </a:lnTo>
                <a:lnTo>
                  <a:pt x="245" y="201"/>
                </a:lnTo>
                <a:lnTo>
                  <a:pt x="245" y="219"/>
                </a:lnTo>
                <a:lnTo>
                  <a:pt x="245" y="238"/>
                </a:lnTo>
                <a:lnTo>
                  <a:pt x="245" y="259"/>
                </a:lnTo>
                <a:lnTo>
                  <a:pt x="246" y="265"/>
                </a:lnTo>
                <a:lnTo>
                  <a:pt x="246" y="270"/>
                </a:lnTo>
                <a:lnTo>
                  <a:pt x="247" y="274"/>
                </a:lnTo>
                <a:lnTo>
                  <a:pt x="250" y="278"/>
                </a:lnTo>
                <a:lnTo>
                  <a:pt x="252" y="281"/>
                </a:lnTo>
                <a:lnTo>
                  <a:pt x="254" y="284"/>
                </a:lnTo>
                <a:lnTo>
                  <a:pt x="256" y="287"/>
                </a:lnTo>
                <a:lnTo>
                  <a:pt x="260" y="289"/>
                </a:lnTo>
                <a:lnTo>
                  <a:pt x="267" y="292"/>
                </a:lnTo>
                <a:lnTo>
                  <a:pt x="276" y="294"/>
                </a:lnTo>
                <a:lnTo>
                  <a:pt x="287" y="295"/>
                </a:lnTo>
                <a:lnTo>
                  <a:pt x="299" y="296"/>
                </a:lnTo>
                <a:lnTo>
                  <a:pt x="303" y="295"/>
                </a:lnTo>
                <a:lnTo>
                  <a:pt x="308" y="295"/>
                </a:lnTo>
                <a:lnTo>
                  <a:pt x="312" y="293"/>
                </a:lnTo>
                <a:lnTo>
                  <a:pt x="316" y="291"/>
                </a:lnTo>
                <a:lnTo>
                  <a:pt x="322" y="286"/>
                </a:lnTo>
                <a:lnTo>
                  <a:pt x="329" y="280"/>
                </a:lnTo>
                <a:lnTo>
                  <a:pt x="333" y="272"/>
                </a:lnTo>
                <a:lnTo>
                  <a:pt x="337" y="263"/>
                </a:lnTo>
                <a:lnTo>
                  <a:pt x="342" y="254"/>
                </a:lnTo>
                <a:lnTo>
                  <a:pt x="345" y="243"/>
                </a:lnTo>
                <a:lnTo>
                  <a:pt x="350" y="234"/>
                </a:lnTo>
                <a:lnTo>
                  <a:pt x="353" y="224"/>
                </a:lnTo>
                <a:lnTo>
                  <a:pt x="357" y="216"/>
                </a:lnTo>
                <a:lnTo>
                  <a:pt x="363" y="208"/>
                </a:lnTo>
                <a:lnTo>
                  <a:pt x="368" y="201"/>
                </a:lnTo>
                <a:lnTo>
                  <a:pt x="375" y="195"/>
                </a:lnTo>
                <a:lnTo>
                  <a:pt x="378" y="193"/>
                </a:lnTo>
                <a:lnTo>
                  <a:pt x="382" y="192"/>
                </a:lnTo>
                <a:lnTo>
                  <a:pt x="387" y="191"/>
                </a:lnTo>
                <a:lnTo>
                  <a:pt x="392" y="191"/>
                </a:lnTo>
                <a:lnTo>
                  <a:pt x="400" y="191"/>
                </a:lnTo>
                <a:lnTo>
                  <a:pt x="408" y="192"/>
                </a:lnTo>
                <a:lnTo>
                  <a:pt x="414" y="193"/>
                </a:lnTo>
                <a:lnTo>
                  <a:pt x="421" y="195"/>
                </a:lnTo>
                <a:lnTo>
                  <a:pt x="431" y="200"/>
                </a:lnTo>
                <a:lnTo>
                  <a:pt x="441" y="204"/>
                </a:lnTo>
                <a:lnTo>
                  <a:pt x="451" y="208"/>
                </a:lnTo>
                <a:lnTo>
                  <a:pt x="460" y="212"/>
                </a:lnTo>
                <a:lnTo>
                  <a:pt x="466" y="214"/>
                </a:lnTo>
                <a:lnTo>
                  <a:pt x="471" y="215"/>
                </a:lnTo>
                <a:lnTo>
                  <a:pt x="478" y="216"/>
                </a:lnTo>
                <a:lnTo>
                  <a:pt x="485" y="216"/>
                </a:lnTo>
                <a:lnTo>
                  <a:pt x="496" y="216"/>
                </a:lnTo>
                <a:lnTo>
                  <a:pt x="504" y="215"/>
                </a:lnTo>
                <a:lnTo>
                  <a:pt x="512" y="213"/>
                </a:lnTo>
                <a:lnTo>
                  <a:pt x="518" y="211"/>
                </a:lnTo>
                <a:lnTo>
                  <a:pt x="523" y="208"/>
                </a:lnTo>
                <a:lnTo>
                  <a:pt x="527" y="204"/>
                </a:lnTo>
                <a:lnTo>
                  <a:pt x="531" y="200"/>
                </a:lnTo>
                <a:lnTo>
                  <a:pt x="534" y="194"/>
                </a:lnTo>
                <a:lnTo>
                  <a:pt x="544" y="169"/>
                </a:lnTo>
                <a:lnTo>
                  <a:pt x="558" y="135"/>
                </a:lnTo>
                <a:lnTo>
                  <a:pt x="564" y="127"/>
                </a:lnTo>
                <a:lnTo>
                  <a:pt x="572" y="119"/>
                </a:lnTo>
                <a:lnTo>
                  <a:pt x="582" y="110"/>
                </a:lnTo>
                <a:lnTo>
                  <a:pt x="593" y="100"/>
                </a:lnTo>
                <a:lnTo>
                  <a:pt x="620" y="80"/>
                </a:lnTo>
                <a:lnTo>
                  <a:pt x="649" y="61"/>
                </a:lnTo>
                <a:lnTo>
                  <a:pt x="679" y="43"/>
                </a:lnTo>
                <a:lnTo>
                  <a:pt x="708" y="25"/>
                </a:lnTo>
                <a:lnTo>
                  <a:pt x="732" y="11"/>
                </a:lnTo>
                <a:lnTo>
                  <a:pt x="750" y="0"/>
                </a:lnTo>
                <a:lnTo>
                  <a:pt x="777" y="1"/>
                </a:lnTo>
                <a:lnTo>
                  <a:pt x="798" y="3"/>
                </a:lnTo>
                <a:lnTo>
                  <a:pt x="806" y="3"/>
                </a:lnTo>
                <a:lnTo>
                  <a:pt x="815" y="3"/>
                </a:lnTo>
                <a:lnTo>
                  <a:pt x="823" y="2"/>
                </a:lnTo>
                <a:lnTo>
                  <a:pt x="830" y="0"/>
                </a:lnTo>
                <a:lnTo>
                  <a:pt x="830" y="6"/>
                </a:lnTo>
                <a:lnTo>
                  <a:pt x="850" y="6"/>
                </a:lnTo>
                <a:lnTo>
                  <a:pt x="850" y="17"/>
                </a:lnTo>
                <a:lnTo>
                  <a:pt x="851" y="26"/>
                </a:lnTo>
                <a:lnTo>
                  <a:pt x="854" y="35"/>
                </a:lnTo>
                <a:lnTo>
                  <a:pt x="856" y="41"/>
                </a:lnTo>
                <a:lnTo>
                  <a:pt x="861" y="52"/>
                </a:lnTo>
                <a:lnTo>
                  <a:pt x="867" y="62"/>
                </a:lnTo>
                <a:lnTo>
                  <a:pt x="873" y="71"/>
                </a:lnTo>
                <a:lnTo>
                  <a:pt x="879" y="82"/>
                </a:lnTo>
                <a:lnTo>
                  <a:pt x="880" y="90"/>
                </a:lnTo>
                <a:lnTo>
                  <a:pt x="882" y="98"/>
                </a:lnTo>
                <a:lnTo>
                  <a:pt x="883" y="107"/>
                </a:lnTo>
                <a:lnTo>
                  <a:pt x="883" y="117"/>
                </a:lnTo>
                <a:lnTo>
                  <a:pt x="883" y="204"/>
                </a:lnTo>
                <a:lnTo>
                  <a:pt x="875" y="206"/>
                </a:lnTo>
                <a:lnTo>
                  <a:pt x="868" y="207"/>
                </a:lnTo>
                <a:lnTo>
                  <a:pt x="860" y="207"/>
                </a:lnTo>
                <a:lnTo>
                  <a:pt x="852" y="206"/>
                </a:lnTo>
                <a:lnTo>
                  <a:pt x="838" y="205"/>
                </a:lnTo>
                <a:lnTo>
                  <a:pt x="830" y="204"/>
                </a:lnTo>
                <a:lnTo>
                  <a:pt x="826" y="236"/>
                </a:lnTo>
                <a:lnTo>
                  <a:pt x="825" y="262"/>
                </a:lnTo>
                <a:lnTo>
                  <a:pt x="826" y="272"/>
                </a:lnTo>
                <a:lnTo>
                  <a:pt x="826" y="281"/>
                </a:lnTo>
                <a:lnTo>
                  <a:pt x="828" y="289"/>
                </a:lnTo>
                <a:lnTo>
                  <a:pt x="830" y="296"/>
                </a:lnTo>
                <a:lnTo>
                  <a:pt x="870" y="296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31" name="Freeform 383"/>
          <p:cNvSpPr>
            <a:spLocks/>
          </p:cNvSpPr>
          <p:nvPr>
            <p:custDataLst>
              <p:tags r:id="rId272"/>
            </p:custDataLst>
          </p:nvPr>
        </p:nvSpPr>
        <p:spPr bwMode="auto">
          <a:xfrm>
            <a:off x="6081713" y="2935289"/>
            <a:ext cx="411162" cy="611187"/>
          </a:xfrm>
          <a:custGeom>
            <a:avLst/>
            <a:gdLst/>
            <a:ahLst/>
            <a:cxnLst>
              <a:cxn ang="0">
                <a:pos x="742" y="5"/>
              </a:cxn>
              <a:cxn ang="0">
                <a:pos x="765" y="23"/>
              </a:cxn>
              <a:cxn ang="0">
                <a:pos x="803" y="30"/>
              </a:cxn>
              <a:cxn ang="0">
                <a:pos x="814" y="55"/>
              </a:cxn>
              <a:cxn ang="0">
                <a:pos x="835" y="109"/>
              </a:cxn>
              <a:cxn ang="0">
                <a:pos x="837" y="187"/>
              </a:cxn>
              <a:cxn ang="0">
                <a:pos x="857" y="243"/>
              </a:cxn>
              <a:cxn ang="0">
                <a:pos x="922" y="292"/>
              </a:cxn>
              <a:cxn ang="0">
                <a:pos x="879" y="361"/>
              </a:cxn>
              <a:cxn ang="0">
                <a:pos x="851" y="410"/>
              </a:cxn>
              <a:cxn ang="0">
                <a:pos x="809" y="635"/>
              </a:cxn>
              <a:cxn ang="0">
                <a:pos x="770" y="677"/>
              </a:cxn>
              <a:cxn ang="0">
                <a:pos x="763" y="721"/>
              </a:cxn>
              <a:cxn ang="0">
                <a:pos x="745" y="735"/>
              </a:cxn>
              <a:cxn ang="0">
                <a:pos x="723" y="798"/>
              </a:cxn>
              <a:cxn ang="0">
                <a:pos x="692" y="877"/>
              </a:cxn>
              <a:cxn ang="0">
                <a:pos x="662" y="903"/>
              </a:cxn>
              <a:cxn ang="0">
                <a:pos x="664" y="934"/>
              </a:cxn>
              <a:cxn ang="0">
                <a:pos x="686" y="939"/>
              </a:cxn>
              <a:cxn ang="0">
                <a:pos x="709" y="950"/>
              </a:cxn>
              <a:cxn ang="0">
                <a:pos x="742" y="971"/>
              </a:cxn>
              <a:cxn ang="0">
                <a:pos x="756" y="1007"/>
              </a:cxn>
              <a:cxn ang="0">
                <a:pos x="775" y="1043"/>
              </a:cxn>
              <a:cxn ang="0">
                <a:pos x="803" y="1053"/>
              </a:cxn>
              <a:cxn ang="0">
                <a:pos x="809" y="1094"/>
              </a:cxn>
              <a:cxn ang="0">
                <a:pos x="718" y="1115"/>
              </a:cxn>
              <a:cxn ang="0">
                <a:pos x="687" y="1157"/>
              </a:cxn>
              <a:cxn ang="0">
                <a:pos x="598" y="1170"/>
              </a:cxn>
              <a:cxn ang="0">
                <a:pos x="515" y="1158"/>
              </a:cxn>
              <a:cxn ang="0">
                <a:pos x="464" y="1123"/>
              </a:cxn>
              <a:cxn ang="0">
                <a:pos x="390" y="1125"/>
              </a:cxn>
              <a:cxn ang="0">
                <a:pos x="319" y="1120"/>
              </a:cxn>
              <a:cxn ang="0">
                <a:pos x="297" y="1104"/>
              </a:cxn>
              <a:cxn ang="0">
                <a:pos x="294" y="1075"/>
              </a:cxn>
              <a:cxn ang="0">
                <a:pos x="274" y="1029"/>
              </a:cxn>
              <a:cxn ang="0">
                <a:pos x="216" y="974"/>
              </a:cxn>
              <a:cxn ang="0">
                <a:pos x="193" y="925"/>
              </a:cxn>
              <a:cxn ang="0">
                <a:pos x="152" y="903"/>
              </a:cxn>
              <a:cxn ang="0">
                <a:pos x="120" y="846"/>
              </a:cxn>
              <a:cxn ang="0">
                <a:pos x="97" y="788"/>
              </a:cxn>
              <a:cxn ang="0">
                <a:pos x="65" y="758"/>
              </a:cxn>
              <a:cxn ang="0">
                <a:pos x="33" y="676"/>
              </a:cxn>
              <a:cxn ang="0">
                <a:pos x="4" y="611"/>
              </a:cxn>
              <a:cxn ang="0">
                <a:pos x="18" y="577"/>
              </a:cxn>
              <a:cxn ang="0">
                <a:pos x="29" y="521"/>
              </a:cxn>
              <a:cxn ang="0">
                <a:pos x="64" y="474"/>
              </a:cxn>
              <a:cxn ang="0">
                <a:pos x="113" y="222"/>
              </a:cxn>
              <a:cxn ang="0">
                <a:pos x="123" y="179"/>
              </a:cxn>
              <a:cxn ang="0">
                <a:pos x="153" y="171"/>
              </a:cxn>
              <a:cxn ang="0">
                <a:pos x="160" y="122"/>
              </a:cxn>
              <a:cxn ang="0">
                <a:pos x="159" y="67"/>
              </a:cxn>
              <a:cxn ang="0">
                <a:pos x="679" y="69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432" name="Group 384"/>
          <p:cNvGrpSpPr>
            <a:grpSpLocks/>
          </p:cNvGrpSpPr>
          <p:nvPr>
            <p:custDataLst>
              <p:tags r:id="rId273"/>
            </p:custDataLst>
          </p:nvPr>
        </p:nvGrpSpPr>
        <p:grpSpPr bwMode="auto">
          <a:xfrm>
            <a:off x="4865688" y="3136900"/>
            <a:ext cx="80962" cy="82550"/>
            <a:chOff x="2352" y="2343"/>
            <a:chExt cx="65" cy="53"/>
          </a:xfrm>
        </p:grpSpPr>
        <p:sp>
          <p:nvSpPr>
            <p:cNvPr id="2433" name="Freeform 385"/>
            <p:cNvSpPr>
              <a:spLocks/>
            </p:cNvSpPr>
            <p:nvPr/>
          </p:nvSpPr>
          <p:spPr bwMode="auto">
            <a:xfrm>
              <a:off x="2352" y="2343"/>
              <a:ext cx="16" cy="1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5"/>
                </a:cxn>
                <a:cxn ang="0">
                  <a:pos x="4" y="28"/>
                </a:cxn>
                <a:cxn ang="0">
                  <a:pos x="10" y="33"/>
                </a:cxn>
                <a:cxn ang="0">
                  <a:pos x="35" y="25"/>
                </a:cxn>
                <a:cxn ang="0">
                  <a:pos x="48" y="15"/>
                </a:cxn>
                <a:cxn ang="0">
                  <a:pos x="51" y="8"/>
                </a:cxn>
                <a:cxn ang="0">
                  <a:pos x="46" y="0"/>
                </a:cxn>
              </a:cxnLst>
              <a:rect l="0" t="0" r="r" b="b"/>
              <a:pathLst>
                <a:path w="51" h="33">
                  <a:moveTo>
                    <a:pt x="46" y="0"/>
                  </a:moveTo>
                  <a:lnTo>
                    <a:pt x="0" y="5"/>
                  </a:lnTo>
                  <a:lnTo>
                    <a:pt x="4" y="28"/>
                  </a:lnTo>
                  <a:lnTo>
                    <a:pt x="10" y="33"/>
                  </a:lnTo>
                  <a:lnTo>
                    <a:pt x="35" y="25"/>
                  </a:lnTo>
                  <a:lnTo>
                    <a:pt x="48" y="15"/>
                  </a:lnTo>
                  <a:lnTo>
                    <a:pt x="51" y="8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34" name="Freeform 386"/>
            <p:cNvSpPr>
              <a:spLocks/>
            </p:cNvSpPr>
            <p:nvPr/>
          </p:nvSpPr>
          <p:spPr bwMode="auto">
            <a:xfrm>
              <a:off x="2372" y="2354"/>
              <a:ext cx="20" cy="7"/>
            </a:xfrm>
            <a:custGeom>
              <a:avLst/>
              <a:gdLst/>
              <a:ahLst/>
              <a:cxnLst>
                <a:cxn ang="0">
                  <a:pos x="61" y="6"/>
                </a:cxn>
                <a:cxn ang="0">
                  <a:pos x="53" y="2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7" y="20"/>
                </a:cxn>
                <a:cxn ang="0">
                  <a:pos x="18" y="13"/>
                </a:cxn>
                <a:cxn ang="0">
                  <a:pos x="61" y="6"/>
                </a:cxn>
              </a:cxnLst>
              <a:rect l="0" t="0" r="r" b="b"/>
              <a:pathLst>
                <a:path w="61" h="20">
                  <a:moveTo>
                    <a:pt x="61" y="6"/>
                  </a:moveTo>
                  <a:lnTo>
                    <a:pt x="53" y="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61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35" name="Freeform 387"/>
            <p:cNvSpPr>
              <a:spLocks/>
            </p:cNvSpPr>
            <p:nvPr/>
          </p:nvSpPr>
          <p:spPr bwMode="auto">
            <a:xfrm>
              <a:off x="2407" y="2346"/>
              <a:ext cx="5" cy="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0"/>
                </a:cxn>
                <a:cxn ang="0">
                  <a:pos x="0" y="36"/>
                </a:cxn>
                <a:cxn ang="0">
                  <a:pos x="11" y="35"/>
                </a:cxn>
                <a:cxn ang="0">
                  <a:pos x="15" y="14"/>
                </a:cxn>
                <a:cxn ang="0">
                  <a:pos x="2" y="0"/>
                </a:cxn>
              </a:cxnLst>
              <a:rect l="0" t="0" r="r" b="b"/>
              <a:pathLst>
                <a:path w="15" h="36">
                  <a:moveTo>
                    <a:pt x="2" y="0"/>
                  </a:moveTo>
                  <a:lnTo>
                    <a:pt x="0" y="20"/>
                  </a:lnTo>
                  <a:lnTo>
                    <a:pt x="0" y="36"/>
                  </a:lnTo>
                  <a:lnTo>
                    <a:pt x="11" y="35"/>
                  </a:lnTo>
                  <a:lnTo>
                    <a:pt x="15" y="14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36" name="Freeform 388"/>
            <p:cNvSpPr>
              <a:spLocks/>
            </p:cNvSpPr>
            <p:nvPr/>
          </p:nvSpPr>
          <p:spPr bwMode="auto">
            <a:xfrm>
              <a:off x="2406" y="2361"/>
              <a:ext cx="11" cy="11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2" y="0"/>
                </a:cxn>
                <a:cxn ang="0">
                  <a:pos x="35" y="6"/>
                </a:cxn>
                <a:cxn ang="0">
                  <a:pos x="37" y="22"/>
                </a:cxn>
                <a:cxn ang="0">
                  <a:pos x="24" y="33"/>
                </a:cxn>
                <a:cxn ang="0">
                  <a:pos x="11" y="33"/>
                </a:cxn>
                <a:cxn ang="0">
                  <a:pos x="2" y="24"/>
                </a:cxn>
                <a:cxn ang="0">
                  <a:pos x="0" y="16"/>
                </a:cxn>
                <a:cxn ang="0">
                  <a:pos x="4" y="4"/>
                </a:cxn>
              </a:cxnLst>
              <a:rect l="0" t="0" r="r" b="b"/>
              <a:pathLst>
                <a:path w="37" h="33">
                  <a:moveTo>
                    <a:pt x="4" y="4"/>
                  </a:moveTo>
                  <a:lnTo>
                    <a:pt x="22" y="0"/>
                  </a:lnTo>
                  <a:lnTo>
                    <a:pt x="35" y="6"/>
                  </a:lnTo>
                  <a:lnTo>
                    <a:pt x="37" y="22"/>
                  </a:lnTo>
                  <a:lnTo>
                    <a:pt x="24" y="33"/>
                  </a:lnTo>
                  <a:lnTo>
                    <a:pt x="11" y="33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4" y="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37" name="Freeform 389"/>
            <p:cNvSpPr>
              <a:spLocks/>
            </p:cNvSpPr>
            <p:nvPr/>
          </p:nvSpPr>
          <p:spPr bwMode="auto">
            <a:xfrm>
              <a:off x="2388" y="2378"/>
              <a:ext cx="1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50"/>
                </a:cxn>
                <a:cxn ang="0">
                  <a:pos x="18" y="54"/>
                </a:cxn>
                <a:cxn ang="0">
                  <a:pos x="44" y="45"/>
                </a:cxn>
                <a:cxn ang="0">
                  <a:pos x="49" y="31"/>
                </a:cxn>
                <a:cxn ang="0">
                  <a:pos x="40" y="21"/>
                </a:cxn>
                <a:cxn ang="0">
                  <a:pos x="19" y="8"/>
                </a:cxn>
                <a:cxn ang="0">
                  <a:pos x="2" y="0"/>
                </a:cxn>
              </a:cxnLst>
              <a:rect l="0" t="0" r="r" b="b"/>
              <a:pathLst>
                <a:path w="49" h="54">
                  <a:moveTo>
                    <a:pt x="2" y="0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8" y="54"/>
                  </a:lnTo>
                  <a:lnTo>
                    <a:pt x="44" y="45"/>
                  </a:lnTo>
                  <a:lnTo>
                    <a:pt x="49" y="31"/>
                  </a:lnTo>
                  <a:lnTo>
                    <a:pt x="40" y="21"/>
                  </a:lnTo>
                  <a:lnTo>
                    <a:pt x="19" y="8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38" name="Freeform 390"/>
            <p:cNvSpPr>
              <a:spLocks/>
            </p:cNvSpPr>
            <p:nvPr/>
          </p:nvSpPr>
          <p:spPr bwMode="auto">
            <a:xfrm>
              <a:off x="2374" y="2388"/>
              <a:ext cx="9" cy="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" y="2"/>
                </a:cxn>
                <a:cxn ang="0">
                  <a:pos x="0" y="15"/>
                </a:cxn>
                <a:cxn ang="0">
                  <a:pos x="6" y="21"/>
                </a:cxn>
                <a:cxn ang="0">
                  <a:pos x="19" y="22"/>
                </a:cxn>
                <a:cxn ang="0">
                  <a:pos x="26" y="11"/>
                </a:cxn>
                <a:cxn ang="0">
                  <a:pos x="18" y="0"/>
                </a:cxn>
              </a:cxnLst>
              <a:rect l="0" t="0" r="r" b="b"/>
              <a:pathLst>
                <a:path w="26" h="22">
                  <a:moveTo>
                    <a:pt x="18" y="0"/>
                  </a:moveTo>
                  <a:lnTo>
                    <a:pt x="3" y="2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9" y="22"/>
                  </a:lnTo>
                  <a:lnTo>
                    <a:pt x="26" y="11"/>
                  </a:lnTo>
                  <a:lnTo>
                    <a:pt x="1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39" name="Group 391"/>
          <p:cNvGrpSpPr>
            <a:grpSpLocks/>
          </p:cNvGrpSpPr>
          <p:nvPr>
            <p:custDataLst>
              <p:tags r:id="rId274"/>
            </p:custDataLst>
          </p:nvPr>
        </p:nvGrpSpPr>
        <p:grpSpPr bwMode="auto">
          <a:xfrm>
            <a:off x="2711451" y="1196976"/>
            <a:ext cx="1897063" cy="1133475"/>
            <a:chOff x="527" y="1110"/>
            <a:chExt cx="1410" cy="709"/>
          </a:xfrm>
          <a:solidFill>
            <a:srgbClr val="FF0000"/>
          </a:solidFill>
        </p:grpSpPr>
        <p:sp>
          <p:nvSpPr>
            <p:cNvPr id="2440" name="Freeform 392"/>
            <p:cNvSpPr>
              <a:spLocks/>
            </p:cNvSpPr>
            <p:nvPr/>
          </p:nvSpPr>
          <p:spPr bwMode="auto">
            <a:xfrm>
              <a:off x="1401" y="1427"/>
              <a:ext cx="31" cy="1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5" y="46"/>
                </a:cxn>
                <a:cxn ang="0">
                  <a:pos x="13" y="50"/>
                </a:cxn>
                <a:cxn ang="0">
                  <a:pos x="23" y="53"/>
                </a:cxn>
                <a:cxn ang="0">
                  <a:pos x="32" y="54"/>
                </a:cxn>
                <a:cxn ang="0">
                  <a:pos x="38" y="54"/>
                </a:cxn>
                <a:cxn ang="0">
                  <a:pos x="45" y="53"/>
                </a:cxn>
                <a:cxn ang="0">
                  <a:pos x="50" y="51"/>
                </a:cxn>
                <a:cxn ang="0">
                  <a:pos x="56" y="49"/>
                </a:cxn>
                <a:cxn ang="0">
                  <a:pos x="67" y="42"/>
                </a:cxn>
                <a:cxn ang="0">
                  <a:pos x="75" y="35"/>
                </a:cxn>
                <a:cxn ang="0">
                  <a:pos x="84" y="28"/>
                </a:cxn>
                <a:cxn ang="0">
                  <a:pos x="91" y="20"/>
                </a:cxn>
                <a:cxn ang="0">
                  <a:pos x="95" y="12"/>
                </a:cxn>
                <a:cxn ang="0">
                  <a:pos x="98" y="4"/>
                </a:cxn>
                <a:cxn ang="0">
                  <a:pos x="91" y="2"/>
                </a:cxn>
                <a:cxn ang="0">
                  <a:pos x="83" y="0"/>
                </a:cxn>
                <a:cxn ang="0">
                  <a:pos x="75" y="0"/>
                </a:cxn>
                <a:cxn ang="0">
                  <a:pos x="68" y="0"/>
                </a:cxn>
                <a:cxn ang="0">
                  <a:pos x="59" y="1"/>
                </a:cxn>
                <a:cxn ang="0">
                  <a:pos x="51" y="3"/>
                </a:cxn>
                <a:cxn ang="0">
                  <a:pos x="43" y="6"/>
                </a:cxn>
                <a:cxn ang="0">
                  <a:pos x="37" y="9"/>
                </a:cxn>
                <a:cxn ang="0">
                  <a:pos x="23" y="17"/>
                </a:cxn>
                <a:cxn ang="0">
                  <a:pos x="12" y="25"/>
                </a:cxn>
                <a:cxn ang="0">
                  <a:pos x="7" y="29"/>
                </a:cxn>
                <a:cxn ang="0">
                  <a:pos x="4" y="33"/>
                </a:cxn>
                <a:cxn ang="0">
                  <a:pos x="1" y="37"/>
                </a:cxn>
                <a:cxn ang="0">
                  <a:pos x="0" y="41"/>
                </a:cxn>
              </a:cxnLst>
              <a:rect l="0" t="0" r="r" b="b"/>
              <a:pathLst>
                <a:path w="98" h="54">
                  <a:moveTo>
                    <a:pt x="0" y="41"/>
                  </a:moveTo>
                  <a:lnTo>
                    <a:pt x="5" y="46"/>
                  </a:lnTo>
                  <a:lnTo>
                    <a:pt x="13" y="50"/>
                  </a:lnTo>
                  <a:lnTo>
                    <a:pt x="23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5" y="53"/>
                  </a:lnTo>
                  <a:lnTo>
                    <a:pt x="50" y="51"/>
                  </a:lnTo>
                  <a:lnTo>
                    <a:pt x="56" y="49"/>
                  </a:lnTo>
                  <a:lnTo>
                    <a:pt x="67" y="42"/>
                  </a:lnTo>
                  <a:lnTo>
                    <a:pt x="75" y="35"/>
                  </a:lnTo>
                  <a:lnTo>
                    <a:pt x="84" y="28"/>
                  </a:lnTo>
                  <a:lnTo>
                    <a:pt x="91" y="20"/>
                  </a:lnTo>
                  <a:lnTo>
                    <a:pt x="95" y="12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9" y="1"/>
                  </a:lnTo>
                  <a:lnTo>
                    <a:pt x="51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23" y="17"/>
                  </a:lnTo>
                  <a:lnTo>
                    <a:pt x="12" y="25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7"/>
                  </a:lnTo>
                  <a:lnTo>
                    <a:pt x="0" y="4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1" name="Freeform 393"/>
            <p:cNvSpPr>
              <a:spLocks/>
            </p:cNvSpPr>
            <p:nvPr/>
          </p:nvSpPr>
          <p:spPr bwMode="auto">
            <a:xfrm>
              <a:off x="1387" y="1551"/>
              <a:ext cx="21" cy="8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1" y="28"/>
                </a:cxn>
                <a:cxn ang="0">
                  <a:pos x="21" y="27"/>
                </a:cxn>
                <a:cxn ang="0">
                  <a:pos x="31" y="25"/>
                </a:cxn>
                <a:cxn ang="0">
                  <a:pos x="41" y="21"/>
                </a:cxn>
                <a:cxn ang="0">
                  <a:pos x="49" y="17"/>
                </a:cxn>
                <a:cxn ang="0">
                  <a:pos x="57" y="12"/>
                </a:cxn>
                <a:cxn ang="0">
                  <a:pos x="63" y="7"/>
                </a:cxn>
                <a:cxn ang="0">
                  <a:pos x="67" y="3"/>
                </a:cxn>
                <a:cxn ang="0">
                  <a:pos x="57" y="1"/>
                </a:cxn>
                <a:cxn ang="0">
                  <a:pos x="46" y="0"/>
                </a:cxn>
                <a:cxn ang="0">
                  <a:pos x="36" y="1"/>
                </a:cxn>
                <a:cxn ang="0">
                  <a:pos x="26" y="3"/>
                </a:cxn>
                <a:cxn ang="0">
                  <a:pos x="17" y="7"/>
                </a:cxn>
                <a:cxn ang="0">
                  <a:pos x="10" y="12"/>
                </a:cxn>
                <a:cxn ang="0">
                  <a:pos x="7" y="15"/>
                </a:cxn>
                <a:cxn ang="0">
                  <a:pos x="4" y="19"/>
                </a:cxn>
                <a:cxn ang="0">
                  <a:pos x="2" y="22"/>
                </a:cxn>
                <a:cxn ang="0">
                  <a:pos x="0" y="27"/>
                </a:cxn>
              </a:cxnLst>
              <a:rect l="0" t="0" r="r" b="b"/>
              <a:pathLst>
                <a:path w="67" h="28">
                  <a:moveTo>
                    <a:pt x="0" y="27"/>
                  </a:moveTo>
                  <a:lnTo>
                    <a:pt x="11" y="28"/>
                  </a:lnTo>
                  <a:lnTo>
                    <a:pt x="21" y="27"/>
                  </a:lnTo>
                  <a:lnTo>
                    <a:pt x="31" y="25"/>
                  </a:lnTo>
                  <a:lnTo>
                    <a:pt x="41" y="21"/>
                  </a:lnTo>
                  <a:lnTo>
                    <a:pt x="49" y="17"/>
                  </a:lnTo>
                  <a:lnTo>
                    <a:pt x="57" y="12"/>
                  </a:lnTo>
                  <a:lnTo>
                    <a:pt x="63" y="7"/>
                  </a:lnTo>
                  <a:lnTo>
                    <a:pt x="67" y="3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6" y="3"/>
                  </a:lnTo>
                  <a:lnTo>
                    <a:pt x="17" y="7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2" name="Freeform 394"/>
            <p:cNvSpPr>
              <a:spLocks/>
            </p:cNvSpPr>
            <p:nvPr/>
          </p:nvSpPr>
          <p:spPr bwMode="auto">
            <a:xfrm>
              <a:off x="1332" y="1608"/>
              <a:ext cx="11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24"/>
                </a:cxn>
                <a:cxn ang="0">
                  <a:pos x="4" y="29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11" y="36"/>
                </a:cxn>
                <a:cxn ang="0">
                  <a:pos x="13" y="36"/>
                </a:cxn>
                <a:cxn ang="0">
                  <a:pos x="32" y="36"/>
                </a:cxn>
                <a:cxn ang="0">
                  <a:pos x="32" y="22"/>
                </a:cxn>
                <a:cxn ang="0">
                  <a:pos x="31" y="14"/>
                </a:cxn>
                <a:cxn ang="0">
                  <a:pos x="30" y="7"/>
                </a:cxn>
                <a:cxn ang="0">
                  <a:pos x="26" y="0"/>
                </a:cxn>
                <a:cxn ang="0">
                  <a:pos x="19" y="2"/>
                </a:cxn>
                <a:cxn ang="0">
                  <a:pos x="11" y="7"/>
                </a:cxn>
                <a:cxn ang="0">
                  <a:pos x="6" y="10"/>
                </a:cxn>
                <a:cxn ang="0">
                  <a:pos x="3" y="13"/>
                </a:cxn>
                <a:cxn ang="0">
                  <a:pos x="1" y="16"/>
                </a:cxn>
                <a:cxn ang="0">
                  <a:pos x="0" y="18"/>
                </a:cxn>
              </a:cxnLst>
              <a:rect l="0" t="0" r="r" b="b"/>
              <a:pathLst>
                <a:path w="32" h="36">
                  <a:moveTo>
                    <a:pt x="0" y="18"/>
                  </a:moveTo>
                  <a:lnTo>
                    <a:pt x="1" y="24"/>
                  </a:lnTo>
                  <a:lnTo>
                    <a:pt x="4" y="29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1" y="7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3" name="Freeform 395"/>
            <p:cNvSpPr>
              <a:spLocks/>
            </p:cNvSpPr>
            <p:nvPr/>
          </p:nvSpPr>
          <p:spPr bwMode="auto">
            <a:xfrm>
              <a:off x="1279" y="1314"/>
              <a:ext cx="46" cy="17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1" y="46"/>
                </a:cxn>
                <a:cxn ang="0">
                  <a:pos x="22" y="48"/>
                </a:cxn>
                <a:cxn ang="0">
                  <a:pos x="33" y="51"/>
                </a:cxn>
                <a:cxn ang="0">
                  <a:pos x="43" y="52"/>
                </a:cxn>
                <a:cxn ang="0">
                  <a:pos x="63" y="52"/>
                </a:cxn>
                <a:cxn ang="0">
                  <a:pos x="82" y="51"/>
                </a:cxn>
                <a:cxn ang="0">
                  <a:pos x="117" y="46"/>
                </a:cxn>
                <a:cxn ang="0">
                  <a:pos x="146" y="43"/>
                </a:cxn>
                <a:cxn ang="0">
                  <a:pos x="144" y="36"/>
                </a:cxn>
                <a:cxn ang="0">
                  <a:pos x="142" y="30"/>
                </a:cxn>
                <a:cxn ang="0">
                  <a:pos x="139" y="24"/>
                </a:cxn>
                <a:cxn ang="0">
                  <a:pos x="137" y="19"/>
                </a:cxn>
                <a:cxn ang="0">
                  <a:pos x="134" y="15"/>
                </a:cxn>
                <a:cxn ang="0">
                  <a:pos x="129" y="11"/>
                </a:cxn>
                <a:cxn ang="0">
                  <a:pos x="125" y="8"/>
                </a:cxn>
                <a:cxn ang="0">
                  <a:pos x="121" y="6"/>
                </a:cxn>
                <a:cxn ang="0">
                  <a:pos x="111" y="2"/>
                </a:cxn>
                <a:cxn ang="0">
                  <a:pos x="101" y="0"/>
                </a:cxn>
                <a:cxn ang="0">
                  <a:pos x="89" y="1"/>
                </a:cxn>
                <a:cxn ang="0">
                  <a:pos x="78" y="2"/>
                </a:cxn>
                <a:cxn ang="0">
                  <a:pos x="66" y="5"/>
                </a:cxn>
                <a:cxn ang="0">
                  <a:pos x="54" y="9"/>
                </a:cxn>
                <a:cxn ang="0">
                  <a:pos x="43" y="14"/>
                </a:cxn>
                <a:cxn ang="0">
                  <a:pos x="32" y="19"/>
                </a:cxn>
                <a:cxn ang="0">
                  <a:pos x="22" y="25"/>
                </a:cxn>
                <a:cxn ang="0">
                  <a:pos x="13" y="31"/>
                </a:cxn>
                <a:cxn ang="0">
                  <a:pos x="5" y="37"/>
                </a:cxn>
                <a:cxn ang="0">
                  <a:pos x="0" y="43"/>
                </a:cxn>
              </a:cxnLst>
              <a:rect l="0" t="0" r="r" b="b"/>
              <a:pathLst>
                <a:path w="146" h="52">
                  <a:moveTo>
                    <a:pt x="0" y="43"/>
                  </a:moveTo>
                  <a:lnTo>
                    <a:pt x="11" y="46"/>
                  </a:lnTo>
                  <a:lnTo>
                    <a:pt x="22" y="48"/>
                  </a:lnTo>
                  <a:lnTo>
                    <a:pt x="33" y="51"/>
                  </a:lnTo>
                  <a:lnTo>
                    <a:pt x="43" y="52"/>
                  </a:lnTo>
                  <a:lnTo>
                    <a:pt x="63" y="52"/>
                  </a:lnTo>
                  <a:lnTo>
                    <a:pt x="82" y="51"/>
                  </a:lnTo>
                  <a:lnTo>
                    <a:pt x="117" y="46"/>
                  </a:lnTo>
                  <a:lnTo>
                    <a:pt x="146" y="43"/>
                  </a:lnTo>
                  <a:lnTo>
                    <a:pt x="144" y="36"/>
                  </a:lnTo>
                  <a:lnTo>
                    <a:pt x="142" y="30"/>
                  </a:lnTo>
                  <a:lnTo>
                    <a:pt x="139" y="24"/>
                  </a:lnTo>
                  <a:lnTo>
                    <a:pt x="137" y="19"/>
                  </a:lnTo>
                  <a:lnTo>
                    <a:pt x="134" y="15"/>
                  </a:lnTo>
                  <a:lnTo>
                    <a:pt x="129" y="11"/>
                  </a:lnTo>
                  <a:lnTo>
                    <a:pt x="125" y="8"/>
                  </a:lnTo>
                  <a:lnTo>
                    <a:pt x="121" y="6"/>
                  </a:lnTo>
                  <a:lnTo>
                    <a:pt x="111" y="2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6" y="5"/>
                  </a:lnTo>
                  <a:lnTo>
                    <a:pt x="54" y="9"/>
                  </a:lnTo>
                  <a:lnTo>
                    <a:pt x="43" y="14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3" y="31"/>
                  </a:lnTo>
                  <a:lnTo>
                    <a:pt x="5" y="37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4" name="Freeform 396"/>
            <p:cNvSpPr>
              <a:spLocks/>
            </p:cNvSpPr>
            <p:nvPr/>
          </p:nvSpPr>
          <p:spPr bwMode="auto">
            <a:xfrm>
              <a:off x="1261" y="1252"/>
              <a:ext cx="20" cy="1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49" y="0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2"/>
                </a:cxn>
                <a:cxn ang="0">
                  <a:pos x="5" y="3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2" y="18"/>
                </a:cxn>
                <a:cxn ang="0">
                  <a:pos x="5" y="22"/>
                </a:cxn>
                <a:cxn ang="0">
                  <a:pos x="9" y="24"/>
                </a:cxn>
                <a:cxn ang="0">
                  <a:pos x="12" y="27"/>
                </a:cxn>
                <a:cxn ang="0">
                  <a:pos x="18" y="29"/>
                </a:cxn>
                <a:cxn ang="0">
                  <a:pos x="22" y="31"/>
                </a:cxn>
                <a:cxn ang="0">
                  <a:pos x="27" y="31"/>
                </a:cxn>
                <a:cxn ang="0">
                  <a:pos x="32" y="30"/>
                </a:cxn>
                <a:cxn ang="0">
                  <a:pos x="37" y="28"/>
                </a:cxn>
                <a:cxn ang="0">
                  <a:pos x="43" y="24"/>
                </a:cxn>
                <a:cxn ang="0">
                  <a:pos x="48" y="18"/>
                </a:cxn>
                <a:cxn ang="0">
                  <a:pos x="57" y="10"/>
                </a:cxn>
                <a:cxn ang="0">
                  <a:pos x="60" y="6"/>
                </a:cxn>
                <a:cxn ang="0">
                  <a:pos x="60" y="0"/>
                </a:cxn>
              </a:cxnLst>
              <a:rect l="0" t="0" r="r" b="b"/>
              <a:pathLst>
                <a:path w="60" h="31">
                  <a:moveTo>
                    <a:pt x="60" y="0"/>
                  </a:move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8"/>
                  </a:lnTo>
                  <a:lnTo>
                    <a:pt x="5" y="22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8" y="29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7" y="28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57" y="10"/>
                  </a:lnTo>
                  <a:lnTo>
                    <a:pt x="60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5" name="Freeform 397"/>
            <p:cNvSpPr>
              <a:spLocks/>
            </p:cNvSpPr>
            <p:nvPr/>
          </p:nvSpPr>
          <p:spPr bwMode="auto">
            <a:xfrm>
              <a:off x="1730" y="1713"/>
              <a:ext cx="26" cy="2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" y="46"/>
                </a:cxn>
                <a:cxn ang="0">
                  <a:pos x="1" y="49"/>
                </a:cxn>
                <a:cxn ang="0">
                  <a:pos x="3" y="51"/>
                </a:cxn>
                <a:cxn ang="0">
                  <a:pos x="4" y="53"/>
                </a:cxn>
                <a:cxn ang="0">
                  <a:pos x="10" y="57"/>
                </a:cxn>
                <a:cxn ang="0">
                  <a:pos x="15" y="59"/>
                </a:cxn>
                <a:cxn ang="0">
                  <a:pos x="28" y="62"/>
                </a:cxn>
                <a:cxn ang="0">
                  <a:pos x="40" y="62"/>
                </a:cxn>
                <a:cxn ang="0">
                  <a:pos x="45" y="62"/>
                </a:cxn>
                <a:cxn ang="0">
                  <a:pos x="49" y="59"/>
                </a:cxn>
                <a:cxn ang="0">
                  <a:pos x="54" y="57"/>
                </a:cxn>
                <a:cxn ang="0">
                  <a:pos x="58" y="54"/>
                </a:cxn>
                <a:cxn ang="0">
                  <a:pos x="65" y="47"/>
                </a:cxn>
                <a:cxn ang="0">
                  <a:pos x="70" y="38"/>
                </a:cxn>
                <a:cxn ang="0">
                  <a:pos x="74" y="28"/>
                </a:cxn>
                <a:cxn ang="0">
                  <a:pos x="78" y="18"/>
                </a:cxn>
                <a:cxn ang="0">
                  <a:pos x="79" y="8"/>
                </a:cxn>
                <a:cxn ang="0">
                  <a:pos x="80" y="0"/>
                </a:cxn>
                <a:cxn ang="0">
                  <a:pos x="71" y="0"/>
                </a:cxn>
                <a:cxn ang="0">
                  <a:pos x="59" y="3"/>
                </a:cxn>
                <a:cxn ang="0">
                  <a:pos x="46" y="8"/>
                </a:cxn>
                <a:cxn ang="0">
                  <a:pos x="33" y="13"/>
                </a:cxn>
                <a:cxn ang="0">
                  <a:pos x="21" y="19"/>
                </a:cxn>
                <a:cxn ang="0">
                  <a:pos x="10" y="26"/>
                </a:cxn>
                <a:cxn ang="0">
                  <a:pos x="6" y="30"/>
                </a:cxn>
                <a:cxn ang="0">
                  <a:pos x="3" y="34"/>
                </a:cxn>
                <a:cxn ang="0">
                  <a:pos x="1" y="39"/>
                </a:cxn>
                <a:cxn ang="0">
                  <a:pos x="0" y="43"/>
                </a:cxn>
              </a:cxnLst>
              <a:rect l="0" t="0" r="r" b="b"/>
              <a:pathLst>
                <a:path w="80" h="62">
                  <a:moveTo>
                    <a:pt x="0" y="43"/>
                  </a:moveTo>
                  <a:lnTo>
                    <a:pt x="1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28" y="62"/>
                  </a:lnTo>
                  <a:lnTo>
                    <a:pt x="40" y="62"/>
                  </a:lnTo>
                  <a:lnTo>
                    <a:pt x="45" y="62"/>
                  </a:lnTo>
                  <a:lnTo>
                    <a:pt x="49" y="59"/>
                  </a:lnTo>
                  <a:lnTo>
                    <a:pt x="54" y="57"/>
                  </a:lnTo>
                  <a:lnTo>
                    <a:pt x="58" y="54"/>
                  </a:lnTo>
                  <a:lnTo>
                    <a:pt x="65" y="47"/>
                  </a:lnTo>
                  <a:lnTo>
                    <a:pt x="70" y="38"/>
                  </a:lnTo>
                  <a:lnTo>
                    <a:pt x="74" y="28"/>
                  </a:lnTo>
                  <a:lnTo>
                    <a:pt x="78" y="18"/>
                  </a:lnTo>
                  <a:lnTo>
                    <a:pt x="79" y="8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8"/>
                  </a:lnTo>
                  <a:lnTo>
                    <a:pt x="33" y="13"/>
                  </a:lnTo>
                  <a:lnTo>
                    <a:pt x="21" y="19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6" name="Freeform 398"/>
            <p:cNvSpPr>
              <a:spLocks/>
            </p:cNvSpPr>
            <p:nvPr/>
          </p:nvSpPr>
          <p:spPr bwMode="auto">
            <a:xfrm>
              <a:off x="1583" y="1674"/>
              <a:ext cx="33" cy="16"/>
            </a:xfrm>
            <a:custGeom>
              <a:avLst/>
              <a:gdLst/>
              <a:ahLst/>
              <a:cxnLst>
                <a:cxn ang="0">
                  <a:pos x="80" y="13"/>
                </a:cxn>
                <a:cxn ang="0">
                  <a:pos x="72" y="12"/>
                </a:cxn>
                <a:cxn ang="0">
                  <a:pos x="66" y="11"/>
                </a:cxn>
                <a:cxn ang="0">
                  <a:pos x="59" y="8"/>
                </a:cxn>
                <a:cxn ang="0">
                  <a:pos x="53" y="6"/>
                </a:cxn>
                <a:cxn ang="0">
                  <a:pos x="47" y="4"/>
                </a:cxn>
                <a:cxn ang="0">
                  <a:pos x="41" y="2"/>
                </a:cxn>
                <a:cxn ang="0">
                  <a:pos x="34" y="0"/>
                </a:cxn>
                <a:cxn ang="0">
                  <a:pos x="26" y="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7" y="21"/>
                </a:cxn>
                <a:cxn ang="0">
                  <a:pos x="26" y="29"/>
                </a:cxn>
                <a:cxn ang="0">
                  <a:pos x="34" y="36"/>
                </a:cxn>
                <a:cxn ang="0">
                  <a:pos x="42" y="42"/>
                </a:cxn>
                <a:cxn ang="0">
                  <a:pos x="52" y="46"/>
                </a:cxn>
                <a:cxn ang="0">
                  <a:pos x="61" y="48"/>
                </a:cxn>
                <a:cxn ang="0">
                  <a:pos x="72" y="49"/>
                </a:cxn>
                <a:cxn ang="0">
                  <a:pos x="79" y="48"/>
                </a:cxn>
                <a:cxn ang="0">
                  <a:pos x="87" y="45"/>
                </a:cxn>
                <a:cxn ang="0">
                  <a:pos x="97" y="39"/>
                </a:cxn>
                <a:cxn ang="0">
                  <a:pos x="106" y="31"/>
                </a:cxn>
                <a:cxn ang="0">
                  <a:pos x="101" y="30"/>
                </a:cxn>
                <a:cxn ang="0">
                  <a:pos x="98" y="28"/>
                </a:cxn>
                <a:cxn ang="0">
                  <a:pos x="93" y="25"/>
                </a:cxn>
                <a:cxn ang="0">
                  <a:pos x="90" y="22"/>
                </a:cxn>
                <a:cxn ang="0">
                  <a:pos x="88" y="19"/>
                </a:cxn>
                <a:cxn ang="0">
                  <a:pos x="84" y="16"/>
                </a:cxn>
                <a:cxn ang="0">
                  <a:pos x="82" y="14"/>
                </a:cxn>
                <a:cxn ang="0">
                  <a:pos x="80" y="13"/>
                </a:cxn>
              </a:cxnLst>
              <a:rect l="0" t="0" r="r" b="b"/>
              <a:pathLst>
                <a:path w="106" h="49">
                  <a:moveTo>
                    <a:pt x="80" y="13"/>
                  </a:moveTo>
                  <a:lnTo>
                    <a:pt x="72" y="12"/>
                  </a:lnTo>
                  <a:lnTo>
                    <a:pt x="66" y="11"/>
                  </a:lnTo>
                  <a:lnTo>
                    <a:pt x="59" y="8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9" y="11"/>
                  </a:lnTo>
                  <a:lnTo>
                    <a:pt x="17" y="21"/>
                  </a:lnTo>
                  <a:lnTo>
                    <a:pt x="26" y="29"/>
                  </a:lnTo>
                  <a:lnTo>
                    <a:pt x="34" y="36"/>
                  </a:lnTo>
                  <a:lnTo>
                    <a:pt x="42" y="42"/>
                  </a:lnTo>
                  <a:lnTo>
                    <a:pt x="52" y="46"/>
                  </a:lnTo>
                  <a:lnTo>
                    <a:pt x="61" y="48"/>
                  </a:lnTo>
                  <a:lnTo>
                    <a:pt x="72" y="49"/>
                  </a:lnTo>
                  <a:lnTo>
                    <a:pt x="79" y="48"/>
                  </a:lnTo>
                  <a:lnTo>
                    <a:pt x="87" y="45"/>
                  </a:lnTo>
                  <a:lnTo>
                    <a:pt x="97" y="39"/>
                  </a:lnTo>
                  <a:lnTo>
                    <a:pt x="106" y="31"/>
                  </a:lnTo>
                  <a:lnTo>
                    <a:pt x="101" y="30"/>
                  </a:lnTo>
                  <a:lnTo>
                    <a:pt x="98" y="28"/>
                  </a:lnTo>
                  <a:lnTo>
                    <a:pt x="93" y="25"/>
                  </a:lnTo>
                  <a:lnTo>
                    <a:pt x="90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7" name="Freeform 399"/>
            <p:cNvSpPr>
              <a:spLocks/>
            </p:cNvSpPr>
            <p:nvPr/>
          </p:nvSpPr>
          <p:spPr bwMode="auto">
            <a:xfrm>
              <a:off x="1599" y="1713"/>
              <a:ext cx="15" cy="7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" y="21"/>
                </a:cxn>
                <a:cxn ang="0">
                  <a:pos x="12" y="22"/>
                </a:cxn>
                <a:cxn ang="0">
                  <a:pos x="18" y="22"/>
                </a:cxn>
                <a:cxn ang="0">
                  <a:pos x="26" y="21"/>
                </a:cxn>
                <a:cxn ang="0">
                  <a:pos x="33" y="19"/>
                </a:cxn>
                <a:cxn ang="0">
                  <a:pos x="38" y="15"/>
                </a:cxn>
                <a:cxn ang="0">
                  <a:pos x="41" y="12"/>
                </a:cxn>
                <a:cxn ang="0">
                  <a:pos x="44" y="9"/>
                </a:cxn>
                <a:cxn ang="0">
                  <a:pos x="45" y="5"/>
                </a:cxn>
                <a:cxn ang="0">
                  <a:pos x="47" y="0"/>
                </a:cxn>
                <a:cxn ang="0">
                  <a:pos x="0" y="19"/>
                </a:cxn>
              </a:cxnLst>
              <a:rect l="0" t="0" r="r" b="b"/>
              <a:pathLst>
                <a:path w="47" h="22">
                  <a:moveTo>
                    <a:pt x="0" y="19"/>
                  </a:moveTo>
                  <a:lnTo>
                    <a:pt x="5" y="21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26" y="21"/>
                  </a:lnTo>
                  <a:lnTo>
                    <a:pt x="33" y="19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5" y="5"/>
                  </a:lnTo>
                  <a:lnTo>
                    <a:pt x="47" y="0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8" name="Freeform 400"/>
            <p:cNvSpPr>
              <a:spLocks/>
            </p:cNvSpPr>
            <p:nvPr/>
          </p:nvSpPr>
          <p:spPr bwMode="auto">
            <a:xfrm>
              <a:off x="1608" y="1742"/>
              <a:ext cx="17" cy="11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" y="9"/>
                </a:cxn>
                <a:cxn ang="0">
                  <a:pos x="23" y="18"/>
                </a:cxn>
                <a:cxn ang="0">
                  <a:pos x="11" y="26"/>
                </a:cxn>
                <a:cxn ang="0">
                  <a:pos x="0" y="32"/>
                </a:cxn>
                <a:cxn ang="0">
                  <a:pos x="13" y="32"/>
                </a:cxn>
                <a:cxn ang="0">
                  <a:pos x="26" y="32"/>
                </a:cxn>
                <a:cxn ang="0">
                  <a:pos x="39" y="32"/>
                </a:cxn>
                <a:cxn ang="0">
                  <a:pos x="53" y="32"/>
                </a:cxn>
                <a:cxn ang="0">
                  <a:pos x="53" y="24"/>
                </a:cxn>
                <a:cxn ang="0">
                  <a:pos x="53" y="16"/>
                </a:cxn>
                <a:cxn ang="0">
                  <a:pos x="53" y="9"/>
                </a:cxn>
                <a:cxn ang="0">
                  <a:pos x="53" y="0"/>
                </a:cxn>
              </a:cxnLst>
              <a:rect l="0" t="0" r="r" b="b"/>
              <a:pathLst>
                <a:path w="53" h="32">
                  <a:moveTo>
                    <a:pt x="53" y="0"/>
                  </a:moveTo>
                  <a:lnTo>
                    <a:pt x="37" y="9"/>
                  </a:lnTo>
                  <a:lnTo>
                    <a:pt x="23" y="18"/>
                  </a:lnTo>
                  <a:lnTo>
                    <a:pt x="11" y="2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9" y="32"/>
                  </a:lnTo>
                  <a:lnTo>
                    <a:pt x="53" y="32"/>
                  </a:lnTo>
                  <a:lnTo>
                    <a:pt x="53" y="24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49" name="Freeform 401"/>
            <p:cNvSpPr>
              <a:spLocks/>
            </p:cNvSpPr>
            <p:nvPr/>
          </p:nvSpPr>
          <p:spPr bwMode="auto">
            <a:xfrm>
              <a:off x="1450" y="1438"/>
              <a:ext cx="14" cy="12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0" y="16"/>
                </a:cxn>
                <a:cxn ang="0">
                  <a:pos x="0" y="34"/>
                </a:cxn>
                <a:cxn ang="0">
                  <a:pos x="27" y="34"/>
                </a:cxn>
                <a:cxn ang="0">
                  <a:pos x="31" y="32"/>
                </a:cxn>
                <a:cxn ang="0">
                  <a:pos x="35" y="28"/>
                </a:cxn>
                <a:cxn ang="0">
                  <a:pos x="39" y="25"/>
                </a:cxn>
                <a:cxn ang="0">
                  <a:pos x="42" y="21"/>
                </a:cxn>
                <a:cxn ang="0">
                  <a:pos x="44" y="17"/>
                </a:cxn>
                <a:cxn ang="0">
                  <a:pos x="45" y="13"/>
                </a:cxn>
                <a:cxn ang="0">
                  <a:pos x="46" y="8"/>
                </a:cxn>
                <a:cxn ang="0">
                  <a:pos x="46" y="3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2" y="2"/>
                </a:cxn>
                <a:cxn ang="0">
                  <a:pos x="27" y="3"/>
                </a:cxn>
              </a:cxnLst>
              <a:rect l="0" t="0" r="r" b="b"/>
              <a:pathLst>
                <a:path w="46" h="34">
                  <a:moveTo>
                    <a:pt x="27" y="3"/>
                  </a:moveTo>
                  <a:lnTo>
                    <a:pt x="0" y="16"/>
                  </a:lnTo>
                  <a:lnTo>
                    <a:pt x="0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5" y="28"/>
                  </a:lnTo>
                  <a:lnTo>
                    <a:pt x="39" y="25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7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0" name="Freeform 402"/>
            <p:cNvSpPr>
              <a:spLocks/>
            </p:cNvSpPr>
            <p:nvPr/>
          </p:nvSpPr>
          <p:spPr bwMode="auto">
            <a:xfrm>
              <a:off x="1305" y="1224"/>
              <a:ext cx="16" cy="8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4" y="25"/>
                </a:cxn>
                <a:cxn ang="0">
                  <a:pos x="28" y="25"/>
                </a:cxn>
                <a:cxn ang="0">
                  <a:pos x="30" y="24"/>
                </a:cxn>
                <a:cxn ang="0">
                  <a:pos x="33" y="22"/>
                </a:cxn>
                <a:cxn ang="0">
                  <a:pos x="37" y="18"/>
                </a:cxn>
                <a:cxn ang="0">
                  <a:pos x="40" y="15"/>
                </a:cxn>
                <a:cxn ang="0">
                  <a:pos x="45" y="7"/>
                </a:cxn>
                <a:cxn ang="0">
                  <a:pos x="48" y="0"/>
                </a:cxn>
                <a:cxn ang="0">
                  <a:pos x="40" y="1"/>
                </a:cxn>
                <a:cxn ang="0">
                  <a:pos x="33" y="2"/>
                </a:cxn>
                <a:cxn ang="0">
                  <a:pos x="28" y="5"/>
                </a:cxn>
                <a:cxn ang="0">
                  <a:pos x="21" y="8"/>
                </a:cxn>
                <a:cxn ang="0">
                  <a:pos x="11" y="16"/>
                </a:cxn>
                <a:cxn ang="0">
                  <a:pos x="0" y="25"/>
                </a:cxn>
              </a:cxnLst>
              <a:rect l="0" t="0" r="r" b="b"/>
              <a:pathLst>
                <a:path w="48" h="25">
                  <a:moveTo>
                    <a:pt x="0" y="25"/>
                  </a:moveTo>
                  <a:lnTo>
                    <a:pt x="14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2"/>
                  </a:lnTo>
                  <a:lnTo>
                    <a:pt x="37" y="18"/>
                  </a:lnTo>
                  <a:lnTo>
                    <a:pt x="40" y="15"/>
                  </a:lnTo>
                  <a:lnTo>
                    <a:pt x="45" y="7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1" y="16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1" name="Freeform 403"/>
            <p:cNvSpPr>
              <a:spLocks/>
            </p:cNvSpPr>
            <p:nvPr/>
          </p:nvSpPr>
          <p:spPr bwMode="auto">
            <a:xfrm>
              <a:off x="1343" y="1188"/>
              <a:ext cx="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7"/>
                </a:cxn>
                <a:cxn ang="0">
                  <a:pos x="11" y="36"/>
                </a:cxn>
                <a:cxn ang="0">
                  <a:pos x="20" y="34"/>
                </a:cxn>
                <a:cxn ang="0">
                  <a:pos x="22" y="33"/>
                </a:cxn>
                <a:cxn ang="0">
                  <a:pos x="26" y="32"/>
                </a:cxn>
                <a:cxn ang="0">
                  <a:pos x="28" y="30"/>
                </a:cxn>
                <a:cxn ang="0">
                  <a:pos x="29" y="28"/>
                </a:cxn>
                <a:cxn ang="0">
                  <a:pos x="30" y="23"/>
                </a:cxn>
                <a:cxn ang="0">
                  <a:pos x="30" y="16"/>
                </a:cxn>
                <a:cxn ang="0">
                  <a:pos x="29" y="9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0" y="37"/>
                  </a:lnTo>
                  <a:lnTo>
                    <a:pt x="11" y="36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9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2" name="Freeform 404"/>
            <p:cNvSpPr>
              <a:spLocks/>
            </p:cNvSpPr>
            <p:nvPr/>
          </p:nvSpPr>
          <p:spPr bwMode="auto">
            <a:xfrm>
              <a:off x="1334" y="1208"/>
              <a:ext cx="36" cy="16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22" y="3"/>
                </a:cxn>
                <a:cxn ang="0">
                  <a:pos x="12" y="5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1" y="15"/>
                </a:cxn>
                <a:cxn ang="0">
                  <a:pos x="0" y="21"/>
                </a:cxn>
                <a:cxn ang="0">
                  <a:pos x="6" y="27"/>
                </a:cxn>
                <a:cxn ang="0">
                  <a:pos x="10" y="33"/>
                </a:cxn>
                <a:cxn ang="0">
                  <a:pos x="16" y="37"/>
                </a:cxn>
                <a:cxn ang="0">
                  <a:pos x="20" y="41"/>
                </a:cxn>
                <a:cxn ang="0">
                  <a:pos x="25" y="43"/>
                </a:cxn>
                <a:cxn ang="0">
                  <a:pos x="30" y="45"/>
                </a:cxn>
                <a:cxn ang="0">
                  <a:pos x="35" y="46"/>
                </a:cxn>
                <a:cxn ang="0">
                  <a:pos x="40" y="46"/>
                </a:cxn>
                <a:cxn ang="0">
                  <a:pos x="56" y="46"/>
                </a:cxn>
                <a:cxn ang="0">
                  <a:pos x="70" y="43"/>
                </a:cxn>
                <a:cxn ang="0">
                  <a:pos x="76" y="41"/>
                </a:cxn>
                <a:cxn ang="0">
                  <a:pos x="81" y="38"/>
                </a:cxn>
                <a:cxn ang="0">
                  <a:pos x="87" y="36"/>
                </a:cxn>
                <a:cxn ang="0">
                  <a:pos x="91" y="33"/>
                </a:cxn>
                <a:cxn ang="0">
                  <a:pos x="99" y="27"/>
                </a:cxn>
                <a:cxn ang="0">
                  <a:pos x="106" y="20"/>
                </a:cxn>
                <a:cxn ang="0">
                  <a:pos x="110" y="12"/>
                </a:cxn>
                <a:cxn ang="0">
                  <a:pos x="113" y="3"/>
                </a:cxn>
                <a:cxn ang="0">
                  <a:pos x="99" y="1"/>
                </a:cxn>
                <a:cxn ang="0">
                  <a:pos x="87" y="0"/>
                </a:cxn>
                <a:cxn ang="0">
                  <a:pos x="76" y="0"/>
                </a:cxn>
                <a:cxn ang="0">
                  <a:pos x="66" y="1"/>
                </a:cxn>
                <a:cxn ang="0">
                  <a:pos x="48" y="2"/>
                </a:cxn>
                <a:cxn ang="0">
                  <a:pos x="33" y="3"/>
                </a:cxn>
              </a:cxnLst>
              <a:rect l="0" t="0" r="r" b="b"/>
              <a:pathLst>
                <a:path w="113" h="46">
                  <a:moveTo>
                    <a:pt x="33" y="3"/>
                  </a:moveTo>
                  <a:lnTo>
                    <a:pt x="22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10" y="33"/>
                  </a:lnTo>
                  <a:lnTo>
                    <a:pt x="16" y="37"/>
                  </a:lnTo>
                  <a:lnTo>
                    <a:pt x="20" y="41"/>
                  </a:lnTo>
                  <a:lnTo>
                    <a:pt x="25" y="43"/>
                  </a:lnTo>
                  <a:lnTo>
                    <a:pt x="30" y="45"/>
                  </a:lnTo>
                  <a:lnTo>
                    <a:pt x="35" y="46"/>
                  </a:lnTo>
                  <a:lnTo>
                    <a:pt x="40" y="46"/>
                  </a:lnTo>
                  <a:lnTo>
                    <a:pt x="56" y="46"/>
                  </a:lnTo>
                  <a:lnTo>
                    <a:pt x="70" y="43"/>
                  </a:lnTo>
                  <a:lnTo>
                    <a:pt x="76" y="41"/>
                  </a:lnTo>
                  <a:lnTo>
                    <a:pt x="81" y="38"/>
                  </a:lnTo>
                  <a:lnTo>
                    <a:pt x="87" y="36"/>
                  </a:lnTo>
                  <a:lnTo>
                    <a:pt x="91" y="33"/>
                  </a:lnTo>
                  <a:lnTo>
                    <a:pt x="99" y="27"/>
                  </a:lnTo>
                  <a:lnTo>
                    <a:pt x="106" y="20"/>
                  </a:lnTo>
                  <a:lnTo>
                    <a:pt x="110" y="12"/>
                  </a:lnTo>
                  <a:lnTo>
                    <a:pt x="113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6" y="1"/>
                  </a:lnTo>
                  <a:lnTo>
                    <a:pt x="48" y="2"/>
                  </a:lnTo>
                  <a:lnTo>
                    <a:pt x="33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3" name="Freeform 405"/>
            <p:cNvSpPr>
              <a:spLocks/>
            </p:cNvSpPr>
            <p:nvPr/>
          </p:nvSpPr>
          <p:spPr bwMode="auto">
            <a:xfrm>
              <a:off x="1365" y="1201"/>
              <a:ext cx="49" cy="28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2" y="81"/>
                </a:cxn>
                <a:cxn ang="0">
                  <a:pos x="6" y="82"/>
                </a:cxn>
                <a:cxn ang="0">
                  <a:pos x="10" y="82"/>
                </a:cxn>
                <a:cxn ang="0">
                  <a:pos x="14" y="82"/>
                </a:cxn>
                <a:cxn ang="0">
                  <a:pos x="23" y="80"/>
                </a:cxn>
                <a:cxn ang="0">
                  <a:pos x="33" y="79"/>
                </a:cxn>
                <a:cxn ang="0">
                  <a:pos x="40" y="79"/>
                </a:cxn>
                <a:cxn ang="0">
                  <a:pos x="47" y="78"/>
                </a:cxn>
                <a:cxn ang="0">
                  <a:pos x="56" y="76"/>
                </a:cxn>
                <a:cxn ang="0">
                  <a:pos x="65" y="74"/>
                </a:cxn>
                <a:cxn ang="0">
                  <a:pos x="83" y="68"/>
                </a:cxn>
                <a:cxn ang="0">
                  <a:pos x="103" y="59"/>
                </a:cxn>
                <a:cxn ang="0">
                  <a:pos x="112" y="54"/>
                </a:cxn>
                <a:cxn ang="0">
                  <a:pos x="121" y="49"/>
                </a:cxn>
                <a:cxn ang="0">
                  <a:pos x="129" y="43"/>
                </a:cxn>
                <a:cxn ang="0">
                  <a:pos x="136" y="38"/>
                </a:cxn>
                <a:cxn ang="0">
                  <a:pos x="142" y="32"/>
                </a:cxn>
                <a:cxn ang="0">
                  <a:pos x="147" y="25"/>
                </a:cxn>
                <a:cxn ang="0">
                  <a:pos x="150" y="19"/>
                </a:cxn>
                <a:cxn ang="0">
                  <a:pos x="153" y="12"/>
                </a:cxn>
                <a:cxn ang="0">
                  <a:pos x="134" y="8"/>
                </a:cxn>
                <a:cxn ang="0">
                  <a:pos x="115" y="3"/>
                </a:cxn>
                <a:cxn ang="0">
                  <a:pos x="96" y="1"/>
                </a:cxn>
                <a:cxn ang="0">
                  <a:pos x="77" y="0"/>
                </a:cxn>
                <a:cxn ang="0">
                  <a:pos x="68" y="1"/>
                </a:cxn>
                <a:cxn ang="0">
                  <a:pos x="60" y="1"/>
                </a:cxn>
                <a:cxn ang="0">
                  <a:pos x="52" y="2"/>
                </a:cxn>
                <a:cxn ang="0">
                  <a:pos x="45" y="4"/>
                </a:cxn>
                <a:cxn ang="0">
                  <a:pos x="38" y="7"/>
                </a:cxn>
                <a:cxn ang="0">
                  <a:pos x="34" y="10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32" y="23"/>
                </a:cxn>
                <a:cxn ang="0">
                  <a:pos x="36" y="29"/>
                </a:cxn>
                <a:cxn ang="0">
                  <a:pos x="38" y="32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6" y="36"/>
                </a:cxn>
                <a:cxn ang="0">
                  <a:pos x="40" y="41"/>
                </a:cxn>
                <a:cxn ang="0">
                  <a:pos x="33" y="46"/>
                </a:cxn>
                <a:cxn ang="0">
                  <a:pos x="29" y="52"/>
                </a:cxn>
                <a:cxn ang="0">
                  <a:pos x="23" y="57"/>
                </a:cxn>
                <a:cxn ang="0">
                  <a:pos x="18" y="64"/>
                </a:cxn>
                <a:cxn ang="0">
                  <a:pos x="13" y="69"/>
                </a:cxn>
                <a:cxn ang="0">
                  <a:pos x="7" y="75"/>
                </a:cxn>
                <a:cxn ang="0">
                  <a:pos x="0" y="79"/>
                </a:cxn>
              </a:cxnLst>
              <a:rect l="0" t="0" r="r" b="b"/>
              <a:pathLst>
                <a:path w="153" h="82">
                  <a:moveTo>
                    <a:pt x="0" y="79"/>
                  </a:moveTo>
                  <a:lnTo>
                    <a:pt x="2" y="81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4" y="82"/>
                  </a:lnTo>
                  <a:lnTo>
                    <a:pt x="23" y="80"/>
                  </a:lnTo>
                  <a:lnTo>
                    <a:pt x="33" y="79"/>
                  </a:lnTo>
                  <a:lnTo>
                    <a:pt x="40" y="79"/>
                  </a:lnTo>
                  <a:lnTo>
                    <a:pt x="47" y="78"/>
                  </a:lnTo>
                  <a:lnTo>
                    <a:pt x="56" y="76"/>
                  </a:lnTo>
                  <a:lnTo>
                    <a:pt x="65" y="74"/>
                  </a:lnTo>
                  <a:lnTo>
                    <a:pt x="83" y="68"/>
                  </a:lnTo>
                  <a:lnTo>
                    <a:pt x="103" y="59"/>
                  </a:lnTo>
                  <a:lnTo>
                    <a:pt x="112" y="54"/>
                  </a:lnTo>
                  <a:lnTo>
                    <a:pt x="121" y="49"/>
                  </a:lnTo>
                  <a:lnTo>
                    <a:pt x="129" y="43"/>
                  </a:lnTo>
                  <a:lnTo>
                    <a:pt x="136" y="38"/>
                  </a:lnTo>
                  <a:lnTo>
                    <a:pt x="142" y="32"/>
                  </a:lnTo>
                  <a:lnTo>
                    <a:pt x="147" y="25"/>
                  </a:lnTo>
                  <a:lnTo>
                    <a:pt x="150" y="19"/>
                  </a:lnTo>
                  <a:lnTo>
                    <a:pt x="153" y="12"/>
                  </a:lnTo>
                  <a:lnTo>
                    <a:pt x="134" y="8"/>
                  </a:lnTo>
                  <a:lnTo>
                    <a:pt x="115" y="3"/>
                  </a:lnTo>
                  <a:lnTo>
                    <a:pt x="96" y="1"/>
                  </a:lnTo>
                  <a:lnTo>
                    <a:pt x="77" y="0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52" y="2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4" y="10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32" y="23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0" y="41"/>
                  </a:lnTo>
                  <a:lnTo>
                    <a:pt x="33" y="46"/>
                  </a:lnTo>
                  <a:lnTo>
                    <a:pt x="29" y="52"/>
                  </a:lnTo>
                  <a:lnTo>
                    <a:pt x="23" y="57"/>
                  </a:lnTo>
                  <a:lnTo>
                    <a:pt x="18" y="64"/>
                  </a:lnTo>
                  <a:lnTo>
                    <a:pt x="13" y="69"/>
                  </a:lnTo>
                  <a:lnTo>
                    <a:pt x="7" y="75"/>
                  </a:lnTo>
                  <a:lnTo>
                    <a:pt x="0" y="7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4" name="Freeform 406"/>
            <p:cNvSpPr>
              <a:spLocks/>
            </p:cNvSpPr>
            <p:nvPr/>
          </p:nvSpPr>
          <p:spPr bwMode="auto">
            <a:xfrm>
              <a:off x="1414" y="1217"/>
              <a:ext cx="29" cy="1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5" y="41"/>
                </a:cxn>
                <a:cxn ang="0">
                  <a:pos x="11" y="44"/>
                </a:cxn>
                <a:cxn ang="0">
                  <a:pos x="16" y="47"/>
                </a:cxn>
                <a:cxn ang="0">
                  <a:pos x="23" y="48"/>
                </a:cxn>
                <a:cxn ang="0">
                  <a:pos x="35" y="49"/>
                </a:cxn>
                <a:cxn ang="0">
                  <a:pos x="46" y="50"/>
                </a:cxn>
                <a:cxn ang="0">
                  <a:pos x="58" y="49"/>
                </a:cxn>
                <a:cxn ang="0">
                  <a:pos x="67" y="48"/>
                </a:cxn>
                <a:cxn ang="0">
                  <a:pos x="73" y="47"/>
                </a:cxn>
                <a:cxn ang="0">
                  <a:pos x="79" y="44"/>
                </a:cxn>
                <a:cxn ang="0">
                  <a:pos x="82" y="41"/>
                </a:cxn>
                <a:cxn ang="0">
                  <a:pos x="84" y="37"/>
                </a:cxn>
                <a:cxn ang="0">
                  <a:pos x="85" y="32"/>
                </a:cxn>
                <a:cxn ang="0">
                  <a:pos x="86" y="25"/>
                </a:cxn>
                <a:cxn ang="0">
                  <a:pos x="85" y="17"/>
                </a:cxn>
                <a:cxn ang="0">
                  <a:pos x="84" y="10"/>
                </a:cxn>
                <a:cxn ang="0">
                  <a:pos x="83" y="7"/>
                </a:cxn>
                <a:cxn ang="0">
                  <a:pos x="81" y="5"/>
                </a:cxn>
                <a:cxn ang="0">
                  <a:pos x="77" y="2"/>
                </a:cxn>
                <a:cxn ang="0">
                  <a:pos x="73" y="0"/>
                </a:cxn>
                <a:cxn ang="0">
                  <a:pos x="0" y="37"/>
                </a:cxn>
              </a:cxnLst>
              <a:rect l="0" t="0" r="r" b="b"/>
              <a:pathLst>
                <a:path w="86" h="50">
                  <a:moveTo>
                    <a:pt x="0" y="37"/>
                  </a:moveTo>
                  <a:lnTo>
                    <a:pt x="5" y="41"/>
                  </a:lnTo>
                  <a:lnTo>
                    <a:pt x="11" y="44"/>
                  </a:lnTo>
                  <a:lnTo>
                    <a:pt x="16" y="47"/>
                  </a:lnTo>
                  <a:lnTo>
                    <a:pt x="23" y="48"/>
                  </a:lnTo>
                  <a:lnTo>
                    <a:pt x="35" y="49"/>
                  </a:lnTo>
                  <a:lnTo>
                    <a:pt x="46" y="50"/>
                  </a:lnTo>
                  <a:lnTo>
                    <a:pt x="58" y="49"/>
                  </a:lnTo>
                  <a:lnTo>
                    <a:pt x="67" y="48"/>
                  </a:lnTo>
                  <a:lnTo>
                    <a:pt x="73" y="47"/>
                  </a:lnTo>
                  <a:lnTo>
                    <a:pt x="79" y="44"/>
                  </a:lnTo>
                  <a:lnTo>
                    <a:pt x="82" y="41"/>
                  </a:lnTo>
                  <a:lnTo>
                    <a:pt x="84" y="37"/>
                  </a:lnTo>
                  <a:lnTo>
                    <a:pt x="85" y="32"/>
                  </a:lnTo>
                  <a:lnTo>
                    <a:pt x="86" y="25"/>
                  </a:lnTo>
                  <a:lnTo>
                    <a:pt x="85" y="17"/>
                  </a:lnTo>
                  <a:lnTo>
                    <a:pt x="84" y="10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5" name="Freeform 407"/>
            <p:cNvSpPr>
              <a:spLocks/>
            </p:cNvSpPr>
            <p:nvPr/>
          </p:nvSpPr>
          <p:spPr bwMode="auto">
            <a:xfrm>
              <a:off x="1379" y="1163"/>
              <a:ext cx="55" cy="25"/>
            </a:xfrm>
            <a:custGeom>
              <a:avLst/>
              <a:gdLst/>
              <a:ahLst/>
              <a:cxnLst>
                <a:cxn ang="0">
                  <a:pos x="119" y="61"/>
                </a:cxn>
                <a:cxn ang="0">
                  <a:pos x="109" y="61"/>
                </a:cxn>
                <a:cxn ang="0">
                  <a:pos x="99" y="61"/>
                </a:cxn>
                <a:cxn ang="0">
                  <a:pos x="90" y="61"/>
                </a:cxn>
                <a:cxn ang="0">
                  <a:pos x="80" y="61"/>
                </a:cxn>
                <a:cxn ang="0">
                  <a:pos x="60" y="74"/>
                </a:cxn>
                <a:cxn ang="0">
                  <a:pos x="33" y="74"/>
                </a:cxn>
                <a:cxn ang="0">
                  <a:pos x="36" y="61"/>
                </a:cxn>
                <a:cxn ang="0">
                  <a:pos x="39" y="49"/>
                </a:cxn>
                <a:cxn ang="0">
                  <a:pos x="30" y="49"/>
                </a:cxn>
                <a:cxn ang="0">
                  <a:pos x="23" y="48"/>
                </a:cxn>
                <a:cxn ang="0">
                  <a:pos x="15" y="47"/>
                </a:cxn>
                <a:cxn ang="0">
                  <a:pos x="9" y="45"/>
                </a:cxn>
                <a:cxn ang="0">
                  <a:pos x="5" y="42"/>
                </a:cxn>
                <a:cxn ang="0">
                  <a:pos x="2" y="39"/>
                </a:cxn>
                <a:cxn ang="0">
                  <a:pos x="1" y="35"/>
                </a:cxn>
                <a:cxn ang="0">
                  <a:pos x="0" y="31"/>
                </a:cxn>
                <a:cxn ang="0">
                  <a:pos x="1" y="26"/>
                </a:cxn>
                <a:cxn ang="0">
                  <a:pos x="2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13" y="10"/>
                </a:cxn>
                <a:cxn ang="0">
                  <a:pos x="18" y="7"/>
                </a:cxn>
                <a:cxn ang="0">
                  <a:pos x="24" y="5"/>
                </a:cxn>
                <a:cxn ang="0">
                  <a:pos x="29" y="4"/>
                </a:cxn>
                <a:cxn ang="0">
                  <a:pos x="42" y="1"/>
                </a:cxn>
                <a:cxn ang="0">
                  <a:pos x="56" y="0"/>
                </a:cxn>
                <a:cxn ang="0">
                  <a:pos x="69" y="0"/>
                </a:cxn>
                <a:cxn ang="0">
                  <a:pos x="80" y="0"/>
                </a:cxn>
                <a:cxn ang="0">
                  <a:pos x="94" y="1"/>
                </a:cxn>
                <a:cxn ang="0">
                  <a:pos x="106" y="4"/>
                </a:cxn>
                <a:cxn ang="0">
                  <a:pos x="117" y="7"/>
                </a:cxn>
                <a:cxn ang="0">
                  <a:pos x="128" y="13"/>
                </a:cxn>
                <a:cxn ang="0">
                  <a:pos x="139" y="17"/>
                </a:cxn>
                <a:cxn ang="0">
                  <a:pos x="150" y="21"/>
                </a:cxn>
                <a:cxn ang="0">
                  <a:pos x="161" y="24"/>
                </a:cxn>
                <a:cxn ang="0">
                  <a:pos x="172" y="25"/>
                </a:cxn>
                <a:cxn ang="0">
                  <a:pos x="172" y="43"/>
                </a:cxn>
                <a:cxn ang="0">
                  <a:pos x="169" y="48"/>
                </a:cxn>
                <a:cxn ang="0">
                  <a:pos x="165" y="53"/>
                </a:cxn>
                <a:cxn ang="0">
                  <a:pos x="161" y="57"/>
                </a:cxn>
                <a:cxn ang="0">
                  <a:pos x="158" y="60"/>
                </a:cxn>
                <a:cxn ang="0">
                  <a:pos x="153" y="62"/>
                </a:cxn>
                <a:cxn ang="0">
                  <a:pos x="149" y="63"/>
                </a:cxn>
                <a:cxn ang="0">
                  <a:pos x="146" y="65"/>
                </a:cxn>
                <a:cxn ang="0">
                  <a:pos x="141" y="65"/>
                </a:cxn>
                <a:cxn ang="0">
                  <a:pos x="131" y="65"/>
                </a:cxn>
                <a:cxn ang="0">
                  <a:pos x="121" y="63"/>
                </a:cxn>
                <a:cxn ang="0">
                  <a:pos x="112" y="59"/>
                </a:cxn>
                <a:cxn ang="0">
                  <a:pos x="99" y="55"/>
                </a:cxn>
                <a:cxn ang="0">
                  <a:pos x="106" y="55"/>
                </a:cxn>
                <a:cxn ang="0">
                  <a:pos x="119" y="61"/>
                </a:cxn>
              </a:cxnLst>
              <a:rect l="0" t="0" r="r" b="b"/>
              <a:pathLst>
                <a:path w="172" h="74">
                  <a:moveTo>
                    <a:pt x="119" y="61"/>
                  </a:moveTo>
                  <a:lnTo>
                    <a:pt x="109" y="61"/>
                  </a:lnTo>
                  <a:lnTo>
                    <a:pt x="99" y="61"/>
                  </a:lnTo>
                  <a:lnTo>
                    <a:pt x="90" y="61"/>
                  </a:lnTo>
                  <a:lnTo>
                    <a:pt x="80" y="61"/>
                  </a:lnTo>
                  <a:lnTo>
                    <a:pt x="60" y="74"/>
                  </a:lnTo>
                  <a:lnTo>
                    <a:pt x="33" y="74"/>
                  </a:lnTo>
                  <a:lnTo>
                    <a:pt x="36" y="61"/>
                  </a:lnTo>
                  <a:lnTo>
                    <a:pt x="39" y="49"/>
                  </a:lnTo>
                  <a:lnTo>
                    <a:pt x="30" y="49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6" y="4"/>
                  </a:lnTo>
                  <a:lnTo>
                    <a:pt x="117" y="7"/>
                  </a:lnTo>
                  <a:lnTo>
                    <a:pt x="128" y="13"/>
                  </a:lnTo>
                  <a:lnTo>
                    <a:pt x="139" y="17"/>
                  </a:lnTo>
                  <a:lnTo>
                    <a:pt x="150" y="21"/>
                  </a:lnTo>
                  <a:lnTo>
                    <a:pt x="161" y="24"/>
                  </a:lnTo>
                  <a:lnTo>
                    <a:pt x="172" y="25"/>
                  </a:lnTo>
                  <a:lnTo>
                    <a:pt x="172" y="43"/>
                  </a:lnTo>
                  <a:lnTo>
                    <a:pt x="169" y="48"/>
                  </a:lnTo>
                  <a:lnTo>
                    <a:pt x="165" y="53"/>
                  </a:lnTo>
                  <a:lnTo>
                    <a:pt x="161" y="57"/>
                  </a:lnTo>
                  <a:lnTo>
                    <a:pt x="158" y="60"/>
                  </a:lnTo>
                  <a:lnTo>
                    <a:pt x="153" y="62"/>
                  </a:lnTo>
                  <a:lnTo>
                    <a:pt x="149" y="63"/>
                  </a:lnTo>
                  <a:lnTo>
                    <a:pt x="146" y="65"/>
                  </a:lnTo>
                  <a:lnTo>
                    <a:pt x="141" y="65"/>
                  </a:lnTo>
                  <a:lnTo>
                    <a:pt x="131" y="65"/>
                  </a:lnTo>
                  <a:lnTo>
                    <a:pt x="121" y="63"/>
                  </a:lnTo>
                  <a:lnTo>
                    <a:pt x="112" y="59"/>
                  </a:lnTo>
                  <a:lnTo>
                    <a:pt x="99" y="55"/>
                  </a:lnTo>
                  <a:lnTo>
                    <a:pt x="106" y="55"/>
                  </a:lnTo>
                  <a:lnTo>
                    <a:pt x="119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6" name="Freeform 408"/>
            <p:cNvSpPr>
              <a:spLocks/>
            </p:cNvSpPr>
            <p:nvPr/>
          </p:nvSpPr>
          <p:spPr bwMode="auto">
            <a:xfrm>
              <a:off x="1450" y="1171"/>
              <a:ext cx="38" cy="17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47" y="49"/>
                </a:cxn>
                <a:cxn ang="0">
                  <a:pos x="64" y="48"/>
                </a:cxn>
                <a:cxn ang="0">
                  <a:pos x="78" y="46"/>
                </a:cxn>
                <a:cxn ang="0">
                  <a:pos x="90" y="43"/>
                </a:cxn>
                <a:cxn ang="0">
                  <a:pos x="96" y="39"/>
                </a:cxn>
                <a:cxn ang="0">
                  <a:pos x="100" y="37"/>
                </a:cxn>
                <a:cxn ang="0">
                  <a:pos x="104" y="34"/>
                </a:cxn>
                <a:cxn ang="0">
                  <a:pos x="108" y="31"/>
                </a:cxn>
                <a:cxn ang="0">
                  <a:pos x="114" y="22"/>
                </a:cxn>
                <a:cxn ang="0">
                  <a:pos x="120" y="12"/>
                </a:cxn>
                <a:cxn ang="0">
                  <a:pos x="102" y="6"/>
                </a:cxn>
                <a:cxn ang="0">
                  <a:pos x="84" y="3"/>
                </a:cxn>
                <a:cxn ang="0">
                  <a:pos x="66" y="1"/>
                </a:cxn>
                <a:cxn ang="0">
                  <a:pos x="50" y="0"/>
                </a:cxn>
                <a:cxn ang="0">
                  <a:pos x="34" y="1"/>
                </a:cxn>
                <a:cxn ang="0">
                  <a:pos x="20" y="2"/>
                </a:cxn>
                <a:cxn ang="0">
                  <a:pos x="9" y="4"/>
                </a:cxn>
                <a:cxn ang="0">
                  <a:pos x="0" y="6"/>
                </a:cxn>
                <a:cxn ang="0">
                  <a:pos x="0" y="30"/>
                </a:cxn>
                <a:cxn ang="0">
                  <a:pos x="2" y="35"/>
                </a:cxn>
                <a:cxn ang="0">
                  <a:pos x="6" y="38"/>
                </a:cxn>
                <a:cxn ang="0">
                  <a:pos x="9" y="41"/>
                </a:cxn>
                <a:cxn ang="0">
                  <a:pos x="13" y="45"/>
                </a:cxn>
                <a:cxn ang="0">
                  <a:pos x="20" y="48"/>
                </a:cxn>
                <a:cxn ang="0">
                  <a:pos x="27" y="49"/>
                </a:cxn>
              </a:cxnLst>
              <a:rect l="0" t="0" r="r" b="b"/>
              <a:pathLst>
                <a:path w="120" h="49">
                  <a:moveTo>
                    <a:pt x="27" y="49"/>
                  </a:moveTo>
                  <a:lnTo>
                    <a:pt x="47" y="49"/>
                  </a:lnTo>
                  <a:lnTo>
                    <a:pt x="64" y="48"/>
                  </a:lnTo>
                  <a:lnTo>
                    <a:pt x="78" y="46"/>
                  </a:lnTo>
                  <a:lnTo>
                    <a:pt x="90" y="43"/>
                  </a:lnTo>
                  <a:lnTo>
                    <a:pt x="96" y="39"/>
                  </a:lnTo>
                  <a:lnTo>
                    <a:pt x="100" y="37"/>
                  </a:lnTo>
                  <a:lnTo>
                    <a:pt x="104" y="34"/>
                  </a:lnTo>
                  <a:lnTo>
                    <a:pt x="108" y="31"/>
                  </a:lnTo>
                  <a:lnTo>
                    <a:pt x="114" y="22"/>
                  </a:lnTo>
                  <a:lnTo>
                    <a:pt x="120" y="12"/>
                  </a:lnTo>
                  <a:lnTo>
                    <a:pt x="102" y="6"/>
                  </a:lnTo>
                  <a:lnTo>
                    <a:pt x="84" y="3"/>
                  </a:lnTo>
                  <a:lnTo>
                    <a:pt x="66" y="1"/>
                  </a:lnTo>
                  <a:lnTo>
                    <a:pt x="50" y="0"/>
                  </a:lnTo>
                  <a:lnTo>
                    <a:pt x="34" y="1"/>
                  </a:lnTo>
                  <a:lnTo>
                    <a:pt x="20" y="2"/>
                  </a:lnTo>
                  <a:lnTo>
                    <a:pt x="9" y="4"/>
                  </a:lnTo>
                  <a:lnTo>
                    <a:pt x="0" y="6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7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7" name="Freeform 409"/>
            <p:cNvSpPr>
              <a:spLocks/>
            </p:cNvSpPr>
            <p:nvPr/>
          </p:nvSpPr>
          <p:spPr bwMode="auto">
            <a:xfrm>
              <a:off x="1441" y="1194"/>
              <a:ext cx="26" cy="19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2" y="5"/>
                </a:cxn>
                <a:cxn ang="0">
                  <a:pos x="11" y="12"/>
                </a:cxn>
                <a:cxn ang="0">
                  <a:pos x="6" y="17"/>
                </a:cxn>
                <a:cxn ang="0">
                  <a:pos x="3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2" y="40"/>
                </a:cxn>
                <a:cxn ang="0">
                  <a:pos x="5" y="43"/>
                </a:cxn>
                <a:cxn ang="0">
                  <a:pos x="11" y="48"/>
                </a:cxn>
                <a:cxn ang="0">
                  <a:pos x="18" y="53"/>
                </a:cxn>
                <a:cxn ang="0">
                  <a:pos x="27" y="56"/>
                </a:cxn>
                <a:cxn ang="0">
                  <a:pos x="36" y="59"/>
                </a:cxn>
                <a:cxn ang="0">
                  <a:pos x="45" y="61"/>
                </a:cxn>
                <a:cxn ang="0">
                  <a:pos x="53" y="61"/>
                </a:cxn>
                <a:cxn ang="0">
                  <a:pos x="56" y="61"/>
                </a:cxn>
                <a:cxn ang="0">
                  <a:pos x="59" y="60"/>
                </a:cxn>
                <a:cxn ang="0">
                  <a:pos x="62" y="59"/>
                </a:cxn>
                <a:cxn ang="0">
                  <a:pos x="66" y="57"/>
                </a:cxn>
                <a:cxn ang="0">
                  <a:pos x="72" y="52"/>
                </a:cxn>
                <a:cxn ang="0">
                  <a:pos x="77" y="47"/>
                </a:cxn>
                <a:cxn ang="0">
                  <a:pos x="80" y="40"/>
                </a:cxn>
                <a:cxn ang="0">
                  <a:pos x="83" y="33"/>
                </a:cxn>
                <a:cxn ang="0">
                  <a:pos x="85" y="25"/>
                </a:cxn>
                <a:cxn ang="0">
                  <a:pos x="85" y="18"/>
                </a:cxn>
                <a:cxn ang="0">
                  <a:pos x="33" y="0"/>
                </a:cxn>
              </a:cxnLst>
              <a:rect l="0" t="0" r="r" b="b"/>
              <a:pathLst>
                <a:path w="85" h="61">
                  <a:moveTo>
                    <a:pt x="33" y="0"/>
                  </a:moveTo>
                  <a:lnTo>
                    <a:pt x="22" y="5"/>
                  </a:lnTo>
                  <a:lnTo>
                    <a:pt x="11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11" y="48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6" y="59"/>
                  </a:lnTo>
                  <a:lnTo>
                    <a:pt x="45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9" y="60"/>
                  </a:lnTo>
                  <a:lnTo>
                    <a:pt x="62" y="59"/>
                  </a:lnTo>
                  <a:lnTo>
                    <a:pt x="66" y="57"/>
                  </a:lnTo>
                  <a:lnTo>
                    <a:pt x="72" y="52"/>
                  </a:lnTo>
                  <a:lnTo>
                    <a:pt x="77" y="47"/>
                  </a:lnTo>
                  <a:lnTo>
                    <a:pt x="80" y="40"/>
                  </a:lnTo>
                  <a:lnTo>
                    <a:pt x="83" y="33"/>
                  </a:lnTo>
                  <a:lnTo>
                    <a:pt x="85" y="25"/>
                  </a:lnTo>
                  <a:lnTo>
                    <a:pt x="85" y="18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8" name="Freeform 410"/>
            <p:cNvSpPr>
              <a:spLocks/>
            </p:cNvSpPr>
            <p:nvPr/>
          </p:nvSpPr>
          <p:spPr bwMode="auto">
            <a:xfrm>
              <a:off x="1254" y="1188"/>
              <a:ext cx="31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1"/>
                </a:cxn>
                <a:cxn ang="0">
                  <a:pos x="13" y="15"/>
                </a:cxn>
                <a:cxn ang="0">
                  <a:pos x="21" y="18"/>
                </a:cxn>
                <a:cxn ang="0">
                  <a:pos x="27" y="19"/>
                </a:cxn>
                <a:cxn ang="0">
                  <a:pos x="100" y="6"/>
                </a:cxn>
                <a:cxn ang="0">
                  <a:pos x="73" y="2"/>
                </a:cxn>
                <a:cxn ang="0">
                  <a:pos x="47" y="0"/>
                </a:cxn>
                <a:cxn ang="0">
                  <a:pos x="36" y="0"/>
                </a:cxn>
                <a:cxn ang="0">
                  <a:pos x="24" y="1"/>
                </a:cxn>
                <a:cxn ang="0">
                  <a:pos x="12" y="3"/>
                </a:cxn>
                <a:cxn ang="0">
                  <a:pos x="0" y="6"/>
                </a:cxn>
              </a:cxnLst>
              <a:rect l="0" t="0" r="r" b="b"/>
              <a:pathLst>
                <a:path w="100" h="19">
                  <a:moveTo>
                    <a:pt x="0" y="6"/>
                  </a:moveTo>
                  <a:lnTo>
                    <a:pt x="7" y="11"/>
                  </a:lnTo>
                  <a:lnTo>
                    <a:pt x="13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100" y="6"/>
                  </a:lnTo>
                  <a:lnTo>
                    <a:pt x="73" y="2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4" y="1"/>
                  </a:lnTo>
                  <a:lnTo>
                    <a:pt x="12" y="3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9" name="Freeform 411"/>
            <p:cNvSpPr>
              <a:spLocks/>
            </p:cNvSpPr>
            <p:nvPr/>
          </p:nvSpPr>
          <p:spPr bwMode="auto">
            <a:xfrm>
              <a:off x="1272" y="1168"/>
              <a:ext cx="53" cy="1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29"/>
                </a:cxn>
                <a:cxn ang="0">
                  <a:pos x="3" y="31"/>
                </a:cxn>
                <a:cxn ang="0">
                  <a:pos x="8" y="33"/>
                </a:cxn>
                <a:cxn ang="0">
                  <a:pos x="13" y="35"/>
                </a:cxn>
                <a:cxn ang="0">
                  <a:pos x="27" y="38"/>
                </a:cxn>
                <a:cxn ang="0">
                  <a:pos x="44" y="41"/>
                </a:cxn>
                <a:cxn ang="0">
                  <a:pos x="75" y="44"/>
                </a:cxn>
                <a:cxn ang="0">
                  <a:pos x="92" y="45"/>
                </a:cxn>
                <a:cxn ang="0">
                  <a:pos x="166" y="27"/>
                </a:cxn>
                <a:cxn ang="0">
                  <a:pos x="157" y="25"/>
                </a:cxn>
                <a:cxn ang="0">
                  <a:pos x="137" y="19"/>
                </a:cxn>
                <a:cxn ang="0">
                  <a:pos x="110" y="11"/>
                </a:cxn>
                <a:cxn ang="0">
                  <a:pos x="80" y="4"/>
                </a:cxn>
                <a:cxn ang="0">
                  <a:pos x="65" y="2"/>
                </a:cxn>
                <a:cxn ang="0">
                  <a:pos x="50" y="1"/>
                </a:cxn>
                <a:cxn ang="0">
                  <a:pos x="36" y="0"/>
                </a:cxn>
                <a:cxn ang="0">
                  <a:pos x="24" y="2"/>
                </a:cxn>
                <a:cxn ang="0">
                  <a:pos x="19" y="3"/>
                </a:cxn>
                <a:cxn ang="0">
                  <a:pos x="14" y="5"/>
                </a:cxn>
                <a:cxn ang="0">
                  <a:pos x="10" y="7"/>
                </a:cxn>
                <a:cxn ang="0">
                  <a:pos x="7" y="10"/>
                </a:cxn>
                <a:cxn ang="0">
                  <a:pos x="3" y="13"/>
                </a:cxn>
                <a:cxn ang="0">
                  <a:pos x="1" y="17"/>
                </a:cxn>
                <a:cxn ang="0">
                  <a:pos x="0" y="22"/>
                </a:cxn>
                <a:cxn ang="0">
                  <a:pos x="0" y="27"/>
                </a:cxn>
              </a:cxnLst>
              <a:rect l="0" t="0" r="r" b="b"/>
              <a:pathLst>
                <a:path w="166" h="45">
                  <a:moveTo>
                    <a:pt x="0" y="27"/>
                  </a:moveTo>
                  <a:lnTo>
                    <a:pt x="0" y="29"/>
                  </a:lnTo>
                  <a:lnTo>
                    <a:pt x="3" y="31"/>
                  </a:lnTo>
                  <a:lnTo>
                    <a:pt x="8" y="33"/>
                  </a:lnTo>
                  <a:lnTo>
                    <a:pt x="13" y="35"/>
                  </a:lnTo>
                  <a:lnTo>
                    <a:pt x="27" y="38"/>
                  </a:lnTo>
                  <a:lnTo>
                    <a:pt x="44" y="41"/>
                  </a:lnTo>
                  <a:lnTo>
                    <a:pt x="75" y="44"/>
                  </a:lnTo>
                  <a:lnTo>
                    <a:pt x="92" y="45"/>
                  </a:lnTo>
                  <a:lnTo>
                    <a:pt x="166" y="27"/>
                  </a:lnTo>
                  <a:lnTo>
                    <a:pt x="157" y="25"/>
                  </a:lnTo>
                  <a:lnTo>
                    <a:pt x="137" y="19"/>
                  </a:lnTo>
                  <a:lnTo>
                    <a:pt x="110" y="11"/>
                  </a:lnTo>
                  <a:lnTo>
                    <a:pt x="80" y="4"/>
                  </a:lnTo>
                  <a:lnTo>
                    <a:pt x="65" y="2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0" name="Freeform 412"/>
            <p:cNvSpPr>
              <a:spLocks/>
            </p:cNvSpPr>
            <p:nvPr/>
          </p:nvSpPr>
          <p:spPr bwMode="auto">
            <a:xfrm>
              <a:off x="1488" y="1422"/>
              <a:ext cx="11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"/>
                </a:cxn>
                <a:cxn ang="0">
                  <a:pos x="3" y="15"/>
                </a:cxn>
                <a:cxn ang="0">
                  <a:pos x="6" y="20"/>
                </a:cxn>
                <a:cxn ang="0">
                  <a:pos x="11" y="22"/>
                </a:cxn>
                <a:cxn ang="0">
                  <a:pos x="16" y="24"/>
                </a:cxn>
                <a:cxn ang="0">
                  <a:pos x="22" y="25"/>
                </a:cxn>
                <a:cxn ang="0">
                  <a:pos x="27" y="25"/>
                </a:cxn>
                <a:cxn ang="0">
                  <a:pos x="33" y="25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9"/>
                  </a:lnTo>
                  <a:lnTo>
                    <a:pt x="3" y="15"/>
                  </a:lnTo>
                  <a:lnTo>
                    <a:pt x="6" y="20"/>
                  </a:lnTo>
                  <a:lnTo>
                    <a:pt x="11" y="22"/>
                  </a:lnTo>
                  <a:lnTo>
                    <a:pt x="16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1" name="Freeform 413"/>
            <p:cNvSpPr>
              <a:spLocks/>
            </p:cNvSpPr>
            <p:nvPr/>
          </p:nvSpPr>
          <p:spPr bwMode="auto">
            <a:xfrm>
              <a:off x="1605" y="1729"/>
              <a:ext cx="16" cy="20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2" y="56"/>
                </a:cxn>
                <a:cxn ang="0">
                  <a:pos x="22" y="50"/>
                </a:cxn>
                <a:cxn ang="0">
                  <a:pos x="30" y="43"/>
                </a:cxn>
                <a:cxn ang="0">
                  <a:pos x="37" y="36"/>
                </a:cxn>
                <a:cxn ang="0">
                  <a:pos x="41" y="28"/>
                </a:cxn>
                <a:cxn ang="0">
                  <a:pos x="44" y="19"/>
                </a:cxn>
                <a:cxn ang="0">
                  <a:pos x="47" y="9"/>
                </a:cxn>
                <a:cxn ang="0">
                  <a:pos x="48" y="0"/>
                </a:cxn>
                <a:cxn ang="0">
                  <a:pos x="40" y="3"/>
                </a:cxn>
                <a:cxn ang="0">
                  <a:pos x="32" y="6"/>
                </a:cxn>
                <a:cxn ang="0">
                  <a:pos x="23" y="10"/>
                </a:cxn>
                <a:cxn ang="0">
                  <a:pos x="17" y="15"/>
                </a:cxn>
                <a:cxn ang="0">
                  <a:pos x="10" y="21"/>
                </a:cxn>
                <a:cxn ang="0">
                  <a:pos x="6" y="27"/>
                </a:cxn>
                <a:cxn ang="0">
                  <a:pos x="4" y="31"/>
                </a:cxn>
                <a:cxn ang="0">
                  <a:pos x="3" y="35"/>
                </a:cxn>
                <a:cxn ang="0">
                  <a:pos x="1" y="39"/>
                </a:cxn>
                <a:cxn ang="0">
                  <a:pos x="0" y="43"/>
                </a:cxn>
                <a:cxn ang="0">
                  <a:pos x="0" y="52"/>
                </a:cxn>
                <a:cxn ang="0">
                  <a:pos x="0" y="62"/>
                </a:cxn>
              </a:cxnLst>
              <a:rect l="0" t="0" r="r" b="b"/>
              <a:pathLst>
                <a:path w="48" h="62">
                  <a:moveTo>
                    <a:pt x="0" y="62"/>
                  </a:moveTo>
                  <a:lnTo>
                    <a:pt x="12" y="56"/>
                  </a:lnTo>
                  <a:lnTo>
                    <a:pt x="22" y="50"/>
                  </a:lnTo>
                  <a:lnTo>
                    <a:pt x="30" y="43"/>
                  </a:lnTo>
                  <a:lnTo>
                    <a:pt x="37" y="36"/>
                  </a:lnTo>
                  <a:lnTo>
                    <a:pt x="41" y="2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0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17" y="15"/>
                  </a:lnTo>
                  <a:lnTo>
                    <a:pt x="10" y="21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6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2" name="Freeform 414"/>
            <p:cNvSpPr>
              <a:spLocks/>
            </p:cNvSpPr>
            <p:nvPr/>
          </p:nvSpPr>
          <p:spPr bwMode="auto">
            <a:xfrm>
              <a:off x="1554" y="1729"/>
              <a:ext cx="36" cy="2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36" y="7"/>
                </a:cxn>
                <a:cxn ang="0">
                  <a:pos x="23" y="17"/>
                </a:cxn>
                <a:cxn ang="0">
                  <a:pos x="11" y="27"/>
                </a:cxn>
                <a:cxn ang="0">
                  <a:pos x="0" y="37"/>
                </a:cxn>
                <a:cxn ang="0">
                  <a:pos x="22" y="46"/>
                </a:cxn>
                <a:cxn ang="0">
                  <a:pos x="41" y="54"/>
                </a:cxn>
                <a:cxn ang="0">
                  <a:pos x="51" y="57"/>
                </a:cxn>
                <a:cxn ang="0">
                  <a:pos x="62" y="59"/>
                </a:cxn>
                <a:cxn ang="0">
                  <a:pos x="73" y="61"/>
                </a:cxn>
                <a:cxn ang="0">
                  <a:pos x="87" y="62"/>
                </a:cxn>
                <a:cxn ang="0">
                  <a:pos x="97" y="61"/>
                </a:cxn>
                <a:cxn ang="0">
                  <a:pos x="106" y="58"/>
                </a:cxn>
                <a:cxn ang="0">
                  <a:pos x="109" y="56"/>
                </a:cxn>
                <a:cxn ang="0">
                  <a:pos x="111" y="54"/>
                </a:cxn>
                <a:cxn ang="0">
                  <a:pos x="113" y="52"/>
                </a:cxn>
                <a:cxn ang="0">
                  <a:pos x="113" y="49"/>
                </a:cxn>
                <a:cxn ang="0">
                  <a:pos x="91" y="41"/>
                </a:cxn>
                <a:cxn ang="0">
                  <a:pos x="70" y="32"/>
                </a:cxn>
                <a:cxn ang="0">
                  <a:pos x="65" y="29"/>
                </a:cxn>
                <a:cxn ang="0">
                  <a:pos x="61" y="26"/>
                </a:cxn>
                <a:cxn ang="0">
                  <a:pos x="57" y="23"/>
                </a:cxn>
                <a:cxn ang="0">
                  <a:pos x="54" y="20"/>
                </a:cxn>
                <a:cxn ang="0">
                  <a:pos x="51" y="16"/>
                </a:cxn>
                <a:cxn ang="0">
                  <a:pos x="48" y="10"/>
                </a:cxn>
                <a:cxn ang="0">
                  <a:pos x="47" y="5"/>
                </a:cxn>
                <a:cxn ang="0">
                  <a:pos x="47" y="0"/>
                </a:cxn>
              </a:cxnLst>
              <a:rect l="0" t="0" r="r" b="b"/>
              <a:pathLst>
                <a:path w="113" h="62">
                  <a:moveTo>
                    <a:pt x="47" y="0"/>
                  </a:moveTo>
                  <a:lnTo>
                    <a:pt x="36" y="7"/>
                  </a:lnTo>
                  <a:lnTo>
                    <a:pt x="23" y="17"/>
                  </a:lnTo>
                  <a:lnTo>
                    <a:pt x="11" y="27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41" y="54"/>
                  </a:lnTo>
                  <a:lnTo>
                    <a:pt x="51" y="57"/>
                  </a:lnTo>
                  <a:lnTo>
                    <a:pt x="62" y="59"/>
                  </a:lnTo>
                  <a:lnTo>
                    <a:pt x="73" y="61"/>
                  </a:lnTo>
                  <a:lnTo>
                    <a:pt x="87" y="62"/>
                  </a:lnTo>
                  <a:lnTo>
                    <a:pt x="97" y="61"/>
                  </a:lnTo>
                  <a:lnTo>
                    <a:pt x="106" y="58"/>
                  </a:lnTo>
                  <a:lnTo>
                    <a:pt x="109" y="56"/>
                  </a:lnTo>
                  <a:lnTo>
                    <a:pt x="111" y="54"/>
                  </a:lnTo>
                  <a:lnTo>
                    <a:pt x="113" y="52"/>
                  </a:lnTo>
                  <a:lnTo>
                    <a:pt x="113" y="49"/>
                  </a:lnTo>
                  <a:lnTo>
                    <a:pt x="91" y="41"/>
                  </a:lnTo>
                  <a:lnTo>
                    <a:pt x="70" y="32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8" y="10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3" name="Freeform 415"/>
            <p:cNvSpPr>
              <a:spLocks/>
            </p:cNvSpPr>
            <p:nvPr/>
          </p:nvSpPr>
          <p:spPr bwMode="auto">
            <a:xfrm>
              <a:off x="1748" y="1188"/>
              <a:ext cx="29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30" y="1"/>
                </a:cxn>
                <a:cxn ang="0">
                  <a:pos x="45" y="2"/>
                </a:cxn>
                <a:cxn ang="0">
                  <a:pos x="59" y="5"/>
                </a:cxn>
                <a:cxn ang="0">
                  <a:pos x="64" y="7"/>
                </a:cxn>
                <a:cxn ang="0">
                  <a:pos x="71" y="9"/>
                </a:cxn>
                <a:cxn ang="0">
                  <a:pos x="75" y="12"/>
                </a:cxn>
                <a:cxn ang="0">
                  <a:pos x="81" y="16"/>
                </a:cxn>
                <a:cxn ang="0">
                  <a:pos x="85" y="20"/>
                </a:cxn>
                <a:cxn ang="0">
                  <a:pos x="89" y="25"/>
                </a:cxn>
                <a:cxn ang="0">
                  <a:pos x="91" y="30"/>
                </a:cxn>
                <a:cxn ang="0">
                  <a:pos x="93" y="37"/>
                </a:cxn>
                <a:cxn ang="0">
                  <a:pos x="79" y="37"/>
                </a:cxn>
                <a:cxn ang="0">
                  <a:pos x="68" y="39"/>
                </a:cxn>
                <a:cxn ang="0">
                  <a:pos x="60" y="41"/>
                </a:cxn>
                <a:cxn ang="0">
                  <a:pos x="52" y="43"/>
                </a:cxn>
                <a:cxn ang="0">
                  <a:pos x="42" y="47"/>
                </a:cxn>
                <a:cxn ang="0">
                  <a:pos x="33" y="50"/>
                </a:cxn>
                <a:cxn ang="0">
                  <a:pos x="30" y="50"/>
                </a:cxn>
                <a:cxn ang="0">
                  <a:pos x="28" y="48"/>
                </a:cxn>
                <a:cxn ang="0">
                  <a:pos x="26" y="47"/>
                </a:cxn>
                <a:cxn ang="0">
                  <a:pos x="25" y="45"/>
                </a:cxn>
                <a:cxn ang="0">
                  <a:pos x="23" y="41"/>
                </a:cxn>
                <a:cxn ang="0">
                  <a:pos x="22" y="36"/>
                </a:cxn>
                <a:cxn ang="0">
                  <a:pos x="22" y="31"/>
                </a:cxn>
                <a:cxn ang="0">
                  <a:pos x="23" y="26"/>
                </a:cxn>
                <a:cxn ang="0">
                  <a:pos x="24" y="22"/>
                </a:cxn>
                <a:cxn ang="0">
                  <a:pos x="26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93" h="50">
                  <a:moveTo>
                    <a:pt x="0" y="0"/>
                  </a:moveTo>
                  <a:lnTo>
                    <a:pt x="15" y="0"/>
                  </a:lnTo>
                  <a:lnTo>
                    <a:pt x="30" y="1"/>
                  </a:lnTo>
                  <a:lnTo>
                    <a:pt x="45" y="2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1" y="9"/>
                  </a:lnTo>
                  <a:lnTo>
                    <a:pt x="75" y="12"/>
                  </a:lnTo>
                  <a:lnTo>
                    <a:pt x="81" y="16"/>
                  </a:lnTo>
                  <a:lnTo>
                    <a:pt x="85" y="20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37"/>
                  </a:lnTo>
                  <a:lnTo>
                    <a:pt x="79" y="37"/>
                  </a:lnTo>
                  <a:lnTo>
                    <a:pt x="68" y="39"/>
                  </a:lnTo>
                  <a:lnTo>
                    <a:pt x="60" y="41"/>
                  </a:lnTo>
                  <a:lnTo>
                    <a:pt x="52" y="43"/>
                  </a:lnTo>
                  <a:lnTo>
                    <a:pt x="42" y="47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3" y="26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4" name="Freeform 416"/>
            <p:cNvSpPr>
              <a:spLocks/>
            </p:cNvSpPr>
            <p:nvPr/>
          </p:nvSpPr>
          <p:spPr bwMode="auto">
            <a:xfrm>
              <a:off x="1436" y="1246"/>
              <a:ext cx="331" cy="198"/>
            </a:xfrm>
            <a:custGeom>
              <a:avLst/>
              <a:gdLst/>
              <a:ahLst/>
              <a:cxnLst>
                <a:cxn ang="0">
                  <a:pos x="20" y="112"/>
                </a:cxn>
                <a:cxn ang="0">
                  <a:pos x="67" y="60"/>
                </a:cxn>
                <a:cxn ang="0">
                  <a:pos x="266" y="0"/>
                </a:cxn>
                <a:cxn ang="0">
                  <a:pos x="205" y="47"/>
                </a:cxn>
                <a:cxn ang="0">
                  <a:pos x="180" y="105"/>
                </a:cxn>
                <a:cxn ang="0">
                  <a:pos x="274" y="60"/>
                </a:cxn>
                <a:cxn ang="0">
                  <a:pos x="397" y="14"/>
                </a:cxn>
                <a:cxn ang="0">
                  <a:pos x="438" y="23"/>
                </a:cxn>
                <a:cxn ang="0">
                  <a:pos x="433" y="71"/>
                </a:cxn>
                <a:cxn ang="0">
                  <a:pos x="581" y="80"/>
                </a:cxn>
                <a:cxn ang="0">
                  <a:pos x="675" y="89"/>
                </a:cxn>
                <a:cxn ang="0">
                  <a:pos x="749" y="111"/>
                </a:cxn>
                <a:cxn ang="0">
                  <a:pos x="749" y="134"/>
                </a:cxn>
                <a:cxn ang="0">
                  <a:pos x="711" y="184"/>
                </a:cxn>
                <a:cxn ang="0">
                  <a:pos x="799" y="168"/>
                </a:cxn>
                <a:cxn ang="0">
                  <a:pos x="866" y="191"/>
                </a:cxn>
                <a:cxn ang="0">
                  <a:pos x="856" y="239"/>
                </a:cxn>
                <a:cxn ang="0">
                  <a:pos x="788" y="248"/>
                </a:cxn>
                <a:cxn ang="0">
                  <a:pos x="859" y="284"/>
                </a:cxn>
                <a:cxn ang="0">
                  <a:pos x="903" y="327"/>
                </a:cxn>
                <a:cxn ang="0">
                  <a:pos x="977" y="329"/>
                </a:cxn>
                <a:cxn ang="0">
                  <a:pos x="1029" y="351"/>
                </a:cxn>
                <a:cxn ang="0">
                  <a:pos x="939" y="409"/>
                </a:cxn>
                <a:cxn ang="0">
                  <a:pos x="899" y="417"/>
                </a:cxn>
                <a:cxn ang="0">
                  <a:pos x="874" y="443"/>
                </a:cxn>
                <a:cxn ang="0">
                  <a:pos x="830" y="414"/>
                </a:cxn>
                <a:cxn ang="0">
                  <a:pos x="851" y="393"/>
                </a:cxn>
                <a:cxn ang="0">
                  <a:pos x="792" y="379"/>
                </a:cxn>
                <a:cxn ang="0">
                  <a:pos x="759" y="364"/>
                </a:cxn>
                <a:cxn ang="0">
                  <a:pos x="744" y="394"/>
                </a:cxn>
                <a:cxn ang="0">
                  <a:pos x="747" y="445"/>
                </a:cxn>
                <a:cxn ang="0">
                  <a:pos x="795" y="523"/>
                </a:cxn>
                <a:cxn ang="0">
                  <a:pos x="771" y="547"/>
                </a:cxn>
                <a:cxn ang="0">
                  <a:pos x="708" y="556"/>
                </a:cxn>
                <a:cxn ang="0">
                  <a:pos x="618" y="517"/>
                </a:cxn>
                <a:cxn ang="0">
                  <a:pos x="668" y="567"/>
                </a:cxn>
                <a:cxn ang="0">
                  <a:pos x="665" y="604"/>
                </a:cxn>
                <a:cxn ang="0">
                  <a:pos x="518" y="570"/>
                </a:cxn>
                <a:cxn ang="0">
                  <a:pos x="471" y="523"/>
                </a:cxn>
                <a:cxn ang="0">
                  <a:pos x="410" y="473"/>
                </a:cxn>
                <a:cxn ang="0">
                  <a:pos x="367" y="453"/>
                </a:cxn>
                <a:cxn ang="0">
                  <a:pos x="392" y="433"/>
                </a:cxn>
                <a:cxn ang="0">
                  <a:pos x="459" y="399"/>
                </a:cxn>
                <a:cxn ang="0">
                  <a:pos x="500" y="378"/>
                </a:cxn>
                <a:cxn ang="0">
                  <a:pos x="577" y="380"/>
                </a:cxn>
                <a:cxn ang="0">
                  <a:pos x="614" y="395"/>
                </a:cxn>
                <a:cxn ang="0">
                  <a:pos x="687" y="387"/>
                </a:cxn>
                <a:cxn ang="0">
                  <a:pos x="581" y="355"/>
                </a:cxn>
                <a:cxn ang="0">
                  <a:pos x="542" y="361"/>
                </a:cxn>
                <a:cxn ang="0">
                  <a:pos x="539" y="350"/>
                </a:cxn>
                <a:cxn ang="0">
                  <a:pos x="576" y="306"/>
                </a:cxn>
                <a:cxn ang="0">
                  <a:pos x="576" y="274"/>
                </a:cxn>
                <a:cxn ang="0">
                  <a:pos x="524" y="254"/>
                </a:cxn>
                <a:cxn ang="0">
                  <a:pos x="473" y="198"/>
                </a:cxn>
                <a:cxn ang="0">
                  <a:pos x="434" y="168"/>
                </a:cxn>
                <a:cxn ang="0">
                  <a:pos x="408" y="163"/>
                </a:cxn>
                <a:cxn ang="0">
                  <a:pos x="378" y="203"/>
                </a:cxn>
                <a:cxn ang="0">
                  <a:pos x="207" y="174"/>
                </a:cxn>
                <a:cxn ang="0">
                  <a:pos x="114" y="189"/>
                </a:cxn>
                <a:cxn ang="0">
                  <a:pos x="79" y="187"/>
                </a:cxn>
                <a:cxn ang="0">
                  <a:pos x="16" y="180"/>
                </a:cxn>
                <a:cxn ang="0">
                  <a:pos x="9" y="158"/>
                </a:cxn>
                <a:cxn ang="0">
                  <a:pos x="75" y="149"/>
                </a:cxn>
              </a:cxnLst>
              <a:rect l="0" t="0" r="r" b="b"/>
              <a:pathLst>
                <a:path w="1029" h="604">
                  <a:moveTo>
                    <a:pt x="73" y="129"/>
                  </a:moveTo>
                  <a:lnTo>
                    <a:pt x="34" y="129"/>
                  </a:lnTo>
                  <a:lnTo>
                    <a:pt x="28" y="128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22" y="107"/>
                  </a:lnTo>
                  <a:lnTo>
                    <a:pt x="24" y="102"/>
                  </a:lnTo>
                  <a:lnTo>
                    <a:pt x="26" y="97"/>
                  </a:lnTo>
                  <a:lnTo>
                    <a:pt x="34" y="87"/>
                  </a:lnTo>
                  <a:lnTo>
                    <a:pt x="42" y="77"/>
                  </a:lnTo>
                  <a:lnTo>
                    <a:pt x="54" y="69"/>
                  </a:lnTo>
                  <a:lnTo>
                    <a:pt x="67" y="60"/>
                  </a:lnTo>
                  <a:lnTo>
                    <a:pt x="81" y="52"/>
                  </a:lnTo>
                  <a:lnTo>
                    <a:pt x="96" y="45"/>
                  </a:lnTo>
                  <a:lnTo>
                    <a:pt x="128" y="30"/>
                  </a:lnTo>
                  <a:lnTo>
                    <a:pt x="160" y="18"/>
                  </a:lnTo>
                  <a:lnTo>
                    <a:pt x="190" y="8"/>
                  </a:lnTo>
                  <a:lnTo>
                    <a:pt x="213" y="0"/>
                  </a:lnTo>
                  <a:lnTo>
                    <a:pt x="266" y="0"/>
                  </a:lnTo>
                  <a:lnTo>
                    <a:pt x="264" y="7"/>
                  </a:lnTo>
                  <a:lnTo>
                    <a:pt x="260" y="14"/>
                  </a:lnTo>
                  <a:lnTo>
                    <a:pt x="255" y="19"/>
                  </a:lnTo>
                  <a:lnTo>
                    <a:pt x="250" y="24"/>
                  </a:lnTo>
                  <a:lnTo>
                    <a:pt x="236" y="32"/>
                  </a:lnTo>
                  <a:lnTo>
                    <a:pt x="220" y="40"/>
                  </a:lnTo>
                  <a:lnTo>
                    <a:pt x="205" y="47"/>
                  </a:lnTo>
                  <a:lnTo>
                    <a:pt x="192" y="55"/>
                  </a:lnTo>
                  <a:lnTo>
                    <a:pt x="187" y="60"/>
                  </a:lnTo>
                  <a:lnTo>
                    <a:pt x="183" y="66"/>
                  </a:lnTo>
                  <a:lnTo>
                    <a:pt x="181" y="72"/>
                  </a:lnTo>
                  <a:lnTo>
                    <a:pt x="180" y="80"/>
                  </a:lnTo>
                  <a:lnTo>
                    <a:pt x="180" y="95"/>
                  </a:lnTo>
                  <a:lnTo>
                    <a:pt x="180" y="105"/>
                  </a:lnTo>
                  <a:lnTo>
                    <a:pt x="198" y="104"/>
                  </a:lnTo>
                  <a:lnTo>
                    <a:pt x="216" y="101"/>
                  </a:lnTo>
                  <a:lnTo>
                    <a:pt x="233" y="97"/>
                  </a:lnTo>
                  <a:lnTo>
                    <a:pt x="252" y="93"/>
                  </a:lnTo>
                  <a:lnTo>
                    <a:pt x="252" y="82"/>
                  </a:lnTo>
                  <a:lnTo>
                    <a:pt x="252" y="67"/>
                  </a:lnTo>
                  <a:lnTo>
                    <a:pt x="274" y="60"/>
                  </a:lnTo>
                  <a:lnTo>
                    <a:pt x="295" y="51"/>
                  </a:lnTo>
                  <a:lnTo>
                    <a:pt x="316" y="42"/>
                  </a:lnTo>
                  <a:lnTo>
                    <a:pt x="336" y="32"/>
                  </a:lnTo>
                  <a:lnTo>
                    <a:pt x="355" y="24"/>
                  </a:lnTo>
                  <a:lnTo>
                    <a:pt x="376" y="18"/>
                  </a:lnTo>
                  <a:lnTo>
                    <a:pt x="386" y="15"/>
                  </a:lnTo>
                  <a:lnTo>
                    <a:pt x="397" y="14"/>
                  </a:lnTo>
                  <a:lnTo>
                    <a:pt x="40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6" y="14"/>
                  </a:lnTo>
                  <a:lnTo>
                    <a:pt x="429" y="15"/>
                  </a:lnTo>
                  <a:lnTo>
                    <a:pt x="432" y="18"/>
                  </a:lnTo>
                  <a:lnTo>
                    <a:pt x="438" y="23"/>
                  </a:lnTo>
                  <a:lnTo>
                    <a:pt x="443" y="30"/>
                  </a:lnTo>
                  <a:lnTo>
                    <a:pt x="450" y="44"/>
                  </a:lnTo>
                  <a:lnTo>
                    <a:pt x="452" y="49"/>
                  </a:lnTo>
                  <a:lnTo>
                    <a:pt x="443" y="57"/>
                  </a:lnTo>
                  <a:lnTo>
                    <a:pt x="437" y="64"/>
                  </a:lnTo>
                  <a:lnTo>
                    <a:pt x="434" y="68"/>
                  </a:lnTo>
                  <a:lnTo>
                    <a:pt x="433" y="71"/>
                  </a:lnTo>
                  <a:lnTo>
                    <a:pt x="432" y="75"/>
                  </a:lnTo>
                  <a:lnTo>
                    <a:pt x="432" y="80"/>
                  </a:lnTo>
                  <a:lnTo>
                    <a:pt x="467" y="80"/>
                  </a:lnTo>
                  <a:lnTo>
                    <a:pt x="504" y="80"/>
                  </a:lnTo>
                  <a:lnTo>
                    <a:pt x="536" y="80"/>
                  </a:lnTo>
                  <a:lnTo>
                    <a:pt x="565" y="80"/>
                  </a:lnTo>
                  <a:lnTo>
                    <a:pt x="581" y="80"/>
                  </a:lnTo>
                  <a:lnTo>
                    <a:pt x="601" y="83"/>
                  </a:lnTo>
                  <a:lnTo>
                    <a:pt x="621" y="85"/>
                  </a:lnTo>
                  <a:lnTo>
                    <a:pt x="637" y="86"/>
                  </a:lnTo>
                  <a:lnTo>
                    <a:pt x="648" y="86"/>
                  </a:lnTo>
                  <a:lnTo>
                    <a:pt x="658" y="87"/>
                  </a:lnTo>
                  <a:lnTo>
                    <a:pt x="667" y="88"/>
                  </a:lnTo>
                  <a:lnTo>
                    <a:pt x="675" y="89"/>
                  </a:lnTo>
                  <a:lnTo>
                    <a:pt x="690" y="94"/>
                  </a:lnTo>
                  <a:lnTo>
                    <a:pt x="702" y="99"/>
                  </a:lnTo>
                  <a:lnTo>
                    <a:pt x="715" y="103"/>
                  </a:lnTo>
                  <a:lnTo>
                    <a:pt x="728" y="107"/>
                  </a:lnTo>
                  <a:lnTo>
                    <a:pt x="734" y="109"/>
                  </a:lnTo>
                  <a:lnTo>
                    <a:pt x="742" y="110"/>
                  </a:lnTo>
                  <a:lnTo>
                    <a:pt x="749" y="111"/>
                  </a:lnTo>
                  <a:lnTo>
                    <a:pt x="757" y="111"/>
                  </a:lnTo>
                  <a:lnTo>
                    <a:pt x="753" y="115"/>
                  </a:lnTo>
                  <a:lnTo>
                    <a:pt x="751" y="119"/>
                  </a:lnTo>
                  <a:lnTo>
                    <a:pt x="748" y="122"/>
                  </a:lnTo>
                  <a:lnTo>
                    <a:pt x="747" y="125"/>
                  </a:lnTo>
                  <a:lnTo>
                    <a:pt x="747" y="130"/>
                  </a:lnTo>
                  <a:lnTo>
                    <a:pt x="749" y="134"/>
                  </a:lnTo>
                  <a:lnTo>
                    <a:pt x="752" y="138"/>
                  </a:lnTo>
                  <a:lnTo>
                    <a:pt x="754" y="142"/>
                  </a:lnTo>
                  <a:lnTo>
                    <a:pt x="754" y="145"/>
                  </a:lnTo>
                  <a:lnTo>
                    <a:pt x="754" y="147"/>
                  </a:lnTo>
                  <a:lnTo>
                    <a:pt x="753" y="151"/>
                  </a:lnTo>
                  <a:lnTo>
                    <a:pt x="751" y="154"/>
                  </a:lnTo>
                  <a:lnTo>
                    <a:pt x="711" y="184"/>
                  </a:lnTo>
                  <a:lnTo>
                    <a:pt x="728" y="179"/>
                  </a:lnTo>
                  <a:lnTo>
                    <a:pt x="746" y="172"/>
                  </a:lnTo>
                  <a:lnTo>
                    <a:pt x="764" y="166"/>
                  </a:lnTo>
                  <a:lnTo>
                    <a:pt x="777" y="160"/>
                  </a:lnTo>
                  <a:lnTo>
                    <a:pt x="798" y="160"/>
                  </a:lnTo>
                  <a:lnTo>
                    <a:pt x="797" y="164"/>
                  </a:lnTo>
                  <a:lnTo>
                    <a:pt x="799" y="168"/>
                  </a:lnTo>
                  <a:lnTo>
                    <a:pt x="802" y="172"/>
                  </a:lnTo>
                  <a:lnTo>
                    <a:pt x="807" y="174"/>
                  </a:lnTo>
                  <a:lnTo>
                    <a:pt x="820" y="179"/>
                  </a:lnTo>
                  <a:lnTo>
                    <a:pt x="834" y="183"/>
                  </a:lnTo>
                  <a:lnTo>
                    <a:pt x="848" y="186"/>
                  </a:lnTo>
                  <a:lnTo>
                    <a:pt x="860" y="189"/>
                  </a:lnTo>
                  <a:lnTo>
                    <a:pt x="866" y="191"/>
                  </a:lnTo>
                  <a:lnTo>
                    <a:pt x="869" y="192"/>
                  </a:lnTo>
                  <a:lnTo>
                    <a:pt x="870" y="194"/>
                  </a:lnTo>
                  <a:lnTo>
                    <a:pt x="870" y="196"/>
                  </a:lnTo>
                  <a:lnTo>
                    <a:pt x="864" y="234"/>
                  </a:lnTo>
                  <a:lnTo>
                    <a:pt x="863" y="236"/>
                  </a:lnTo>
                  <a:lnTo>
                    <a:pt x="860" y="238"/>
                  </a:lnTo>
                  <a:lnTo>
                    <a:pt x="856" y="239"/>
                  </a:lnTo>
                  <a:lnTo>
                    <a:pt x="852" y="240"/>
                  </a:lnTo>
                  <a:lnTo>
                    <a:pt x="838" y="242"/>
                  </a:lnTo>
                  <a:lnTo>
                    <a:pt x="824" y="243"/>
                  </a:lnTo>
                  <a:lnTo>
                    <a:pt x="809" y="244"/>
                  </a:lnTo>
                  <a:lnTo>
                    <a:pt x="797" y="246"/>
                  </a:lnTo>
                  <a:lnTo>
                    <a:pt x="791" y="247"/>
                  </a:lnTo>
                  <a:lnTo>
                    <a:pt x="788" y="248"/>
                  </a:lnTo>
                  <a:lnTo>
                    <a:pt x="785" y="250"/>
                  </a:lnTo>
                  <a:lnTo>
                    <a:pt x="784" y="252"/>
                  </a:lnTo>
                  <a:lnTo>
                    <a:pt x="799" y="262"/>
                  </a:lnTo>
                  <a:lnTo>
                    <a:pt x="813" y="269"/>
                  </a:lnTo>
                  <a:lnTo>
                    <a:pt x="827" y="275"/>
                  </a:lnTo>
                  <a:lnTo>
                    <a:pt x="843" y="280"/>
                  </a:lnTo>
                  <a:lnTo>
                    <a:pt x="859" y="284"/>
                  </a:lnTo>
                  <a:lnTo>
                    <a:pt x="877" y="287"/>
                  </a:lnTo>
                  <a:lnTo>
                    <a:pt x="896" y="289"/>
                  </a:lnTo>
                  <a:lnTo>
                    <a:pt x="916" y="289"/>
                  </a:lnTo>
                  <a:lnTo>
                    <a:pt x="915" y="298"/>
                  </a:lnTo>
                  <a:lnTo>
                    <a:pt x="913" y="307"/>
                  </a:lnTo>
                  <a:lnTo>
                    <a:pt x="909" y="317"/>
                  </a:lnTo>
                  <a:lnTo>
                    <a:pt x="903" y="327"/>
                  </a:lnTo>
                  <a:lnTo>
                    <a:pt x="914" y="330"/>
                  </a:lnTo>
                  <a:lnTo>
                    <a:pt x="925" y="333"/>
                  </a:lnTo>
                  <a:lnTo>
                    <a:pt x="937" y="333"/>
                  </a:lnTo>
                  <a:lnTo>
                    <a:pt x="948" y="333"/>
                  </a:lnTo>
                  <a:lnTo>
                    <a:pt x="959" y="332"/>
                  </a:lnTo>
                  <a:lnTo>
                    <a:pt x="969" y="331"/>
                  </a:lnTo>
                  <a:lnTo>
                    <a:pt x="977" y="329"/>
                  </a:lnTo>
                  <a:lnTo>
                    <a:pt x="983" y="327"/>
                  </a:lnTo>
                  <a:lnTo>
                    <a:pt x="987" y="333"/>
                  </a:lnTo>
                  <a:lnTo>
                    <a:pt x="991" y="337"/>
                  </a:lnTo>
                  <a:lnTo>
                    <a:pt x="995" y="341"/>
                  </a:lnTo>
                  <a:lnTo>
                    <a:pt x="1002" y="343"/>
                  </a:lnTo>
                  <a:lnTo>
                    <a:pt x="1015" y="347"/>
                  </a:lnTo>
                  <a:lnTo>
                    <a:pt x="1029" y="351"/>
                  </a:lnTo>
                  <a:lnTo>
                    <a:pt x="1012" y="360"/>
                  </a:lnTo>
                  <a:lnTo>
                    <a:pt x="997" y="371"/>
                  </a:lnTo>
                  <a:lnTo>
                    <a:pt x="983" y="382"/>
                  </a:lnTo>
                  <a:lnTo>
                    <a:pt x="971" y="391"/>
                  </a:lnTo>
                  <a:lnTo>
                    <a:pt x="959" y="400"/>
                  </a:lnTo>
                  <a:lnTo>
                    <a:pt x="947" y="406"/>
                  </a:lnTo>
                  <a:lnTo>
                    <a:pt x="939" y="409"/>
                  </a:lnTo>
                  <a:lnTo>
                    <a:pt x="933" y="411"/>
                  </a:lnTo>
                  <a:lnTo>
                    <a:pt x="925" y="412"/>
                  </a:lnTo>
                  <a:lnTo>
                    <a:pt x="916" y="412"/>
                  </a:lnTo>
                  <a:lnTo>
                    <a:pt x="911" y="413"/>
                  </a:lnTo>
                  <a:lnTo>
                    <a:pt x="907" y="414"/>
                  </a:lnTo>
                  <a:lnTo>
                    <a:pt x="902" y="415"/>
                  </a:lnTo>
                  <a:lnTo>
                    <a:pt x="899" y="417"/>
                  </a:lnTo>
                  <a:lnTo>
                    <a:pt x="893" y="422"/>
                  </a:lnTo>
                  <a:lnTo>
                    <a:pt x="889" y="428"/>
                  </a:lnTo>
                  <a:lnTo>
                    <a:pt x="885" y="434"/>
                  </a:lnTo>
                  <a:lnTo>
                    <a:pt x="881" y="439"/>
                  </a:lnTo>
                  <a:lnTo>
                    <a:pt x="879" y="441"/>
                  </a:lnTo>
                  <a:lnTo>
                    <a:pt x="877" y="442"/>
                  </a:lnTo>
                  <a:lnTo>
                    <a:pt x="874" y="443"/>
                  </a:lnTo>
                  <a:lnTo>
                    <a:pt x="870" y="444"/>
                  </a:lnTo>
                  <a:lnTo>
                    <a:pt x="865" y="442"/>
                  </a:lnTo>
                  <a:lnTo>
                    <a:pt x="857" y="439"/>
                  </a:lnTo>
                  <a:lnTo>
                    <a:pt x="849" y="435"/>
                  </a:lnTo>
                  <a:lnTo>
                    <a:pt x="842" y="429"/>
                  </a:lnTo>
                  <a:lnTo>
                    <a:pt x="835" y="422"/>
                  </a:lnTo>
                  <a:lnTo>
                    <a:pt x="830" y="414"/>
                  </a:lnTo>
                  <a:lnTo>
                    <a:pt x="827" y="411"/>
                  </a:lnTo>
                  <a:lnTo>
                    <a:pt x="825" y="407"/>
                  </a:lnTo>
                  <a:lnTo>
                    <a:pt x="824" y="404"/>
                  </a:lnTo>
                  <a:lnTo>
                    <a:pt x="824" y="400"/>
                  </a:lnTo>
                  <a:lnTo>
                    <a:pt x="840" y="400"/>
                  </a:lnTo>
                  <a:lnTo>
                    <a:pt x="851" y="400"/>
                  </a:lnTo>
                  <a:lnTo>
                    <a:pt x="851" y="393"/>
                  </a:lnTo>
                  <a:lnTo>
                    <a:pt x="851" y="382"/>
                  </a:lnTo>
                  <a:lnTo>
                    <a:pt x="837" y="382"/>
                  </a:lnTo>
                  <a:lnTo>
                    <a:pt x="827" y="382"/>
                  </a:lnTo>
                  <a:lnTo>
                    <a:pt x="816" y="382"/>
                  </a:lnTo>
                  <a:lnTo>
                    <a:pt x="804" y="382"/>
                  </a:lnTo>
                  <a:lnTo>
                    <a:pt x="798" y="381"/>
                  </a:lnTo>
                  <a:lnTo>
                    <a:pt x="792" y="379"/>
                  </a:lnTo>
                  <a:lnTo>
                    <a:pt x="788" y="376"/>
                  </a:lnTo>
                  <a:lnTo>
                    <a:pt x="784" y="373"/>
                  </a:lnTo>
                  <a:lnTo>
                    <a:pt x="780" y="369"/>
                  </a:lnTo>
                  <a:lnTo>
                    <a:pt x="776" y="366"/>
                  </a:lnTo>
                  <a:lnTo>
                    <a:pt x="770" y="364"/>
                  </a:lnTo>
                  <a:lnTo>
                    <a:pt x="764" y="363"/>
                  </a:lnTo>
                  <a:lnTo>
                    <a:pt x="759" y="364"/>
                  </a:lnTo>
                  <a:lnTo>
                    <a:pt x="755" y="366"/>
                  </a:lnTo>
                  <a:lnTo>
                    <a:pt x="752" y="369"/>
                  </a:lnTo>
                  <a:lnTo>
                    <a:pt x="749" y="374"/>
                  </a:lnTo>
                  <a:lnTo>
                    <a:pt x="747" y="379"/>
                  </a:lnTo>
                  <a:lnTo>
                    <a:pt x="745" y="384"/>
                  </a:lnTo>
                  <a:lnTo>
                    <a:pt x="744" y="389"/>
                  </a:lnTo>
                  <a:lnTo>
                    <a:pt x="744" y="394"/>
                  </a:lnTo>
                  <a:lnTo>
                    <a:pt x="711" y="394"/>
                  </a:lnTo>
                  <a:lnTo>
                    <a:pt x="711" y="412"/>
                  </a:lnTo>
                  <a:lnTo>
                    <a:pt x="715" y="414"/>
                  </a:lnTo>
                  <a:lnTo>
                    <a:pt x="720" y="418"/>
                  </a:lnTo>
                  <a:lnTo>
                    <a:pt x="726" y="423"/>
                  </a:lnTo>
                  <a:lnTo>
                    <a:pt x="733" y="430"/>
                  </a:lnTo>
                  <a:lnTo>
                    <a:pt x="747" y="445"/>
                  </a:lnTo>
                  <a:lnTo>
                    <a:pt x="762" y="462"/>
                  </a:lnTo>
                  <a:lnTo>
                    <a:pt x="775" y="478"/>
                  </a:lnTo>
                  <a:lnTo>
                    <a:pt x="787" y="494"/>
                  </a:lnTo>
                  <a:lnTo>
                    <a:pt x="795" y="505"/>
                  </a:lnTo>
                  <a:lnTo>
                    <a:pt x="798" y="511"/>
                  </a:lnTo>
                  <a:lnTo>
                    <a:pt x="797" y="517"/>
                  </a:lnTo>
                  <a:lnTo>
                    <a:pt x="795" y="523"/>
                  </a:lnTo>
                  <a:lnTo>
                    <a:pt x="795" y="527"/>
                  </a:lnTo>
                  <a:lnTo>
                    <a:pt x="795" y="530"/>
                  </a:lnTo>
                  <a:lnTo>
                    <a:pt x="796" y="533"/>
                  </a:lnTo>
                  <a:lnTo>
                    <a:pt x="798" y="535"/>
                  </a:lnTo>
                  <a:lnTo>
                    <a:pt x="788" y="539"/>
                  </a:lnTo>
                  <a:lnTo>
                    <a:pt x="779" y="543"/>
                  </a:lnTo>
                  <a:lnTo>
                    <a:pt x="771" y="547"/>
                  </a:lnTo>
                  <a:lnTo>
                    <a:pt x="765" y="551"/>
                  </a:lnTo>
                  <a:lnTo>
                    <a:pt x="758" y="554"/>
                  </a:lnTo>
                  <a:lnTo>
                    <a:pt x="752" y="558"/>
                  </a:lnTo>
                  <a:lnTo>
                    <a:pt x="745" y="560"/>
                  </a:lnTo>
                  <a:lnTo>
                    <a:pt x="737" y="560"/>
                  </a:lnTo>
                  <a:lnTo>
                    <a:pt x="723" y="559"/>
                  </a:lnTo>
                  <a:lnTo>
                    <a:pt x="708" y="556"/>
                  </a:lnTo>
                  <a:lnTo>
                    <a:pt x="695" y="552"/>
                  </a:lnTo>
                  <a:lnTo>
                    <a:pt x="681" y="546"/>
                  </a:lnTo>
                  <a:lnTo>
                    <a:pt x="669" y="540"/>
                  </a:lnTo>
                  <a:lnTo>
                    <a:pt x="659" y="531"/>
                  </a:lnTo>
                  <a:lnTo>
                    <a:pt x="651" y="524"/>
                  </a:lnTo>
                  <a:lnTo>
                    <a:pt x="644" y="517"/>
                  </a:lnTo>
                  <a:lnTo>
                    <a:pt x="618" y="517"/>
                  </a:lnTo>
                  <a:lnTo>
                    <a:pt x="621" y="525"/>
                  </a:lnTo>
                  <a:lnTo>
                    <a:pt x="624" y="531"/>
                  </a:lnTo>
                  <a:lnTo>
                    <a:pt x="629" y="538"/>
                  </a:lnTo>
                  <a:lnTo>
                    <a:pt x="634" y="543"/>
                  </a:lnTo>
                  <a:lnTo>
                    <a:pt x="645" y="552"/>
                  </a:lnTo>
                  <a:lnTo>
                    <a:pt x="657" y="560"/>
                  </a:lnTo>
                  <a:lnTo>
                    <a:pt x="668" y="567"/>
                  </a:lnTo>
                  <a:lnTo>
                    <a:pt x="678" y="575"/>
                  </a:lnTo>
                  <a:lnTo>
                    <a:pt x="683" y="580"/>
                  </a:lnTo>
                  <a:lnTo>
                    <a:pt x="687" y="585"/>
                  </a:lnTo>
                  <a:lnTo>
                    <a:pt x="689" y="590"/>
                  </a:lnTo>
                  <a:lnTo>
                    <a:pt x="691" y="598"/>
                  </a:lnTo>
                  <a:lnTo>
                    <a:pt x="678" y="601"/>
                  </a:lnTo>
                  <a:lnTo>
                    <a:pt x="665" y="604"/>
                  </a:lnTo>
                  <a:lnTo>
                    <a:pt x="644" y="603"/>
                  </a:lnTo>
                  <a:lnTo>
                    <a:pt x="618" y="599"/>
                  </a:lnTo>
                  <a:lnTo>
                    <a:pt x="589" y="592"/>
                  </a:lnTo>
                  <a:lnTo>
                    <a:pt x="558" y="584"/>
                  </a:lnTo>
                  <a:lnTo>
                    <a:pt x="544" y="580"/>
                  </a:lnTo>
                  <a:lnTo>
                    <a:pt x="531" y="575"/>
                  </a:lnTo>
                  <a:lnTo>
                    <a:pt x="518" y="570"/>
                  </a:lnTo>
                  <a:lnTo>
                    <a:pt x="507" y="565"/>
                  </a:lnTo>
                  <a:lnTo>
                    <a:pt x="497" y="559"/>
                  </a:lnTo>
                  <a:lnTo>
                    <a:pt x="488" y="554"/>
                  </a:lnTo>
                  <a:lnTo>
                    <a:pt x="483" y="548"/>
                  </a:lnTo>
                  <a:lnTo>
                    <a:pt x="478" y="542"/>
                  </a:lnTo>
                  <a:lnTo>
                    <a:pt x="475" y="532"/>
                  </a:lnTo>
                  <a:lnTo>
                    <a:pt x="471" y="523"/>
                  </a:lnTo>
                  <a:lnTo>
                    <a:pt x="464" y="513"/>
                  </a:lnTo>
                  <a:lnTo>
                    <a:pt x="457" y="504"/>
                  </a:lnTo>
                  <a:lnTo>
                    <a:pt x="451" y="496"/>
                  </a:lnTo>
                  <a:lnTo>
                    <a:pt x="444" y="489"/>
                  </a:lnTo>
                  <a:lnTo>
                    <a:pt x="438" y="484"/>
                  </a:lnTo>
                  <a:lnTo>
                    <a:pt x="432" y="480"/>
                  </a:lnTo>
                  <a:lnTo>
                    <a:pt x="410" y="473"/>
                  </a:lnTo>
                  <a:lnTo>
                    <a:pt x="388" y="468"/>
                  </a:lnTo>
                  <a:lnTo>
                    <a:pt x="384" y="467"/>
                  </a:lnTo>
                  <a:lnTo>
                    <a:pt x="379" y="465"/>
                  </a:lnTo>
                  <a:lnTo>
                    <a:pt x="375" y="463"/>
                  </a:lnTo>
                  <a:lnTo>
                    <a:pt x="372" y="460"/>
                  </a:lnTo>
                  <a:lnTo>
                    <a:pt x="370" y="457"/>
                  </a:lnTo>
                  <a:lnTo>
                    <a:pt x="367" y="453"/>
                  </a:lnTo>
                  <a:lnTo>
                    <a:pt x="366" y="449"/>
                  </a:lnTo>
                  <a:lnTo>
                    <a:pt x="365" y="444"/>
                  </a:lnTo>
                  <a:lnTo>
                    <a:pt x="366" y="441"/>
                  </a:lnTo>
                  <a:lnTo>
                    <a:pt x="368" y="439"/>
                  </a:lnTo>
                  <a:lnTo>
                    <a:pt x="373" y="437"/>
                  </a:lnTo>
                  <a:lnTo>
                    <a:pt x="378" y="436"/>
                  </a:lnTo>
                  <a:lnTo>
                    <a:pt x="392" y="433"/>
                  </a:lnTo>
                  <a:lnTo>
                    <a:pt x="406" y="430"/>
                  </a:lnTo>
                  <a:lnTo>
                    <a:pt x="435" y="427"/>
                  </a:lnTo>
                  <a:lnTo>
                    <a:pt x="452" y="424"/>
                  </a:lnTo>
                  <a:lnTo>
                    <a:pt x="452" y="416"/>
                  </a:lnTo>
                  <a:lnTo>
                    <a:pt x="454" y="409"/>
                  </a:lnTo>
                  <a:lnTo>
                    <a:pt x="456" y="404"/>
                  </a:lnTo>
                  <a:lnTo>
                    <a:pt x="459" y="399"/>
                  </a:lnTo>
                  <a:lnTo>
                    <a:pt x="461" y="394"/>
                  </a:lnTo>
                  <a:lnTo>
                    <a:pt x="463" y="390"/>
                  </a:lnTo>
                  <a:lnTo>
                    <a:pt x="465" y="386"/>
                  </a:lnTo>
                  <a:lnTo>
                    <a:pt x="465" y="382"/>
                  </a:lnTo>
                  <a:lnTo>
                    <a:pt x="479" y="382"/>
                  </a:lnTo>
                  <a:lnTo>
                    <a:pt x="490" y="380"/>
                  </a:lnTo>
                  <a:lnTo>
                    <a:pt x="500" y="378"/>
                  </a:lnTo>
                  <a:lnTo>
                    <a:pt x="508" y="375"/>
                  </a:lnTo>
                  <a:lnTo>
                    <a:pt x="521" y="368"/>
                  </a:lnTo>
                  <a:lnTo>
                    <a:pt x="532" y="363"/>
                  </a:lnTo>
                  <a:lnTo>
                    <a:pt x="572" y="363"/>
                  </a:lnTo>
                  <a:lnTo>
                    <a:pt x="573" y="369"/>
                  </a:lnTo>
                  <a:lnTo>
                    <a:pt x="575" y="376"/>
                  </a:lnTo>
                  <a:lnTo>
                    <a:pt x="577" y="380"/>
                  </a:lnTo>
                  <a:lnTo>
                    <a:pt x="580" y="384"/>
                  </a:lnTo>
                  <a:lnTo>
                    <a:pt x="583" y="387"/>
                  </a:lnTo>
                  <a:lnTo>
                    <a:pt x="587" y="389"/>
                  </a:lnTo>
                  <a:lnTo>
                    <a:pt x="590" y="391"/>
                  </a:lnTo>
                  <a:lnTo>
                    <a:pt x="595" y="393"/>
                  </a:lnTo>
                  <a:lnTo>
                    <a:pt x="603" y="394"/>
                  </a:lnTo>
                  <a:lnTo>
                    <a:pt x="614" y="395"/>
                  </a:lnTo>
                  <a:lnTo>
                    <a:pt x="625" y="394"/>
                  </a:lnTo>
                  <a:lnTo>
                    <a:pt x="637" y="394"/>
                  </a:lnTo>
                  <a:lnTo>
                    <a:pt x="650" y="394"/>
                  </a:lnTo>
                  <a:lnTo>
                    <a:pt x="659" y="393"/>
                  </a:lnTo>
                  <a:lnTo>
                    <a:pt x="668" y="392"/>
                  </a:lnTo>
                  <a:lnTo>
                    <a:pt x="675" y="390"/>
                  </a:lnTo>
                  <a:lnTo>
                    <a:pt x="687" y="387"/>
                  </a:lnTo>
                  <a:lnTo>
                    <a:pt x="698" y="382"/>
                  </a:lnTo>
                  <a:lnTo>
                    <a:pt x="698" y="373"/>
                  </a:lnTo>
                  <a:lnTo>
                    <a:pt x="698" y="363"/>
                  </a:lnTo>
                  <a:lnTo>
                    <a:pt x="605" y="351"/>
                  </a:lnTo>
                  <a:lnTo>
                    <a:pt x="596" y="351"/>
                  </a:lnTo>
                  <a:lnTo>
                    <a:pt x="588" y="353"/>
                  </a:lnTo>
                  <a:lnTo>
                    <a:pt x="581" y="355"/>
                  </a:lnTo>
                  <a:lnTo>
                    <a:pt x="576" y="357"/>
                  </a:lnTo>
                  <a:lnTo>
                    <a:pt x="572" y="359"/>
                  </a:lnTo>
                  <a:lnTo>
                    <a:pt x="567" y="361"/>
                  </a:lnTo>
                  <a:lnTo>
                    <a:pt x="563" y="362"/>
                  </a:lnTo>
                  <a:lnTo>
                    <a:pt x="558" y="363"/>
                  </a:lnTo>
                  <a:lnTo>
                    <a:pt x="550" y="362"/>
                  </a:lnTo>
                  <a:lnTo>
                    <a:pt x="542" y="361"/>
                  </a:lnTo>
                  <a:lnTo>
                    <a:pt x="540" y="360"/>
                  </a:lnTo>
                  <a:lnTo>
                    <a:pt x="536" y="360"/>
                  </a:lnTo>
                  <a:lnTo>
                    <a:pt x="534" y="361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5" y="354"/>
                  </a:lnTo>
                  <a:lnTo>
                    <a:pt x="539" y="350"/>
                  </a:lnTo>
                  <a:lnTo>
                    <a:pt x="542" y="347"/>
                  </a:lnTo>
                  <a:lnTo>
                    <a:pt x="550" y="339"/>
                  </a:lnTo>
                  <a:lnTo>
                    <a:pt x="557" y="332"/>
                  </a:lnTo>
                  <a:lnTo>
                    <a:pt x="565" y="324"/>
                  </a:lnTo>
                  <a:lnTo>
                    <a:pt x="572" y="316"/>
                  </a:lnTo>
                  <a:lnTo>
                    <a:pt x="574" y="311"/>
                  </a:lnTo>
                  <a:lnTo>
                    <a:pt x="576" y="306"/>
                  </a:lnTo>
                  <a:lnTo>
                    <a:pt x="577" y="301"/>
                  </a:lnTo>
                  <a:lnTo>
                    <a:pt x="578" y="295"/>
                  </a:lnTo>
                  <a:lnTo>
                    <a:pt x="577" y="290"/>
                  </a:lnTo>
                  <a:lnTo>
                    <a:pt x="576" y="283"/>
                  </a:lnTo>
                  <a:lnTo>
                    <a:pt x="575" y="280"/>
                  </a:lnTo>
                  <a:lnTo>
                    <a:pt x="575" y="277"/>
                  </a:lnTo>
                  <a:lnTo>
                    <a:pt x="576" y="274"/>
                  </a:lnTo>
                  <a:lnTo>
                    <a:pt x="578" y="271"/>
                  </a:lnTo>
                  <a:lnTo>
                    <a:pt x="568" y="271"/>
                  </a:lnTo>
                  <a:lnTo>
                    <a:pt x="558" y="269"/>
                  </a:lnTo>
                  <a:lnTo>
                    <a:pt x="550" y="267"/>
                  </a:lnTo>
                  <a:lnTo>
                    <a:pt x="541" y="263"/>
                  </a:lnTo>
                  <a:lnTo>
                    <a:pt x="533" y="258"/>
                  </a:lnTo>
                  <a:lnTo>
                    <a:pt x="524" y="254"/>
                  </a:lnTo>
                  <a:lnTo>
                    <a:pt x="518" y="248"/>
                  </a:lnTo>
                  <a:lnTo>
                    <a:pt x="511" y="243"/>
                  </a:lnTo>
                  <a:lnTo>
                    <a:pt x="499" y="231"/>
                  </a:lnTo>
                  <a:lnTo>
                    <a:pt x="489" y="219"/>
                  </a:lnTo>
                  <a:lnTo>
                    <a:pt x="483" y="208"/>
                  </a:lnTo>
                  <a:lnTo>
                    <a:pt x="478" y="196"/>
                  </a:lnTo>
                  <a:lnTo>
                    <a:pt x="473" y="198"/>
                  </a:lnTo>
                  <a:lnTo>
                    <a:pt x="467" y="198"/>
                  </a:lnTo>
                  <a:lnTo>
                    <a:pt x="463" y="198"/>
                  </a:lnTo>
                  <a:lnTo>
                    <a:pt x="459" y="196"/>
                  </a:lnTo>
                  <a:lnTo>
                    <a:pt x="452" y="190"/>
                  </a:lnTo>
                  <a:lnTo>
                    <a:pt x="446" y="183"/>
                  </a:lnTo>
                  <a:lnTo>
                    <a:pt x="441" y="175"/>
                  </a:lnTo>
                  <a:lnTo>
                    <a:pt x="434" y="168"/>
                  </a:lnTo>
                  <a:lnTo>
                    <a:pt x="431" y="165"/>
                  </a:lnTo>
                  <a:lnTo>
                    <a:pt x="428" y="162"/>
                  </a:lnTo>
                  <a:lnTo>
                    <a:pt x="423" y="161"/>
                  </a:lnTo>
                  <a:lnTo>
                    <a:pt x="419" y="160"/>
                  </a:lnTo>
                  <a:lnTo>
                    <a:pt x="415" y="161"/>
                  </a:lnTo>
                  <a:lnTo>
                    <a:pt x="411" y="162"/>
                  </a:lnTo>
                  <a:lnTo>
                    <a:pt x="408" y="163"/>
                  </a:lnTo>
                  <a:lnTo>
                    <a:pt x="404" y="165"/>
                  </a:lnTo>
                  <a:lnTo>
                    <a:pt x="397" y="170"/>
                  </a:lnTo>
                  <a:lnTo>
                    <a:pt x="392" y="177"/>
                  </a:lnTo>
                  <a:lnTo>
                    <a:pt x="386" y="184"/>
                  </a:lnTo>
                  <a:lnTo>
                    <a:pt x="382" y="191"/>
                  </a:lnTo>
                  <a:lnTo>
                    <a:pt x="379" y="197"/>
                  </a:lnTo>
                  <a:lnTo>
                    <a:pt x="378" y="203"/>
                  </a:lnTo>
                  <a:lnTo>
                    <a:pt x="339" y="203"/>
                  </a:lnTo>
                  <a:lnTo>
                    <a:pt x="317" y="194"/>
                  </a:lnTo>
                  <a:lnTo>
                    <a:pt x="295" y="188"/>
                  </a:lnTo>
                  <a:lnTo>
                    <a:pt x="273" y="182"/>
                  </a:lnTo>
                  <a:lnTo>
                    <a:pt x="252" y="178"/>
                  </a:lnTo>
                  <a:lnTo>
                    <a:pt x="230" y="176"/>
                  </a:lnTo>
                  <a:lnTo>
                    <a:pt x="207" y="174"/>
                  </a:lnTo>
                  <a:lnTo>
                    <a:pt x="184" y="173"/>
                  </a:lnTo>
                  <a:lnTo>
                    <a:pt x="160" y="172"/>
                  </a:lnTo>
                  <a:lnTo>
                    <a:pt x="148" y="173"/>
                  </a:lnTo>
                  <a:lnTo>
                    <a:pt x="138" y="176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4" y="189"/>
                  </a:lnTo>
                  <a:lnTo>
                    <a:pt x="107" y="193"/>
                  </a:lnTo>
                  <a:lnTo>
                    <a:pt x="101" y="195"/>
                  </a:lnTo>
                  <a:lnTo>
                    <a:pt x="93" y="196"/>
                  </a:lnTo>
                  <a:lnTo>
                    <a:pt x="88" y="196"/>
                  </a:lnTo>
                  <a:lnTo>
                    <a:pt x="84" y="194"/>
                  </a:lnTo>
                  <a:lnTo>
                    <a:pt x="81" y="190"/>
                  </a:lnTo>
                  <a:lnTo>
                    <a:pt x="79" y="187"/>
                  </a:lnTo>
                  <a:lnTo>
                    <a:pt x="74" y="179"/>
                  </a:lnTo>
                  <a:lnTo>
                    <a:pt x="73" y="172"/>
                  </a:lnTo>
                  <a:lnTo>
                    <a:pt x="50" y="177"/>
                  </a:lnTo>
                  <a:lnTo>
                    <a:pt x="29" y="181"/>
                  </a:lnTo>
                  <a:lnTo>
                    <a:pt x="25" y="181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3" y="178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3" y="170"/>
                  </a:lnTo>
                  <a:lnTo>
                    <a:pt x="0" y="166"/>
                  </a:lnTo>
                  <a:lnTo>
                    <a:pt x="4" y="162"/>
                  </a:lnTo>
                  <a:lnTo>
                    <a:pt x="9" y="158"/>
                  </a:lnTo>
                  <a:lnTo>
                    <a:pt x="14" y="155"/>
                  </a:lnTo>
                  <a:lnTo>
                    <a:pt x="20" y="152"/>
                  </a:lnTo>
                  <a:lnTo>
                    <a:pt x="32" y="149"/>
                  </a:lnTo>
                  <a:lnTo>
                    <a:pt x="46" y="146"/>
                  </a:lnTo>
                  <a:lnTo>
                    <a:pt x="59" y="145"/>
                  </a:lnTo>
                  <a:lnTo>
                    <a:pt x="70" y="147"/>
                  </a:lnTo>
                  <a:lnTo>
                    <a:pt x="75" y="149"/>
                  </a:lnTo>
                  <a:lnTo>
                    <a:pt x="80" y="150"/>
                  </a:lnTo>
                  <a:lnTo>
                    <a:pt x="83" y="152"/>
                  </a:lnTo>
                  <a:lnTo>
                    <a:pt x="86" y="154"/>
                  </a:lnTo>
                  <a:lnTo>
                    <a:pt x="86" y="139"/>
                  </a:lnTo>
                  <a:lnTo>
                    <a:pt x="86" y="129"/>
                  </a:lnTo>
                  <a:lnTo>
                    <a:pt x="73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5" name="Freeform 417"/>
            <p:cNvSpPr>
              <a:spLocks/>
            </p:cNvSpPr>
            <p:nvPr/>
          </p:nvSpPr>
          <p:spPr bwMode="auto">
            <a:xfrm>
              <a:off x="1528" y="1110"/>
              <a:ext cx="409" cy="105"/>
            </a:xfrm>
            <a:custGeom>
              <a:avLst/>
              <a:gdLst/>
              <a:ahLst/>
              <a:cxnLst>
                <a:cxn ang="0">
                  <a:pos x="797" y="38"/>
                </a:cxn>
                <a:cxn ang="0">
                  <a:pos x="813" y="16"/>
                </a:cxn>
                <a:cxn ang="0">
                  <a:pos x="846" y="10"/>
                </a:cxn>
                <a:cxn ang="0">
                  <a:pos x="865" y="25"/>
                </a:cxn>
                <a:cxn ang="0">
                  <a:pos x="938" y="14"/>
                </a:cxn>
                <a:cxn ang="0">
                  <a:pos x="1020" y="1"/>
                </a:cxn>
                <a:cxn ang="0">
                  <a:pos x="1084" y="17"/>
                </a:cxn>
                <a:cxn ang="0">
                  <a:pos x="1133" y="20"/>
                </a:cxn>
                <a:cxn ang="0">
                  <a:pos x="1268" y="32"/>
                </a:cxn>
                <a:cxn ang="0">
                  <a:pos x="1242" y="50"/>
                </a:cxn>
                <a:cxn ang="0">
                  <a:pos x="1163" y="64"/>
                </a:cxn>
                <a:cxn ang="0">
                  <a:pos x="1053" y="77"/>
                </a:cxn>
                <a:cxn ang="0">
                  <a:pos x="1029" y="96"/>
                </a:cxn>
                <a:cxn ang="0">
                  <a:pos x="999" y="104"/>
                </a:cxn>
                <a:cxn ang="0">
                  <a:pos x="942" y="102"/>
                </a:cxn>
                <a:cxn ang="0">
                  <a:pos x="930" y="118"/>
                </a:cxn>
                <a:cxn ang="0">
                  <a:pos x="747" y="133"/>
                </a:cxn>
                <a:cxn ang="0">
                  <a:pos x="666" y="156"/>
                </a:cxn>
                <a:cxn ang="0">
                  <a:pos x="635" y="181"/>
                </a:cxn>
                <a:cxn ang="0">
                  <a:pos x="591" y="167"/>
                </a:cxn>
                <a:cxn ang="0">
                  <a:pos x="570" y="181"/>
                </a:cxn>
                <a:cxn ang="0">
                  <a:pos x="590" y="207"/>
                </a:cxn>
                <a:cxn ang="0">
                  <a:pos x="545" y="237"/>
                </a:cxn>
                <a:cxn ang="0">
                  <a:pos x="483" y="236"/>
                </a:cxn>
                <a:cxn ang="0">
                  <a:pos x="404" y="242"/>
                </a:cxn>
                <a:cxn ang="0">
                  <a:pos x="405" y="257"/>
                </a:cxn>
                <a:cxn ang="0">
                  <a:pos x="392" y="293"/>
                </a:cxn>
                <a:cxn ang="0">
                  <a:pos x="333" y="320"/>
                </a:cxn>
                <a:cxn ang="0">
                  <a:pos x="290" y="296"/>
                </a:cxn>
                <a:cxn ang="0">
                  <a:pos x="253" y="285"/>
                </a:cxn>
                <a:cxn ang="0">
                  <a:pos x="96" y="276"/>
                </a:cxn>
                <a:cxn ang="0">
                  <a:pos x="0" y="285"/>
                </a:cxn>
                <a:cxn ang="0">
                  <a:pos x="10" y="266"/>
                </a:cxn>
                <a:cxn ang="0">
                  <a:pos x="56" y="246"/>
                </a:cxn>
                <a:cxn ang="0">
                  <a:pos x="143" y="235"/>
                </a:cxn>
                <a:cxn ang="0">
                  <a:pos x="170" y="225"/>
                </a:cxn>
                <a:cxn ang="0">
                  <a:pos x="190" y="217"/>
                </a:cxn>
                <a:cxn ang="0">
                  <a:pos x="219" y="232"/>
                </a:cxn>
                <a:cxn ang="0">
                  <a:pos x="247" y="247"/>
                </a:cxn>
                <a:cxn ang="0">
                  <a:pos x="208" y="207"/>
                </a:cxn>
                <a:cxn ang="0">
                  <a:pos x="193" y="200"/>
                </a:cxn>
                <a:cxn ang="0">
                  <a:pos x="197" y="181"/>
                </a:cxn>
                <a:cxn ang="0">
                  <a:pos x="246" y="174"/>
                </a:cxn>
                <a:cxn ang="0">
                  <a:pos x="365" y="186"/>
                </a:cxn>
                <a:cxn ang="0">
                  <a:pos x="418" y="174"/>
                </a:cxn>
                <a:cxn ang="0">
                  <a:pos x="322" y="169"/>
                </a:cxn>
                <a:cxn ang="0">
                  <a:pos x="299" y="149"/>
                </a:cxn>
                <a:cxn ang="0">
                  <a:pos x="378" y="137"/>
                </a:cxn>
                <a:cxn ang="0">
                  <a:pos x="438" y="155"/>
                </a:cxn>
                <a:cxn ang="0">
                  <a:pos x="478" y="124"/>
                </a:cxn>
                <a:cxn ang="0">
                  <a:pos x="664" y="87"/>
                </a:cxn>
                <a:cxn ang="0">
                  <a:pos x="589" y="110"/>
                </a:cxn>
                <a:cxn ang="0">
                  <a:pos x="449" y="111"/>
                </a:cxn>
                <a:cxn ang="0">
                  <a:pos x="312" y="116"/>
                </a:cxn>
                <a:cxn ang="0">
                  <a:pos x="253" y="101"/>
                </a:cxn>
                <a:cxn ang="0">
                  <a:pos x="219" y="80"/>
                </a:cxn>
                <a:cxn ang="0">
                  <a:pos x="253" y="71"/>
                </a:cxn>
                <a:cxn ang="0">
                  <a:pos x="446" y="47"/>
                </a:cxn>
                <a:cxn ang="0">
                  <a:pos x="618" y="32"/>
                </a:cxn>
                <a:cxn ang="0">
                  <a:pos x="674" y="20"/>
                </a:cxn>
                <a:cxn ang="0">
                  <a:pos x="757" y="26"/>
                </a:cxn>
              </a:cxnLst>
              <a:rect l="0" t="0" r="r" b="b"/>
              <a:pathLst>
                <a:path w="1268" h="321">
                  <a:moveTo>
                    <a:pt x="764" y="26"/>
                  </a:moveTo>
                  <a:lnTo>
                    <a:pt x="770" y="30"/>
                  </a:lnTo>
                  <a:lnTo>
                    <a:pt x="778" y="34"/>
                  </a:lnTo>
                  <a:lnTo>
                    <a:pt x="787" y="37"/>
                  </a:lnTo>
                  <a:lnTo>
                    <a:pt x="797" y="38"/>
                  </a:lnTo>
                  <a:lnTo>
                    <a:pt x="797" y="35"/>
                  </a:lnTo>
                  <a:lnTo>
                    <a:pt x="799" y="31"/>
                  </a:lnTo>
                  <a:lnTo>
                    <a:pt x="803" y="26"/>
                  </a:lnTo>
                  <a:lnTo>
                    <a:pt x="807" y="20"/>
                  </a:lnTo>
                  <a:lnTo>
                    <a:pt x="813" y="16"/>
                  </a:lnTo>
                  <a:lnTo>
                    <a:pt x="819" y="11"/>
                  </a:lnTo>
                  <a:lnTo>
                    <a:pt x="828" y="9"/>
                  </a:lnTo>
                  <a:lnTo>
                    <a:pt x="837" y="8"/>
                  </a:lnTo>
                  <a:lnTo>
                    <a:pt x="841" y="8"/>
                  </a:lnTo>
                  <a:lnTo>
                    <a:pt x="846" y="10"/>
                  </a:lnTo>
                  <a:lnTo>
                    <a:pt x="850" y="13"/>
                  </a:lnTo>
                  <a:lnTo>
                    <a:pt x="853" y="17"/>
                  </a:lnTo>
                  <a:lnTo>
                    <a:pt x="858" y="20"/>
                  </a:lnTo>
                  <a:lnTo>
                    <a:pt x="861" y="23"/>
                  </a:lnTo>
                  <a:lnTo>
                    <a:pt x="865" y="25"/>
                  </a:lnTo>
                  <a:lnTo>
                    <a:pt x="870" y="26"/>
                  </a:lnTo>
                  <a:lnTo>
                    <a:pt x="888" y="25"/>
                  </a:lnTo>
                  <a:lnTo>
                    <a:pt x="906" y="22"/>
                  </a:lnTo>
                  <a:lnTo>
                    <a:pt x="921" y="18"/>
                  </a:lnTo>
                  <a:lnTo>
                    <a:pt x="938" y="14"/>
                  </a:lnTo>
                  <a:lnTo>
                    <a:pt x="953" y="9"/>
                  </a:lnTo>
                  <a:lnTo>
                    <a:pt x="970" y="4"/>
                  </a:lnTo>
                  <a:lnTo>
                    <a:pt x="988" y="2"/>
                  </a:lnTo>
                  <a:lnTo>
                    <a:pt x="1009" y="0"/>
                  </a:lnTo>
                  <a:lnTo>
                    <a:pt x="1020" y="1"/>
                  </a:lnTo>
                  <a:lnTo>
                    <a:pt x="1032" y="3"/>
                  </a:lnTo>
                  <a:lnTo>
                    <a:pt x="1045" y="7"/>
                  </a:lnTo>
                  <a:lnTo>
                    <a:pt x="1059" y="11"/>
                  </a:lnTo>
                  <a:lnTo>
                    <a:pt x="1072" y="14"/>
                  </a:lnTo>
                  <a:lnTo>
                    <a:pt x="1084" y="17"/>
                  </a:lnTo>
                  <a:lnTo>
                    <a:pt x="1094" y="19"/>
                  </a:lnTo>
                  <a:lnTo>
                    <a:pt x="1103" y="20"/>
                  </a:lnTo>
                  <a:lnTo>
                    <a:pt x="1115" y="20"/>
                  </a:lnTo>
                  <a:lnTo>
                    <a:pt x="1123" y="20"/>
                  </a:lnTo>
                  <a:lnTo>
                    <a:pt x="1133" y="20"/>
                  </a:lnTo>
                  <a:lnTo>
                    <a:pt x="1149" y="20"/>
                  </a:lnTo>
                  <a:lnTo>
                    <a:pt x="1180" y="21"/>
                  </a:lnTo>
                  <a:lnTo>
                    <a:pt x="1209" y="23"/>
                  </a:lnTo>
                  <a:lnTo>
                    <a:pt x="1236" y="27"/>
                  </a:lnTo>
                  <a:lnTo>
                    <a:pt x="1268" y="32"/>
                  </a:lnTo>
                  <a:lnTo>
                    <a:pt x="1266" y="36"/>
                  </a:lnTo>
                  <a:lnTo>
                    <a:pt x="1263" y="39"/>
                  </a:lnTo>
                  <a:lnTo>
                    <a:pt x="1258" y="42"/>
                  </a:lnTo>
                  <a:lnTo>
                    <a:pt x="1253" y="45"/>
                  </a:lnTo>
                  <a:lnTo>
                    <a:pt x="1242" y="50"/>
                  </a:lnTo>
                  <a:lnTo>
                    <a:pt x="1229" y="54"/>
                  </a:lnTo>
                  <a:lnTo>
                    <a:pt x="1213" y="57"/>
                  </a:lnTo>
                  <a:lnTo>
                    <a:pt x="1198" y="59"/>
                  </a:lnTo>
                  <a:lnTo>
                    <a:pt x="1180" y="62"/>
                  </a:lnTo>
                  <a:lnTo>
                    <a:pt x="1163" y="64"/>
                  </a:lnTo>
                  <a:lnTo>
                    <a:pt x="1128" y="66"/>
                  </a:lnTo>
                  <a:lnTo>
                    <a:pt x="1094" y="69"/>
                  </a:lnTo>
                  <a:lnTo>
                    <a:pt x="1078" y="71"/>
                  </a:lnTo>
                  <a:lnTo>
                    <a:pt x="1065" y="74"/>
                  </a:lnTo>
                  <a:lnTo>
                    <a:pt x="1053" y="77"/>
                  </a:lnTo>
                  <a:lnTo>
                    <a:pt x="1043" y="81"/>
                  </a:lnTo>
                  <a:lnTo>
                    <a:pt x="1039" y="84"/>
                  </a:lnTo>
                  <a:lnTo>
                    <a:pt x="1034" y="87"/>
                  </a:lnTo>
                  <a:lnTo>
                    <a:pt x="1031" y="91"/>
                  </a:lnTo>
                  <a:lnTo>
                    <a:pt x="1029" y="96"/>
                  </a:lnTo>
                  <a:lnTo>
                    <a:pt x="1026" y="99"/>
                  </a:lnTo>
                  <a:lnTo>
                    <a:pt x="1021" y="102"/>
                  </a:lnTo>
                  <a:lnTo>
                    <a:pt x="1016" y="105"/>
                  </a:lnTo>
                  <a:lnTo>
                    <a:pt x="1009" y="105"/>
                  </a:lnTo>
                  <a:lnTo>
                    <a:pt x="999" y="104"/>
                  </a:lnTo>
                  <a:lnTo>
                    <a:pt x="991" y="102"/>
                  </a:lnTo>
                  <a:lnTo>
                    <a:pt x="983" y="98"/>
                  </a:lnTo>
                  <a:lnTo>
                    <a:pt x="976" y="93"/>
                  </a:lnTo>
                  <a:lnTo>
                    <a:pt x="943" y="93"/>
                  </a:lnTo>
                  <a:lnTo>
                    <a:pt x="942" y="102"/>
                  </a:lnTo>
                  <a:lnTo>
                    <a:pt x="939" y="110"/>
                  </a:lnTo>
                  <a:lnTo>
                    <a:pt x="937" y="113"/>
                  </a:lnTo>
                  <a:lnTo>
                    <a:pt x="935" y="115"/>
                  </a:lnTo>
                  <a:lnTo>
                    <a:pt x="932" y="118"/>
                  </a:lnTo>
                  <a:lnTo>
                    <a:pt x="930" y="118"/>
                  </a:lnTo>
                  <a:lnTo>
                    <a:pt x="902" y="119"/>
                  </a:lnTo>
                  <a:lnTo>
                    <a:pt x="862" y="120"/>
                  </a:lnTo>
                  <a:lnTo>
                    <a:pt x="818" y="124"/>
                  </a:lnTo>
                  <a:lnTo>
                    <a:pt x="771" y="129"/>
                  </a:lnTo>
                  <a:lnTo>
                    <a:pt x="747" y="133"/>
                  </a:lnTo>
                  <a:lnTo>
                    <a:pt x="725" y="137"/>
                  </a:lnTo>
                  <a:lnTo>
                    <a:pt x="703" y="143"/>
                  </a:lnTo>
                  <a:lnTo>
                    <a:pt x="683" y="149"/>
                  </a:lnTo>
                  <a:lnTo>
                    <a:pt x="674" y="153"/>
                  </a:lnTo>
                  <a:lnTo>
                    <a:pt x="666" y="156"/>
                  </a:lnTo>
                  <a:lnTo>
                    <a:pt x="658" y="160"/>
                  </a:lnTo>
                  <a:lnTo>
                    <a:pt x="651" y="165"/>
                  </a:lnTo>
                  <a:lnTo>
                    <a:pt x="645" y="169"/>
                  </a:lnTo>
                  <a:lnTo>
                    <a:pt x="639" y="175"/>
                  </a:lnTo>
                  <a:lnTo>
                    <a:pt x="635" y="181"/>
                  </a:lnTo>
                  <a:lnTo>
                    <a:pt x="630" y="186"/>
                  </a:lnTo>
                  <a:lnTo>
                    <a:pt x="604" y="186"/>
                  </a:lnTo>
                  <a:lnTo>
                    <a:pt x="604" y="177"/>
                  </a:lnTo>
                  <a:lnTo>
                    <a:pt x="604" y="167"/>
                  </a:lnTo>
                  <a:lnTo>
                    <a:pt x="591" y="167"/>
                  </a:lnTo>
                  <a:lnTo>
                    <a:pt x="579" y="167"/>
                  </a:lnTo>
                  <a:lnTo>
                    <a:pt x="562" y="167"/>
                  </a:lnTo>
                  <a:lnTo>
                    <a:pt x="538" y="167"/>
                  </a:lnTo>
                  <a:lnTo>
                    <a:pt x="556" y="175"/>
                  </a:lnTo>
                  <a:lnTo>
                    <a:pt x="570" y="181"/>
                  </a:lnTo>
                  <a:lnTo>
                    <a:pt x="577" y="185"/>
                  </a:lnTo>
                  <a:lnTo>
                    <a:pt x="583" y="190"/>
                  </a:lnTo>
                  <a:lnTo>
                    <a:pt x="591" y="196"/>
                  </a:lnTo>
                  <a:lnTo>
                    <a:pt x="597" y="204"/>
                  </a:lnTo>
                  <a:lnTo>
                    <a:pt x="590" y="207"/>
                  </a:lnTo>
                  <a:lnTo>
                    <a:pt x="581" y="212"/>
                  </a:lnTo>
                  <a:lnTo>
                    <a:pt x="571" y="218"/>
                  </a:lnTo>
                  <a:lnTo>
                    <a:pt x="562" y="225"/>
                  </a:lnTo>
                  <a:lnTo>
                    <a:pt x="552" y="232"/>
                  </a:lnTo>
                  <a:lnTo>
                    <a:pt x="545" y="237"/>
                  </a:lnTo>
                  <a:lnTo>
                    <a:pt x="537" y="240"/>
                  </a:lnTo>
                  <a:lnTo>
                    <a:pt x="532" y="241"/>
                  </a:lnTo>
                  <a:lnTo>
                    <a:pt x="517" y="241"/>
                  </a:lnTo>
                  <a:lnTo>
                    <a:pt x="502" y="238"/>
                  </a:lnTo>
                  <a:lnTo>
                    <a:pt x="483" y="236"/>
                  </a:lnTo>
                  <a:lnTo>
                    <a:pt x="458" y="235"/>
                  </a:lnTo>
                  <a:lnTo>
                    <a:pt x="442" y="236"/>
                  </a:lnTo>
                  <a:lnTo>
                    <a:pt x="427" y="237"/>
                  </a:lnTo>
                  <a:lnTo>
                    <a:pt x="415" y="240"/>
                  </a:lnTo>
                  <a:lnTo>
                    <a:pt x="404" y="242"/>
                  </a:lnTo>
                  <a:lnTo>
                    <a:pt x="384" y="248"/>
                  </a:lnTo>
                  <a:lnTo>
                    <a:pt x="365" y="254"/>
                  </a:lnTo>
                  <a:lnTo>
                    <a:pt x="382" y="257"/>
                  </a:lnTo>
                  <a:lnTo>
                    <a:pt x="394" y="258"/>
                  </a:lnTo>
                  <a:lnTo>
                    <a:pt x="405" y="257"/>
                  </a:lnTo>
                  <a:lnTo>
                    <a:pt x="418" y="254"/>
                  </a:lnTo>
                  <a:lnTo>
                    <a:pt x="418" y="272"/>
                  </a:lnTo>
                  <a:lnTo>
                    <a:pt x="413" y="277"/>
                  </a:lnTo>
                  <a:lnTo>
                    <a:pt x="404" y="285"/>
                  </a:lnTo>
                  <a:lnTo>
                    <a:pt x="392" y="293"/>
                  </a:lnTo>
                  <a:lnTo>
                    <a:pt x="379" y="301"/>
                  </a:lnTo>
                  <a:lnTo>
                    <a:pt x="356" y="315"/>
                  </a:lnTo>
                  <a:lnTo>
                    <a:pt x="345" y="321"/>
                  </a:lnTo>
                  <a:lnTo>
                    <a:pt x="339" y="321"/>
                  </a:lnTo>
                  <a:lnTo>
                    <a:pt x="333" y="320"/>
                  </a:lnTo>
                  <a:lnTo>
                    <a:pt x="327" y="318"/>
                  </a:lnTo>
                  <a:lnTo>
                    <a:pt x="322" y="315"/>
                  </a:lnTo>
                  <a:lnTo>
                    <a:pt x="312" y="310"/>
                  </a:lnTo>
                  <a:lnTo>
                    <a:pt x="301" y="303"/>
                  </a:lnTo>
                  <a:lnTo>
                    <a:pt x="290" y="296"/>
                  </a:lnTo>
                  <a:lnTo>
                    <a:pt x="279" y="290"/>
                  </a:lnTo>
                  <a:lnTo>
                    <a:pt x="272" y="288"/>
                  </a:lnTo>
                  <a:lnTo>
                    <a:pt x="266" y="286"/>
                  </a:lnTo>
                  <a:lnTo>
                    <a:pt x="259" y="285"/>
                  </a:lnTo>
                  <a:lnTo>
                    <a:pt x="253" y="285"/>
                  </a:lnTo>
                  <a:lnTo>
                    <a:pt x="215" y="283"/>
                  </a:lnTo>
                  <a:lnTo>
                    <a:pt x="182" y="281"/>
                  </a:lnTo>
                  <a:lnTo>
                    <a:pt x="152" y="279"/>
                  </a:lnTo>
                  <a:lnTo>
                    <a:pt x="123" y="277"/>
                  </a:lnTo>
                  <a:lnTo>
                    <a:pt x="96" y="276"/>
                  </a:lnTo>
                  <a:lnTo>
                    <a:pt x="66" y="276"/>
                  </a:lnTo>
                  <a:lnTo>
                    <a:pt x="51" y="277"/>
                  </a:lnTo>
                  <a:lnTo>
                    <a:pt x="35" y="279"/>
                  </a:lnTo>
                  <a:lnTo>
                    <a:pt x="18" y="281"/>
                  </a:lnTo>
                  <a:lnTo>
                    <a:pt x="0" y="285"/>
                  </a:lnTo>
                  <a:lnTo>
                    <a:pt x="0" y="281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1"/>
                  </a:lnTo>
                  <a:lnTo>
                    <a:pt x="10" y="266"/>
                  </a:lnTo>
                  <a:lnTo>
                    <a:pt x="17" y="261"/>
                  </a:lnTo>
                  <a:lnTo>
                    <a:pt x="25" y="257"/>
                  </a:lnTo>
                  <a:lnTo>
                    <a:pt x="35" y="253"/>
                  </a:lnTo>
                  <a:lnTo>
                    <a:pt x="45" y="249"/>
                  </a:lnTo>
                  <a:lnTo>
                    <a:pt x="56" y="246"/>
                  </a:lnTo>
                  <a:lnTo>
                    <a:pt x="79" y="241"/>
                  </a:lnTo>
                  <a:lnTo>
                    <a:pt x="101" y="238"/>
                  </a:lnTo>
                  <a:lnTo>
                    <a:pt x="120" y="236"/>
                  </a:lnTo>
                  <a:lnTo>
                    <a:pt x="133" y="235"/>
                  </a:lnTo>
                  <a:lnTo>
                    <a:pt x="143" y="235"/>
                  </a:lnTo>
                  <a:lnTo>
                    <a:pt x="159" y="235"/>
                  </a:lnTo>
                  <a:lnTo>
                    <a:pt x="162" y="235"/>
                  </a:lnTo>
                  <a:lnTo>
                    <a:pt x="164" y="233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4" y="222"/>
                  </a:lnTo>
                  <a:lnTo>
                    <a:pt x="177" y="219"/>
                  </a:lnTo>
                  <a:lnTo>
                    <a:pt x="181" y="217"/>
                  </a:lnTo>
                  <a:lnTo>
                    <a:pt x="186" y="216"/>
                  </a:lnTo>
                  <a:lnTo>
                    <a:pt x="190" y="217"/>
                  </a:lnTo>
                  <a:lnTo>
                    <a:pt x="196" y="218"/>
                  </a:lnTo>
                  <a:lnTo>
                    <a:pt x="200" y="219"/>
                  </a:lnTo>
                  <a:lnTo>
                    <a:pt x="203" y="221"/>
                  </a:lnTo>
                  <a:lnTo>
                    <a:pt x="211" y="226"/>
                  </a:lnTo>
                  <a:lnTo>
                    <a:pt x="219" y="232"/>
                  </a:lnTo>
                  <a:lnTo>
                    <a:pt x="226" y="238"/>
                  </a:lnTo>
                  <a:lnTo>
                    <a:pt x="234" y="243"/>
                  </a:lnTo>
                  <a:lnTo>
                    <a:pt x="238" y="245"/>
                  </a:lnTo>
                  <a:lnTo>
                    <a:pt x="243" y="246"/>
                  </a:lnTo>
                  <a:lnTo>
                    <a:pt x="247" y="247"/>
                  </a:lnTo>
                  <a:lnTo>
                    <a:pt x="253" y="247"/>
                  </a:lnTo>
                  <a:lnTo>
                    <a:pt x="253" y="204"/>
                  </a:lnTo>
                  <a:lnTo>
                    <a:pt x="232" y="206"/>
                  </a:lnTo>
                  <a:lnTo>
                    <a:pt x="212" y="207"/>
                  </a:lnTo>
                  <a:lnTo>
                    <a:pt x="208" y="207"/>
                  </a:lnTo>
                  <a:lnTo>
                    <a:pt x="204" y="207"/>
                  </a:lnTo>
                  <a:lnTo>
                    <a:pt x="201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3" y="200"/>
                  </a:lnTo>
                  <a:lnTo>
                    <a:pt x="192" y="196"/>
                  </a:lnTo>
                  <a:lnTo>
                    <a:pt x="192" y="192"/>
                  </a:lnTo>
                  <a:lnTo>
                    <a:pt x="193" y="188"/>
                  </a:lnTo>
                  <a:lnTo>
                    <a:pt x="194" y="184"/>
                  </a:lnTo>
                  <a:lnTo>
                    <a:pt x="197" y="181"/>
                  </a:lnTo>
                  <a:lnTo>
                    <a:pt x="199" y="179"/>
                  </a:lnTo>
                  <a:lnTo>
                    <a:pt x="205" y="176"/>
                  </a:lnTo>
                  <a:lnTo>
                    <a:pt x="214" y="174"/>
                  </a:lnTo>
                  <a:lnTo>
                    <a:pt x="232" y="172"/>
                  </a:lnTo>
                  <a:lnTo>
                    <a:pt x="246" y="174"/>
                  </a:lnTo>
                  <a:lnTo>
                    <a:pt x="265" y="176"/>
                  </a:lnTo>
                  <a:lnTo>
                    <a:pt x="290" y="180"/>
                  </a:lnTo>
                  <a:lnTo>
                    <a:pt x="315" y="184"/>
                  </a:lnTo>
                  <a:lnTo>
                    <a:pt x="338" y="186"/>
                  </a:lnTo>
                  <a:lnTo>
                    <a:pt x="365" y="186"/>
                  </a:lnTo>
                  <a:lnTo>
                    <a:pt x="386" y="184"/>
                  </a:lnTo>
                  <a:lnTo>
                    <a:pt x="394" y="183"/>
                  </a:lnTo>
                  <a:lnTo>
                    <a:pt x="403" y="181"/>
                  </a:lnTo>
                  <a:lnTo>
                    <a:pt x="411" y="178"/>
                  </a:lnTo>
                  <a:lnTo>
                    <a:pt x="418" y="174"/>
                  </a:lnTo>
                  <a:lnTo>
                    <a:pt x="379" y="172"/>
                  </a:lnTo>
                  <a:lnTo>
                    <a:pt x="344" y="172"/>
                  </a:lnTo>
                  <a:lnTo>
                    <a:pt x="336" y="172"/>
                  </a:lnTo>
                  <a:lnTo>
                    <a:pt x="328" y="171"/>
                  </a:lnTo>
                  <a:lnTo>
                    <a:pt x="322" y="169"/>
                  </a:lnTo>
                  <a:lnTo>
                    <a:pt x="315" y="167"/>
                  </a:lnTo>
                  <a:lnTo>
                    <a:pt x="310" y="164"/>
                  </a:lnTo>
                  <a:lnTo>
                    <a:pt x="305" y="160"/>
                  </a:lnTo>
                  <a:lnTo>
                    <a:pt x="302" y="155"/>
                  </a:lnTo>
                  <a:lnTo>
                    <a:pt x="299" y="149"/>
                  </a:lnTo>
                  <a:lnTo>
                    <a:pt x="309" y="145"/>
                  </a:lnTo>
                  <a:lnTo>
                    <a:pt x="320" y="142"/>
                  </a:lnTo>
                  <a:lnTo>
                    <a:pt x="331" y="140"/>
                  </a:lnTo>
                  <a:lnTo>
                    <a:pt x="345" y="138"/>
                  </a:lnTo>
                  <a:lnTo>
                    <a:pt x="378" y="137"/>
                  </a:lnTo>
                  <a:lnTo>
                    <a:pt x="425" y="137"/>
                  </a:lnTo>
                  <a:lnTo>
                    <a:pt x="426" y="141"/>
                  </a:lnTo>
                  <a:lnTo>
                    <a:pt x="429" y="146"/>
                  </a:lnTo>
                  <a:lnTo>
                    <a:pt x="434" y="150"/>
                  </a:lnTo>
                  <a:lnTo>
                    <a:pt x="438" y="155"/>
                  </a:lnTo>
                  <a:lnTo>
                    <a:pt x="484" y="155"/>
                  </a:lnTo>
                  <a:lnTo>
                    <a:pt x="483" y="146"/>
                  </a:lnTo>
                  <a:lnTo>
                    <a:pt x="481" y="137"/>
                  </a:lnTo>
                  <a:lnTo>
                    <a:pt x="479" y="130"/>
                  </a:lnTo>
                  <a:lnTo>
                    <a:pt x="478" y="124"/>
                  </a:lnTo>
                  <a:lnTo>
                    <a:pt x="645" y="124"/>
                  </a:lnTo>
                  <a:lnTo>
                    <a:pt x="648" y="109"/>
                  </a:lnTo>
                  <a:lnTo>
                    <a:pt x="651" y="101"/>
                  </a:lnTo>
                  <a:lnTo>
                    <a:pt x="657" y="95"/>
                  </a:lnTo>
                  <a:lnTo>
                    <a:pt x="664" y="87"/>
                  </a:lnTo>
                  <a:lnTo>
                    <a:pt x="653" y="91"/>
                  </a:lnTo>
                  <a:lnTo>
                    <a:pt x="638" y="99"/>
                  </a:lnTo>
                  <a:lnTo>
                    <a:pt x="622" y="108"/>
                  </a:lnTo>
                  <a:lnTo>
                    <a:pt x="611" y="111"/>
                  </a:lnTo>
                  <a:lnTo>
                    <a:pt x="589" y="110"/>
                  </a:lnTo>
                  <a:lnTo>
                    <a:pt x="556" y="108"/>
                  </a:lnTo>
                  <a:lnTo>
                    <a:pt x="522" y="106"/>
                  </a:lnTo>
                  <a:lnTo>
                    <a:pt x="491" y="105"/>
                  </a:lnTo>
                  <a:lnTo>
                    <a:pt x="476" y="107"/>
                  </a:lnTo>
                  <a:lnTo>
                    <a:pt x="449" y="111"/>
                  </a:lnTo>
                  <a:lnTo>
                    <a:pt x="414" y="115"/>
                  </a:lnTo>
                  <a:lnTo>
                    <a:pt x="376" y="119"/>
                  </a:lnTo>
                  <a:lnTo>
                    <a:pt x="355" y="120"/>
                  </a:lnTo>
                  <a:lnTo>
                    <a:pt x="333" y="119"/>
                  </a:lnTo>
                  <a:lnTo>
                    <a:pt x="312" y="116"/>
                  </a:lnTo>
                  <a:lnTo>
                    <a:pt x="291" y="113"/>
                  </a:lnTo>
                  <a:lnTo>
                    <a:pt x="281" y="111"/>
                  </a:lnTo>
                  <a:lnTo>
                    <a:pt x="271" y="108"/>
                  </a:lnTo>
                  <a:lnTo>
                    <a:pt x="261" y="105"/>
                  </a:lnTo>
                  <a:lnTo>
                    <a:pt x="253" y="101"/>
                  </a:lnTo>
                  <a:lnTo>
                    <a:pt x="244" y="97"/>
                  </a:lnTo>
                  <a:lnTo>
                    <a:pt x="235" y="92"/>
                  </a:lnTo>
                  <a:lnTo>
                    <a:pt x="226" y="87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1" y="79"/>
                  </a:lnTo>
                  <a:lnTo>
                    <a:pt x="223" y="78"/>
                  </a:lnTo>
                  <a:lnTo>
                    <a:pt x="227" y="76"/>
                  </a:lnTo>
                  <a:lnTo>
                    <a:pt x="238" y="74"/>
                  </a:lnTo>
                  <a:lnTo>
                    <a:pt x="253" y="71"/>
                  </a:lnTo>
                  <a:lnTo>
                    <a:pt x="290" y="66"/>
                  </a:lnTo>
                  <a:lnTo>
                    <a:pt x="334" y="60"/>
                  </a:lnTo>
                  <a:lnTo>
                    <a:pt x="378" y="55"/>
                  </a:lnTo>
                  <a:lnTo>
                    <a:pt x="417" y="50"/>
                  </a:lnTo>
                  <a:lnTo>
                    <a:pt x="446" y="47"/>
                  </a:lnTo>
                  <a:lnTo>
                    <a:pt x="458" y="44"/>
                  </a:lnTo>
                  <a:lnTo>
                    <a:pt x="545" y="44"/>
                  </a:lnTo>
                  <a:lnTo>
                    <a:pt x="591" y="32"/>
                  </a:lnTo>
                  <a:lnTo>
                    <a:pt x="605" y="33"/>
                  </a:lnTo>
                  <a:lnTo>
                    <a:pt x="618" y="32"/>
                  </a:lnTo>
                  <a:lnTo>
                    <a:pt x="631" y="31"/>
                  </a:lnTo>
                  <a:lnTo>
                    <a:pt x="642" y="28"/>
                  </a:lnTo>
                  <a:lnTo>
                    <a:pt x="653" y="25"/>
                  </a:lnTo>
                  <a:lnTo>
                    <a:pt x="664" y="22"/>
                  </a:lnTo>
                  <a:lnTo>
                    <a:pt x="674" y="20"/>
                  </a:lnTo>
                  <a:lnTo>
                    <a:pt x="684" y="20"/>
                  </a:lnTo>
                  <a:lnTo>
                    <a:pt x="707" y="21"/>
                  </a:lnTo>
                  <a:lnTo>
                    <a:pt x="723" y="23"/>
                  </a:lnTo>
                  <a:lnTo>
                    <a:pt x="737" y="25"/>
                  </a:lnTo>
                  <a:lnTo>
                    <a:pt x="757" y="26"/>
                  </a:lnTo>
                  <a:lnTo>
                    <a:pt x="764" y="2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6" name="Freeform 418"/>
            <p:cNvSpPr>
              <a:spLocks/>
            </p:cNvSpPr>
            <p:nvPr/>
          </p:nvSpPr>
          <p:spPr bwMode="auto">
            <a:xfrm>
              <a:off x="553" y="1660"/>
              <a:ext cx="51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0"/>
                </a:cxn>
                <a:cxn ang="0">
                  <a:pos x="4" y="19"/>
                </a:cxn>
                <a:cxn ang="0">
                  <a:pos x="9" y="29"/>
                </a:cxn>
                <a:cxn ang="0">
                  <a:pos x="15" y="39"/>
                </a:cxn>
                <a:cxn ang="0">
                  <a:pos x="22" y="48"/>
                </a:cxn>
                <a:cxn ang="0">
                  <a:pos x="31" y="59"/>
                </a:cxn>
                <a:cxn ang="0">
                  <a:pos x="41" y="68"/>
                </a:cxn>
                <a:cxn ang="0">
                  <a:pos x="51" y="77"/>
                </a:cxn>
                <a:cxn ang="0">
                  <a:pos x="62" y="85"/>
                </a:cxn>
                <a:cxn ang="0">
                  <a:pos x="73" y="93"/>
                </a:cxn>
                <a:cxn ang="0">
                  <a:pos x="84" y="99"/>
                </a:cxn>
                <a:cxn ang="0">
                  <a:pos x="95" y="105"/>
                </a:cxn>
                <a:cxn ang="0">
                  <a:pos x="106" y="111"/>
                </a:cxn>
                <a:cxn ang="0">
                  <a:pos x="116" y="114"/>
                </a:cxn>
                <a:cxn ang="0">
                  <a:pos x="124" y="117"/>
                </a:cxn>
                <a:cxn ang="0">
                  <a:pos x="133" y="117"/>
                </a:cxn>
                <a:cxn ang="0">
                  <a:pos x="139" y="116"/>
                </a:cxn>
                <a:cxn ang="0">
                  <a:pos x="146" y="113"/>
                </a:cxn>
                <a:cxn ang="0">
                  <a:pos x="153" y="110"/>
                </a:cxn>
                <a:cxn ang="0">
                  <a:pos x="160" y="104"/>
                </a:cxn>
                <a:cxn ang="0">
                  <a:pos x="150" y="91"/>
                </a:cxn>
                <a:cxn ang="0">
                  <a:pos x="141" y="79"/>
                </a:cxn>
                <a:cxn ang="0">
                  <a:pos x="138" y="73"/>
                </a:cxn>
                <a:cxn ang="0">
                  <a:pos x="135" y="66"/>
                </a:cxn>
                <a:cxn ang="0">
                  <a:pos x="133" y="58"/>
                </a:cxn>
                <a:cxn ang="0">
                  <a:pos x="133" y="49"/>
                </a:cxn>
                <a:cxn ang="0">
                  <a:pos x="127" y="48"/>
                </a:cxn>
                <a:cxn ang="0">
                  <a:pos x="118" y="45"/>
                </a:cxn>
                <a:cxn ang="0">
                  <a:pos x="108" y="40"/>
                </a:cxn>
                <a:cxn ang="0">
                  <a:pos x="97" y="34"/>
                </a:cxn>
                <a:cxn ang="0">
                  <a:pos x="87" y="28"/>
                </a:cxn>
                <a:cxn ang="0">
                  <a:pos x="77" y="21"/>
                </a:cxn>
                <a:cxn ang="0">
                  <a:pos x="74" y="17"/>
                </a:cxn>
                <a:cxn ang="0">
                  <a:pos x="71" y="13"/>
                </a:cxn>
                <a:cxn ang="0">
                  <a:pos x="68" y="10"/>
                </a:cxn>
                <a:cxn ang="0">
                  <a:pos x="66" y="6"/>
                </a:cxn>
                <a:cxn ang="0">
                  <a:pos x="60" y="6"/>
                </a:cxn>
                <a:cxn ang="0">
                  <a:pos x="52" y="6"/>
                </a:cxn>
                <a:cxn ang="0">
                  <a:pos x="43" y="4"/>
                </a:cxn>
                <a:cxn ang="0">
                  <a:pos x="33" y="0"/>
                </a:cxn>
                <a:cxn ang="0">
                  <a:pos x="0" y="0"/>
                </a:cxn>
              </a:cxnLst>
              <a:rect l="0" t="0" r="r" b="b"/>
              <a:pathLst>
                <a:path w="160" h="117">
                  <a:moveTo>
                    <a:pt x="0" y="0"/>
                  </a:moveTo>
                  <a:lnTo>
                    <a:pt x="1" y="10"/>
                  </a:lnTo>
                  <a:lnTo>
                    <a:pt x="4" y="19"/>
                  </a:lnTo>
                  <a:lnTo>
                    <a:pt x="9" y="29"/>
                  </a:lnTo>
                  <a:lnTo>
                    <a:pt x="15" y="39"/>
                  </a:lnTo>
                  <a:lnTo>
                    <a:pt x="22" y="48"/>
                  </a:lnTo>
                  <a:lnTo>
                    <a:pt x="31" y="59"/>
                  </a:lnTo>
                  <a:lnTo>
                    <a:pt x="41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3" y="93"/>
                  </a:lnTo>
                  <a:lnTo>
                    <a:pt x="84" y="99"/>
                  </a:lnTo>
                  <a:lnTo>
                    <a:pt x="95" y="105"/>
                  </a:lnTo>
                  <a:lnTo>
                    <a:pt x="106" y="111"/>
                  </a:lnTo>
                  <a:lnTo>
                    <a:pt x="116" y="114"/>
                  </a:lnTo>
                  <a:lnTo>
                    <a:pt x="124" y="117"/>
                  </a:lnTo>
                  <a:lnTo>
                    <a:pt x="133" y="117"/>
                  </a:lnTo>
                  <a:lnTo>
                    <a:pt x="139" y="116"/>
                  </a:lnTo>
                  <a:lnTo>
                    <a:pt x="146" y="113"/>
                  </a:lnTo>
                  <a:lnTo>
                    <a:pt x="153" y="110"/>
                  </a:lnTo>
                  <a:lnTo>
                    <a:pt x="160" y="104"/>
                  </a:lnTo>
                  <a:lnTo>
                    <a:pt x="150" y="91"/>
                  </a:lnTo>
                  <a:lnTo>
                    <a:pt x="141" y="79"/>
                  </a:lnTo>
                  <a:lnTo>
                    <a:pt x="138" y="73"/>
                  </a:lnTo>
                  <a:lnTo>
                    <a:pt x="135" y="66"/>
                  </a:lnTo>
                  <a:lnTo>
                    <a:pt x="133" y="58"/>
                  </a:lnTo>
                  <a:lnTo>
                    <a:pt x="133" y="49"/>
                  </a:lnTo>
                  <a:lnTo>
                    <a:pt x="127" y="48"/>
                  </a:lnTo>
                  <a:lnTo>
                    <a:pt x="118" y="45"/>
                  </a:lnTo>
                  <a:lnTo>
                    <a:pt x="108" y="40"/>
                  </a:lnTo>
                  <a:lnTo>
                    <a:pt x="97" y="34"/>
                  </a:lnTo>
                  <a:lnTo>
                    <a:pt x="87" y="28"/>
                  </a:lnTo>
                  <a:lnTo>
                    <a:pt x="77" y="21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3" y="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7" name="Freeform 419"/>
            <p:cNvSpPr>
              <a:spLocks/>
            </p:cNvSpPr>
            <p:nvPr/>
          </p:nvSpPr>
          <p:spPr bwMode="auto">
            <a:xfrm>
              <a:off x="527" y="1592"/>
              <a:ext cx="26" cy="46"/>
            </a:xfrm>
            <a:custGeom>
              <a:avLst/>
              <a:gdLst/>
              <a:ahLst/>
              <a:cxnLst>
                <a:cxn ang="0">
                  <a:pos x="40" y="123"/>
                </a:cxn>
                <a:cxn ang="0">
                  <a:pos x="80" y="36"/>
                </a:cxn>
                <a:cxn ang="0">
                  <a:pos x="80" y="18"/>
                </a:cxn>
                <a:cxn ang="0">
                  <a:pos x="68" y="17"/>
                </a:cxn>
                <a:cxn ang="0">
                  <a:pos x="59" y="16"/>
                </a:cxn>
                <a:cxn ang="0">
                  <a:pos x="53" y="14"/>
                </a:cxn>
                <a:cxn ang="0">
                  <a:pos x="47" y="11"/>
                </a:cxn>
                <a:cxn ang="0">
                  <a:pos x="44" y="8"/>
                </a:cxn>
                <a:cxn ang="0">
                  <a:pos x="42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23"/>
                </a:cxn>
                <a:cxn ang="0">
                  <a:pos x="0" y="40"/>
                </a:cxn>
                <a:cxn ang="0">
                  <a:pos x="0" y="52"/>
                </a:cxn>
                <a:cxn ang="0">
                  <a:pos x="0" y="61"/>
                </a:cxn>
                <a:cxn ang="0">
                  <a:pos x="1" y="69"/>
                </a:cxn>
                <a:cxn ang="0">
                  <a:pos x="3" y="78"/>
                </a:cxn>
                <a:cxn ang="0">
                  <a:pos x="7" y="88"/>
                </a:cxn>
                <a:cxn ang="0">
                  <a:pos x="11" y="99"/>
                </a:cxn>
                <a:cxn ang="0">
                  <a:pos x="20" y="121"/>
                </a:cxn>
                <a:cxn ang="0">
                  <a:pos x="27" y="141"/>
                </a:cxn>
                <a:cxn ang="0">
                  <a:pos x="31" y="135"/>
                </a:cxn>
                <a:cxn ang="0">
                  <a:pos x="33" y="129"/>
                </a:cxn>
                <a:cxn ang="0">
                  <a:pos x="34" y="127"/>
                </a:cxn>
                <a:cxn ang="0">
                  <a:pos x="36" y="125"/>
                </a:cxn>
                <a:cxn ang="0">
                  <a:pos x="38" y="123"/>
                </a:cxn>
                <a:cxn ang="0">
                  <a:pos x="40" y="123"/>
                </a:cxn>
              </a:cxnLst>
              <a:rect l="0" t="0" r="r" b="b"/>
              <a:pathLst>
                <a:path w="80" h="141">
                  <a:moveTo>
                    <a:pt x="40" y="123"/>
                  </a:moveTo>
                  <a:lnTo>
                    <a:pt x="80" y="36"/>
                  </a:lnTo>
                  <a:lnTo>
                    <a:pt x="80" y="18"/>
                  </a:lnTo>
                  <a:lnTo>
                    <a:pt x="68" y="17"/>
                  </a:lnTo>
                  <a:lnTo>
                    <a:pt x="59" y="16"/>
                  </a:lnTo>
                  <a:lnTo>
                    <a:pt x="53" y="14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7" y="88"/>
                  </a:lnTo>
                  <a:lnTo>
                    <a:pt x="11" y="99"/>
                  </a:lnTo>
                  <a:lnTo>
                    <a:pt x="20" y="121"/>
                  </a:lnTo>
                  <a:lnTo>
                    <a:pt x="27" y="141"/>
                  </a:lnTo>
                  <a:lnTo>
                    <a:pt x="31" y="135"/>
                  </a:lnTo>
                  <a:lnTo>
                    <a:pt x="33" y="129"/>
                  </a:lnTo>
                  <a:lnTo>
                    <a:pt x="34" y="127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8" name="Freeform 420"/>
            <p:cNvSpPr>
              <a:spLocks/>
            </p:cNvSpPr>
            <p:nvPr/>
          </p:nvSpPr>
          <p:spPr bwMode="auto">
            <a:xfrm>
              <a:off x="1379" y="1383"/>
              <a:ext cx="83" cy="41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4" y="103"/>
                </a:cxn>
                <a:cxn ang="0">
                  <a:pos x="6" y="106"/>
                </a:cxn>
                <a:cxn ang="0">
                  <a:pos x="14" y="111"/>
                </a:cxn>
                <a:cxn ang="0">
                  <a:pos x="23" y="115"/>
                </a:cxn>
                <a:cxn ang="0">
                  <a:pos x="31" y="120"/>
                </a:cxn>
                <a:cxn ang="0">
                  <a:pos x="41" y="122"/>
                </a:cxn>
                <a:cxn ang="0">
                  <a:pos x="51" y="124"/>
                </a:cxn>
                <a:cxn ang="0">
                  <a:pos x="60" y="124"/>
                </a:cxn>
                <a:cxn ang="0">
                  <a:pos x="68" y="124"/>
                </a:cxn>
                <a:cxn ang="0">
                  <a:pos x="75" y="123"/>
                </a:cxn>
                <a:cxn ang="0">
                  <a:pos x="81" y="122"/>
                </a:cxn>
                <a:cxn ang="0">
                  <a:pos x="87" y="120"/>
                </a:cxn>
                <a:cxn ang="0">
                  <a:pos x="97" y="114"/>
                </a:cxn>
                <a:cxn ang="0">
                  <a:pos x="106" y="108"/>
                </a:cxn>
                <a:cxn ang="0">
                  <a:pos x="115" y="103"/>
                </a:cxn>
                <a:cxn ang="0">
                  <a:pos x="125" y="98"/>
                </a:cxn>
                <a:cxn ang="0">
                  <a:pos x="130" y="96"/>
                </a:cxn>
                <a:cxn ang="0">
                  <a:pos x="137" y="94"/>
                </a:cxn>
                <a:cxn ang="0">
                  <a:pos x="145" y="93"/>
                </a:cxn>
                <a:cxn ang="0">
                  <a:pos x="152" y="93"/>
                </a:cxn>
                <a:cxn ang="0">
                  <a:pos x="162" y="94"/>
                </a:cxn>
                <a:cxn ang="0">
                  <a:pos x="171" y="96"/>
                </a:cxn>
                <a:cxn ang="0">
                  <a:pos x="180" y="99"/>
                </a:cxn>
                <a:cxn ang="0">
                  <a:pos x="188" y="103"/>
                </a:cxn>
                <a:cxn ang="0">
                  <a:pos x="204" y="111"/>
                </a:cxn>
                <a:cxn ang="0">
                  <a:pos x="219" y="117"/>
                </a:cxn>
                <a:cxn ang="0">
                  <a:pos x="259" y="117"/>
                </a:cxn>
                <a:cxn ang="0">
                  <a:pos x="259" y="99"/>
                </a:cxn>
                <a:cxn ang="0">
                  <a:pos x="252" y="98"/>
                </a:cxn>
                <a:cxn ang="0">
                  <a:pos x="244" y="96"/>
                </a:cxn>
                <a:cxn ang="0">
                  <a:pos x="236" y="94"/>
                </a:cxn>
                <a:cxn ang="0">
                  <a:pos x="226" y="93"/>
                </a:cxn>
                <a:cxn ang="0">
                  <a:pos x="230" y="85"/>
                </a:cxn>
                <a:cxn ang="0">
                  <a:pos x="236" y="79"/>
                </a:cxn>
                <a:cxn ang="0">
                  <a:pos x="240" y="74"/>
                </a:cxn>
                <a:cxn ang="0">
                  <a:pos x="246" y="69"/>
                </a:cxn>
                <a:cxn ang="0">
                  <a:pos x="238" y="61"/>
                </a:cxn>
                <a:cxn ang="0">
                  <a:pos x="230" y="56"/>
                </a:cxn>
                <a:cxn ang="0">
                  <a:pos x="222" y="50"/>
                </a:cxn>
                <a:cxn ang="0">
                  <a:pos x="214" y="46"/>
                </a:cxn>
                <a:cxn ang="0">
                  <a:pos x="197" y="37"/>
                </a:cxn>
                <a:cxn ang="0">
                  <a:pos x="182" y="30"/>
                </a:cxn>
                <a:cxn ang="0">
                  <a:pos x="166" y="23"/>
                </a:cxn>
                <a:cxn ang="0">
                  <a:pos x="153" y="17"/>
                </a:cxn>
                <a:cxn ang="0">
                  <a:pos x="147" y="13"/>
                </a:cxn>
                <a:cxn ang="0">
                  <a:pos x="141" y="10"/>
                </a:cxn>
                <a:cxn ang="0">
                  <a:pos x="137" y="5"/>
                </a:cxn>
                <a:cxn ang="0">
                  <a:pos x="132" y="0"/>
                </a:cxn>
                <a:cxn ang="0">
                  <a:pos x="124" y="3"/>
                </a:cxn>
                <a:cxn ang="0">
                  <a:pos x="114" y="7"/>
                </a:cxn>
                <a:cxn ang="0">
                  <a:pos x="105" y="12"/>
                </a:cxn>
                <a:cxn ang="0">
                  <a:pos x="95" y="17"/>
                </a:cxn>
                <a:cxn ang="0">
                  <a:pos x="75" y="29"/>
                </a:cxn>
                <a:cxn ang="0">
                  <a:pos x="57" y="42"/>
                </a:cxn>
                <a:cxn ang="0">
                  <a:pos x="38" y="56"/>
                </a:cxn>
                <a:cxn ang="0">
                  <a:pos x="23" y="70"/>
                </a:cxn>
                <a:cxn ang="0">
                  <a:pos x="9" y="83"/>
                </a:cxn>
                <a:cxn ang="0">
                  <a:pos x="0" y="93"/>
                </a:cxn>
              </a:cxnLst>
              <a:rect l="0" t="0" r="r" b="b"/>
              <a:pathLst>
                <a:path w="259" h="124">
                  <a:moveTo>
                    <a:pt x="0" y="93"/>
                  </a:moveTo>
                  <a:lnTo>
                    <a:pt x="0" y="96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6" y="106"/>
                  </a:lnTo>
                  <a:lnTo>
                    <a:pt x="14" y="111"/>
                  </a:lnTo>
                  <a:lnTo>
                    <a:pt x="23" y="115"/>
                  </a:lnTo>
                  <a:lnTo>
                    <a:pt x="31" y="120"/>
                  </a:lnTo>
                  <a:lnTo>
                    <a:pt x="41" y="122"/>
                  </a:lnTo>
                  <a:lnTo>
                    <a:pt x="51" y="124"/>
                  </a:lnTo>
                  <a:lnTo>
                    <a:pt x="60" y="124"/>
                  </a:lnTo>
                  <a:lnTo>
                    <a:pt x="68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6" y="108"/>
                  </a:lnTo>
                  <a:lnTo>
                    <a:pt x="115" y="103"/>
                  </a:lnTo>
                  <a:lnTo>
                    <a:pt x="125" y="98"/>
                  </a:lnTo>
                  <a:lnTo>
                    <a:pt x="130" y="96"/>
                  </a:lnTo>
                  <a:lnTo>
                    <a:pt x="137" y="94"/>
                  </a:lnTo>
                  <a:lnTo>
                    <a:pt x="145" y="93"/>
                  </a:lnTo>
                  <a:lnTo>
                    <a:pt x="152" y="93"/>
                  </a:lnTo>
                  <a:lnTo>
                    <a:pt x="162" y="94"/>
                  </a:lnTo>
                  <a:lnTo>
                    <a:pt x="171" y="96"/>
                  </a:lnTo>
                  <a:lnTo>
                    <a:pt x="180" y="99"/>
                  </a:lnTo>
                  <a:lnTo>
                    <a:pt x="188" y="103"/>
                  </a:lnTo>
                  <a:lnTo>
                    <a:pt x="204" y="111"/>
                  </a:lnTo>
                  <a:lnTo>
                    <a:pt x="219" y="117"/>
                  </a:lnTo>
                  <a:lnTo>
                    <a:pt x="259" y="117"/>
                  </a:lnTo>
                  <a:lnTo>
                    <a:pt x="259" y="99"/>
                  </a:lnTo>
                  <a:lnTo>
                    <a:pt x="252" y="98"/>
                  </a:lnTo>
                  <a:lnTo>
                    <a:pt x="244" y="96"/>
                  </a:lnTo>
                  <a:lnTo>
                    <a:pt x="236" y="94"/>
                  </a:lnTo>
                  <a:lnTo>
                    <a:pt x="226" y="93"/>
                  </a:lnTo>
                  <a:lnTo>
                    <a:pt x="230" y="85"/>
                  </a:lnTo>
                  <a:lnTo>
                    <a:pt x="236" y="79"/>
                  </a:lnTo>
                  <a:lnTo>
                    <a:pt x="240" y="74"/>
                  </a:lnTo>
                  <a:lnTo>
                    <a:pt x="246" y="69"/>
                  </a:lnTo>
                  <a:lnTo>
                    <a:pt x="238" y="61"/>
                  </a:lnTo>
                  <a:lnTo>
                    <a:pt x="230" y="56"/>
                  </a:lnTo>
                  <a:lnTo>
                    <a:pt x="222" y="50"/>
                  </a:lnTo>
                  <a:lnTo>
                    <a:pt x="214" y="46"/>
                  </a:lnTo>
                  <a:lnTo>
                    <a:pt x="197" y="37"/>
                  </a:lnTo>
                  <a:lnTo>
                    <a:pt x="182" y="30"/>
                  </a:lnTo>
                  <a:lnTo>
                    <a:pt x="166" y="23"/>
                  </a:lnTo>
                  <a:lnTo>
                    <a:pt x="153" y="17"/>
                  </a:lnTo>
                  <a:lnTo>
                    <a:pt x="147" y="13"/>
                  </a:lnTo>
                  <a:lnTo>
                    <a:pt x="141" y="10"/>
                  </a:lnTo>
                  <a:lnTo>
                    <a:pt x="137" y="5"/>
                  </a:lnTo>
                  <a:lnTo>
                    <a:pt x="132" y="0"/>
                  </a:lnTo>
                  <a:lnTo>
                    <a:pt x="124" y="3"/>
                  </a:lnTo>
                  <a:lnTo>
                    <a:pt x="114" y="7"/>
                  </a:lnTo>
                  <a:lnTo>
                    <a:pt x="105" y="12"/>
                  </a:lnTo>
                  <a:lnTo>
                    <a:pt x="95" y="17"/>
                  </a:lnTo>
                  <a:lnTo>
                    <a:pt x="75" y="29"/>
                  </a:lnTo>
                  <a:lnTo>
                    <a:pt x="57" y="42"/>
                  </a:lnTo>
                  <a:lnTo>
                    <a:pt x="38" y="56"/>
                  </a:lnTo>
                  <a:lnTo>
                    <a:pt x="23" y="70"/>
                  </a:lnTo>
                  <a:lnTo>
                    <a:pt x="9" y="83"/>
                  </a:lnTo>
                  <a:lnTo>
                    <a:pt x="0" y="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69" name="Freeform 421"/>
            <p:cNvSpPr>
              <a:spLocks/>
            </p:cNvSpPr>
            <p:nvPr/>
          </p:nvSpPr>
          <p:spPr bwMode="auto">
            <a:xfrm>
              <a:off x="1509" y="1389"/>
              <a:ext cx="38" cy="1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7" y="35"/>
                </a:cxn>
                <a:cxn ang="0">
                  <a:pos x="14" y="38"/>
                </a:cxn>
                <a:cxn ang="0">
                  <a:pos x="20" y="42"/>
                </a:cxn>
                <a:cxn ang="0">
                  <a:pos x="26" y="47"/>
                </a:cxn>
                <a:cxn ang="0">
                  <a:pos x="32" y="51"/>
                </a:cxn>
                <a:cxn ang="0">
                  <a:pos x="36" y="54"/>
                </a:cxn>
                <a:cxn ang="0">
                  <a:pos x="41" y="56"/>
                </a:cxn>
                <a:cxn ang="0">
                  <a:pos x="47" y="57"/>
                </a:cxn>
                <a:cxn ang="0">
                  <a:pos x="55" y="57"/>
                </a:cxn>
                <a:cxn ang="0">
                  <a:pos x="62" y="56"/>
                </a:cxn>
                <a:cxn ang="0">
                  <a:pos x="70" y="55"/>
                </a:cxn>
                <a:cxn ang="0">
                  <a:pos x="77" y="53"/>
                </a:cxn>
                <a:cxn ang="0">
                  <a:pos x="83" y="50"/>
                </a:cxn>
                <a:cxn ang="0">
                  <a:pos x="89" y="48"/>
                </a:cxn>
                <a:cxn ang="0">
                  <a:pos x="93" y="44"/>
                </a:cxn>
                <a:cxn ang="0">
                  <a:pos x="97" y="40"/>
                </a:cxn>
                <a:cxn ang="0">
                  <a:pos x="106" y="32"/>
                </a:cxn>
                <a:cxn ang="0">
                  <a:pos x="112" y="23"/>
                </a:cxn>
                <a:cxn ang="0">
                  <a:pos x="116" y="13"/>
                </a:cxn>
                <a:cxn ang="0">
                  <a:pos x="119" y="1"/>
                </a:cxn>
                <a:cxn ang="0">
                  <a:pos x="101" y="0"/>
                </a:cxn>
                <a:cxn ang="0">
                  <a:pos x="82" y="0"/>
                </a:cxn>
                <a:cxn ang="0">
                  <a:pos x="63" y="2"/>
                </a:cxn>
                <a:cxn ang="0">
                  <a:pos x="45" y="5"/>
                </a:cxn>
                <a:cxn ang="0">
                  <a:pos x="36" y="7"/>
                </a:cxn>
                <a:cxn ang="0">
                  <a:pos x="28" y="10"/>
                </a:cxn>
                <a:cxn ang="0">
                  <a:pos x="22" y="13"/>
                </a:cxn>
                <a:cxn ang="0">
                  <a:pos x="15" y="16"/>
                </a:cxn>
                <a:cxn ang="0">
                  <a:pos x="10" y="19"/>
                </a:cxn>
                <a:cxn ang="0">
                  <a:pos x="5" y="23"/>
                </a:cxn>
                <a:cxn ang="0">
                  <a:pos x="2" y="27"/>
                </a:cxn>
                <a:cxn ang="0">
                  <a:pos x="0" y="32"/>
                </a:cxn>
              </a:cxnLst>
              <a:rect l="0" t="0" r="r" b="b"/>
              <a:pathLst>
                <a:path w="119" h="57">
                  <a:moveTo>
                    <a:pt x="0" y="32"/>
                  </a:moveTo>
                  <a:lnTo>
                    <a:pt x="7" y="35"/>
                  </a:lnTo>
                  <a:lnTo>
                    <a:pt x="14" y="38"/>
                  </a:lnTo>
                  <a:lnTo>
                    <a:pt x="20" y="42"/>
                  </a:lnTo>
                  <a:lnTo>
                    <a:pt x="26" y="47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1" y="56"/>
                  </a:lnTo>
                  <a:lnTo>
                    <a:pt x="47" y="57"/>
                  </a:lnTo>
                  <a:lnTo>
                    <a:pt x="55" y="57"/>
                  </a:lnTo>
                  <a:lnTo>
                    <a:pt x="62" y="56"/>
                  </a:lnTo>
                  <a:lnTo>
                    <a:pt x="70" y="55"/>
                  </a:lnTo>
                  <a:lnTo>
                    <a:pt x="77" y="53"/>
                  </a:lnTo>
                  <a:lnTo>
                    <a:pt x="83" y="50"/>
                  </a:lnTo>
                  <a:lnTo>
                    <a:pt x="89" y="48"/>
                  </a:lnTo>
                  <a:lnTo>
                    <a:pt x="93" y="44"/>
                  </a:lnTo>
                  <a:lnTo>
                    <a:pt x="97" y="40"/>
                  </a:lnTo>
                  <a:lnTo>
                    <a:pt x="106" y="32"/>
                  </a:lnTo>
                  <a:lnTo>
                    <a:pt x="112" y="23"/>
                  </a:lnTo>
                  <a:lnTo>
                    <a:pt x="116" y="13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2" y="0"/>
                  </a:lnTo>
                  <a:lnTo>
                    <a:pt x="63" y="2"/>
                  </a:lnTo>
                  <a:lnTo>
                    <a:pt x="45" y="5"/>
                  </a:lnTo>
                  <a:lnTo>
                    <a:pt x="36" y="7"/>
                  </a:lnTo>
                  <a:lnTo>
                    <a:pt x="28" y="10"/>
                  </a:lnTo>
                  <a:lnTo>
                    <a:pt x="22" y="13"/>
                  </a:lnTo>
                  <a:lnTo>
                    <a:pt x="15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0" y="3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0" name="Freeform 422"/>
            <p:cNvSpPr>
              <a:spLocks/>
            </p:cNvSpPr>
            <p:nvPr/>
          </p:nvSpPr>
          <p:spPr bwMode="auto">
            <a:xfrm>
              <a:off x="1554" y="1335"/>
              <a:ext cx="34" cy="1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6" y="51"/>
                </a:cxn>
                <a:cxn ang="0">
                  <a:pos x="9" y="52"/>
                </a:cxn>
                <a:cxn ang="0">
                  <a:pos x="13" y="52"/>
                </a:cxn>
                <a:cxn ang="0">
                  <a:pos x="17" y="52"/>
                </a:cxn>
                <a:cxn ang="0">
                  <a:pos x="24" y="50"/>
                </a:cxn>
                <a:cxn ang="0">
                  <a:pos x="34" y="50"/>
                </a:cxn>
                <a:cxn ang="0">
                  <a:pos x="43" y="49"/>
                </a:cxn>
                <a:cxn ang="0">
                  <a:pos x="53" y="48"/>
                </a:cxn>
                <a:cxn ang="0">
                  <a:pos x="62" y="47"/>
                </a:cxn>
                <a:cxn ang="0">
                  <a:pos x="70" y="43"/>
                </a:cxn>
                <a:cxn ang="0">
                  <a:pos x="79" y="40"/>
                </a:cxn>
                <a:cxn ang="0">
                  <a:pos x="88" y="36"/>
                </a:cxn>
                <a:cxn ang="0">
                  <a:pos x="97" y="31"/>
                </a:cxn>
                <a:cxn ang="0">
                  <a:pos x="107" y="24"/>
                </a:cxn>
                <a:cxn ang="0">
                  <a:pos x="107" y="0"/>
                </a:cxn>
                <a:cxn ang="0">
                  <a:pos x="98" y="1"/>
                </a:cxn>
                <a:cxn ang="0">
                  <a:pos x="86" y="3"/>
                </a:cxn>
                <a:cxn ang="0">
                  <a:pos x="72" y="7"/>
                </a:cxn>
                <a:cxn ang="0">
                  <a:pos x="56" y="13"/>
                </a:cxn>
                <a:cxn ang="0">
                  <a:pos x="41" y="20"/>
                </a:cxn>
                <a:cxn ang="0">
                  <a:pos x="25" y="28"/>
                </a:cxn>
                <a:cxn ang="0">
                  <a:pos x="19" y="33"/>
                </a:cxn>
                <a:cxn ang="0">
                  <a:pos x="12" y="38"/>
                </a:cxn>
                <a:cxn ang="0">
                  <a:pos x="6" y="43"/>
                </a:cxn>
                <a:cxn ang="0">
                  <a:pos x="0" y="50"/>
                </a:cxn>
              </a:cxnLst>
              <a:rect l="0" t="0" r="r" b="b"/>
              <a:pathLst>
                <a:path w="107" h="52">
                  <a:moveTo>
                    <a:pt x="0" y="50"/>
                  </a:moveTo>
                  <a:lnTo>
                    <a:pt x="6" y="51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43" y="49"/>
                  </a:lnTo>
                  <a:lnTo>
                    <a:pt x="53" y="48"/>
                  </a:lnTo>
                  <a:lnTo>
                    <a:pt x="62" y="47"/>
                  </a:lnTo>
                  <a:lnTo>
                    <a:pt x="70" y="43"/>
                  </a:lnTo>
                  <a:lnTo>
                    <a:pt x="79" y="40"/>
                  </a:lnTo>
                  <a:lnTo>
                    <a:pt x="88" y="36"/>
                  </a:lnTo>
                  <a:lnTo>
                    <a:pt x="97" y="31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8" y="1"/>
                  </a:lnTo>
                  <a:lnTo>
                    <a:pt x="86" y="3"/>
                  </a:lnTo>
                  <a:lnTo>
                    <a:pt x="72" y="7"/>
                  </a:lnTo>
                  <a:lnTo>
                    <a:pt x="56" y="13"/>
                  </a:lnTo>
                  <a:lnTo>
                    <a:pt x="41" y="20"/>
                  </a:lnTo>
                  <a:lnTo>
                    <a:pt x="25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3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1" name="Freeform 423"/>
            <p:cNvSpPr>
              <a:spLocks/>
            </p:cNvSpPr>
            <p:nvPr/>
          </p:nvSpPr>
          <p:spPr bwMode="auto">
            <a:xfrm>
              <a:off x="1381" y="1244"/>
              <a:ext cx="79" cy="32"/>
            </a:xfrm>
            <a:custGeom>
              <a:avLst/>
              <a:gdLst/>
              <a:ahLst/>
              <a:cxnLst>
                <a:cxn ang="0">
                  <a:pos x="27" y="99"/>
                </a:cxn>
                <a:cxn ang="0">
                  <a:pos x="22" y="97"/>
                </a:cxn>
                <a:cxn ang="0">
                  <a:pos x="17" y="96"/>
                </a:cxn>
                <a:cxn ang="0">
                  <a:pos x="12" y="93"/>
                </a:cxn>
                <a:cxn ang="0">
                  <a:pos x="9" y="90"/>
                </a:cxn>
                <a:cxn ang="0">
                  <a:pos x="6" y="86"/>
                </a:cxn>
                <a:cxn ang="0">
                  <a:pos x="2" y="82"/>
                </a:cxn>
                <a:cxn ang="0">
                  <a:pos x="1" y="78"/>
                </a:cxn>
                <a:cxn ang="0">
                  <a:pos x="0" y="73"/>
                </a:cxn>
                <a:cxn ang="0">
                  <a:pos x="0" y="69"/>
                </a:cxn>
                <a:cxn ang="0">
                  <a:pos x="1" y="65"/>
                </a:cxn>
                <a:cxn ang="0">
                  <a:pos x="3" y="60"/>
                </a:cxn>
                <a:cxn ang="0">
                  <a:pos x="5" y="56"/>
                </a:cxn>
                <a:cxn ang="0">
                  <a:pos x="10" y="49"/>
                </a:cxn>
                <a:cxn ang="0">
                  <a:pos x="18" y="41"/>
                </a:cxn>
                <a:cxn ang="0">
                  <a:pos x="25" y="34"/>
                </a:cxn>
                <a:cxn ang="0">
                  <a:pos x="35" y="28"/>
                </a:cxn>
                <a:cxn ang="0">
                  <a:pos x="46" y="23"/>
                </a:cxn>
                <a:cxn ang="0">
                  <a:pos x="57" y="18"/>
                </a:cxn>
                <a:cxn ang="0">
                  <a:pos x="69" y="14"/>
                </a:cxn>
                <a:cxn ang="0">
                  <a:pos x="81" y="10"/>
                </a:cxn>
                <a:cxn ang="0">
                  <a:pos x="92" y="7"/>
                </a:cxn>
                <a:cxn ang="0">
                  <a:pos x="104" y="4"/>
                </a:cxn>
                <a:cxn ang="0">
                  <a:pos x="124" y="1"/>
                </a:cxn>
                <a:cxn ang="0">
                  <a:pos x="140" y="0"/>
                </a:cxn>
                <a:cxn ang="0">
                  <a:pos x="168" y="0"/>
                </a:cxn>
                <a:cxn ang="0">
                  <a:pos x="193" y="1"/>
                </a:cxn>
                <a:cxn ang="0">
                  <a:pos x="219" y="2"/>
                </a:cxn>
                <a:cxn ang="0">
                  <a:pos x="246" y="6"/>
                </a:cxn>
                <a:cxn ang="0">
                  <a:pos x="244" y="11"/>
                </a:cxn>
                <a:cxn ang="0">
                  <a:pos x="241" y="15"/>
                </a:cxn>
                <a:cxn ang="0">
                  <a:pos x="236" y="20"/>
                </a:cxn>
                <a:cxn ang="0">
                  <a:pos x="231" y="26"/>
                </a:cxn>
                <a:cxn ang="0">
                  <a:pos x="215" y="36"/>
                </a:cxn>
                <a:cxn ang="0">
                  <a:pos x="199" y="46"/>
                </a:cxn>
                <a:cxn ang="0">
                  <a:pos x="180" y="55"/>
                </a:cxn>
                <a:cxn ang="0">
                  <a:pos x="162" y="61"/>
                </a:cxn>
                <a:cxn ang="0">
                  <a:pos x="152" y="64"/>
                </a:cxn>
                <a:cxn ang="0">
                  <a:pos x="143" y="66"/>
                </a:cxn>
                <a:cxn ang="0">
                  <a:pos x="134" y="67"/>
                </a:cxn>
                <a:cxn ang="0">
                  <a:pos x="126" y="67"/>
                </a:cxn>
                <a:cxn ang="0">
                  <a:pos x="120" y="67"/>
                </a:cxn>
                <a:cxn ang="0">
                  <a:pos x="110" y="67"/>
                </a:cxn>
                <a:cxn ang="0">
                  <a:pos x="100" y="67"/>
                </a:cxn>
                <a:cxn ang="0">
                  <a:pos x="93" y="67"/>
                </a:cxn>
                <a:cxn ang="0">
                  <a:pos x="88" y="69"/>
                </a:cxn>
                <a:cxn ang="0">
                  <a:pos x="80" y="72"/>
                </a:cxn>
                <a:cxn ang="0">
                  <a:pos x="72" y="77"/>
                </a:cxn>
                <a:cxn ang="0">
                  <a:pos x="63" y="83"/>
                </a:cxn>
                <a:cxn ang="0">
                  <a:pos x="53" y="88"/>
                </a:cxn>
                <a:cxn ang="0">
                  <a:pos x="44" y="93"/>
                </a:cxn>
                <a:cxn ang="0">
                  <a:pos x="35" y="96"/>
                </a:cxn>
                <a:cxn ang="0">
                  <a:pos x="27" y="99"/>
                </a:cxn>
              </a:cxnLst>
              <a:rect l="0" t="0" r="r" b="b"/>
              <a:pathLst>
                <a:path w="246" h="99">
                  <a:moveTo>
                    <a:pt x="27" y="99"/>
                  </a:moveTo>
                  <a:lnTo>
                    <a:pt x="22" y="97"/>
                  </a:lnTo>
                  <a:lnTo>
                    <a:pt x="17" y="96"/>
                  </a:lnTo>
                  <a:lnTo>
                    <a:pt x="12" y="93"/>
                  </a:lnTo>
                  <a:lnTo>
                    <a:pt x="9" y="90"/>
                  </a:lnTo>
                  <a:lnTo>
                    <a:pt x="6" y="86"/>
                  </a:lnTo>
                  <a:lnTo>
                    <a:pt x="2" y="82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3" y="60"/>
                  </a:lnTo>
                  <a:lnTo>
                    <a:pt x="5" y="56"/>
                  </a:lnTo>
                  <a:lnTo>
                    <a:pt x="10" y="49"/>
                  </a:lnTo>
                  <a:lnTo>
                    <a:pt x="18" y="41"/>
                  </a:lnTo>
                  <a:lnTo>
                    <a:pt x="25" y="34"/>
                  </a:lnTo>
                  <a:lnTo>
                    <a:pt x="35" y="28"/>
                  </a:lnTo>
                  <a:lnTo>
                    <a:pt x="46" y="23"/>
                  </a:lnTo>
                  <a:lnTo>
                    <a:pt x="57" y="18"/>
                  </a:lnTo>
                  <a:lnTo>
                    <a:pt x="69" y="14"/>
                  </a:lnTo>
                  <a:lnTo>
                    <a:pt x="81" y="10"/>
                  </a:lnTo>
                  <a:lnTo>
                    <a:pt x="92" y="7"/>
                  </a:lnTo>
                  <a:lnTo>
                    <a:pt x="104" y="4"/>
                  </a:lnTo>
                  <a:lnTo>
                    <a:pt x="124" y="1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93" y="1"/>
                  </a:lnTo>
                  <a:lnTo>
                    <a:pt x="219" y="2"/>
                  </a:lnTo>
                  <a:lnTo>
                    <a:pt x="246" y="6"/>
                  </a:lnTo>
                  <a:lnTo>
                    <a:pt x="244" y="11"/>
                  </a:lnTo>
                  <a:lnTo>
                    <a:pt x="241" y="15"/>
                  </a:lnTo>
                  <a:lnTo>
                    <a:pt x="236" y="20"/>
                  </a:lnTo>
                  <a:lnTo>
                    <a:pt x="231" y="26"/>
                  </a:lnTo>
                  <a:lnTo>
                    <a:pt x="215" y="36"/>
                  </a:lnTo>
                  <a:lnTo>
                    <a:pt x="199" y="46"/>
                  </a:lnTo>
                  <a:lnTo>
                    <a:pt x="180" y="55"/>
                  </a:lnTo>
                  <a:lnTo>
                    <a:pt x="162" y="61"/>
                  </a:lnTo>
                  <a:lnTo>
                    <a:pt x="152" y="64"/>
                  </a:lnTo>
                  <a:lnTo>
                    <a:pt x="143" y="66"/>
                  </a:lnTo>
                  <a:lnTo>
                    <a:pt x="134" y="67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10" y="67"/>
                  </a:lnTo>
                  <a:lnTo>
                    <a:pt x="100" y="67"/>
                  </a:lnTo>
                  <a:lnTo>
                    <a:pt x="93" y="67"/>
                  </a:lnTo>
                  <a:lnTo>
                    <a:pt x="88" y="69"/>
                  </a:lnTo>
                  <a:lnTo>
                    <a:pt x="80" y="72"/>
                  </a:lnTo>
                  <a:lnTo>
                    <a:pt x="72" y="77"/>
                  </a:lnTo>
                  <a:lnTo>
                    <a:pt x="63" y="83"/>
                  </a:lnTo>
                  <a:lnTo>
                    <a:pt x="53" y="88"/>
                  </a:lnTo>
                  <a:lnTo>
                    <a:pt x="44" y="93"/>
                  </a:lnTo>
                  <a:lnTo>
                    <a:pt x="35" y="96"/>
                  </a:lnTo>
                  <a:lnTo>
                    <a:pt x="27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2" name="Freeform 424"/>
            <p:cNvSpPr>
              <a:spLocks/>
            </p:cNvSpPr>
            <p:nvPr/>
          </p:nvSpPr>
          <p:spPr bwMode="auto">
            <a:xfrm>
              <a:off x="1294" y="1248"/>
              <a:ext cx="76" cy="40"/>
            </a:xfrm>
            <a:custGeom>
              <a:avLst/>
              <a:gdLst/>
              <a:ahLst/>
              <a:cxnLst>
                <a:cxn ang="0">
                  <a:pos x="33" y="88"/>
                </a:cxn>
                <a:cxn ang="0">
                  <a:pos x="10" y="78"/>
                </a:cxn>
                <a:cxn ang="0">
                  <a:pos x="0" y="55"/>
                </a:cxn>
                <a:cxn ang="0">
                  <a:pos x="20" y="37"/>
                </a:cxn>
                <a:cxn ang="0">
                  <a:pos x="40" y="37"/>
                </a:cxn>
                <a:cxn ang="0">
                  <a:pos x="61" y="37"/>
                </a:cxn>
                <a:cxn ang="0">
                  <a:pos x="72" y="36"/>
                </a:cxn>
                <a:cxn ang="0">
                  <a:pos x="83" y="33"/>
                </a:cxn>
                <a:cxn ang="0">
                  <a:pos x="104" y="23"/>
                </a:cxn>
                <a:cxn ang="0">
                  <a:pos x="123" y="11"/>
                </a:cxn>
                <a:cxn ang="0">
                  <a:pos x="146" y="0"/>
                </a:cxn>
                <a:cxn ang="0">
                  <a:pos x="161" y="8"/>
                </a:cxn>
                <a:cxn ang="0">
                  <a:pos x="181" y="12"/>
                </a:cxn>
                <a:cxn ang="0">
                  <a:pos x="190" y="10"/>
                </a:cxn>
                <a:cxn ang="0">
                  <a:pos x="201" y="6"/>
                </a:cxn>
                <a:cxn ang="0">
                  <a:pos x="213" y="0"/>
                </a:cxn>
                <a:cxn ang="0">
                  <a:pos x="232" y="6"/>
                </a:cxn>
                <a:cxn ang="0">
                  <a:pos x="228" y="18"/>
                </a:cxn>
                <a:cxn ang="0">
                  <a:pos x="219" y="25"/>
                </a:cxn>
                <a:cxn ang="0">
                  <a:pos x="207" y="30"/>
                </a:cxn>
                <a:cxn ang="0">
                  <a:pos x="201" y="43"/>
                </a:cxn>
                <a:cxn ang="0">
                  <a:pos x="206" y="62"/>
                </a:cxn>
                <a:cxn ang="0">
                  <a:pos x="185" y="85"/>
                </a:cxn>
                <a:cxn ang="0">
                  <a:pos x="157" y="96"/>
                </a:cxn>
                <a:cxn ang="0">
                  <a:pos x="139" y="98"/>
                </a:cxn>
                <a:cxn ang="0">
                  <a:pos x="116" y="100"/>
                </a:cxn>
                <a:cxn ang="0">
                  <a:pos x="96" y="106"/>
                </a:cxn>
                <a:cxn ang="0">
                  <a:pos x="82" y="115"/>
                </a:cxn>
                <a:cxn ang="0">
                  <a:pos x="67" y="122"/>
                </a:cxn>
                <a:cxn ang="0">
                  <a:pos x="58" y="122"/>
                </a:cxn>
                <a:cxn ang="0">
                  <a:pos x="53" y="115"/>
                </a:cxn>
                <a:cxn ang="0">
                  <a:pos x="48" y="100"/>
                </a:cxn>
              </a:cxnLst>
              <a:rect l="0" t="0" r="r" b="b"/>
              <a:pathLst>
                <a:path w="233" h="123">
                  <a:moveTo>
                    <a:pt x="47" y="93"/>
                  </a:moveTo>
                  <a:lnTo>
                    <a:pt x="33" y="88"/>
                  </a:lnTo>
                  <a:lnTo>
                    <a:pt x="21" y="83"/>
                  </a:lnTo>
                  <a:lnTo>
                    <a:pt x="10" y="78"/>
                  </a:lnTo>
                  <a:lnTo>
                    <a:pt x="0" y="74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20" y="37"/>
                  </a:lnTo>
                  <a:lnTo>
                    <a:pt x="3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1" y="37"/>
                  </a:lnTo>
                  <a:lnTo>
                    <a:pt x="66" y="37"/>
                  </a:lnTo>
                  <a:lnTo>
                    <a:pt x="72" y="36"/>
                  </a:lnTo>
                  <a:lnTo>
                    <a:pt x="77" y="35"/>
                  </a:lnTo>
                  <a:lnTo>
                    <a:pt x="83" y="33"/>
                  </a:lnTo>
                  <a:lnTo>
                    <a:pt x="94" y="28"/>
                  </a:lnTo>
                  <a:lnTo>
                    <a:pt x="104" y="23"/>
                  </a:lnTo>
                  <a:lnTo>
                    <a:pt x="114" y="17"/>
                  </a:lnTo>
                  <a:lnTo>
                    <a:pt x="123" y="11"/>
                  </a:lnTo>
                  <a:lnTo>
                    <a:pt x="134" y="5"/>
                  </a:lnTo>
                  <a:lnTo>
                    <a:pt x="146" y="0"/>
                  </a:lnTo>
                  <a:lnTo>
                    <a:pt x="153" y="4"/>
                  </a:lnTo>
                  <a:lnTo>
                    <a:pt x="161" y="8"/>
                  </a:lnTo>
                  <a:lnTo>
                    <a:pt x="171" y="11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0"/>
                  </a:lnTo>
                  <a:lnTo>
                    <a:pt x="196" y="8"/>
                  </a:lnTo>
                  <a:lnTo>
                    <a:pt x="201" y="6"/>
                  </a:lnTo>
                  <a:lnTo>
                    <a:pt x="210" y="2"/>
                  </a:lnTo>
                  <a:lnTo>
                    <a:pt x="213" y="0"/>
                  </a:lnTo>
                  <a:lnTo>
                    <a:pt x="233" y="0"/>
                  </a:lnTo>
                  <a:lnTo>
                    <a:pt x="232" y="6"/>
                  </a:lnTo>
                  <a:lnTo>
                    <a:pt x="231" y="12"/>
                  </a:lnTo>
                  <a:lnTo>
                    <a:pt x="228" y="18"/>
                  </a:lnTo>
                  <a:lnTo>
                    <a:pt x="224" y="22"/>
                  </a:lnTo>
                  <a:lnTo>
                    <a:pt x="219" y="25"/>
                  </a:lnTo>
                  <a:lnTo>
                    <a:pt x="213" y="28"/>
                  </a:lnTo>
                  <a:lnTo>
                    <a:pt x="207" y="30"/>
                  </a:lnTo>
                  <a:lnTo>
                    <a:pt x="200" y="30"/>
                  </a:lnTo>
                  <a:lnTo>
                    <a:pt x="201" y="43"/>
                  </a:lnTo>
                  <a:lnTo>
                    <a:pt x="204" y="52"/>
                  </a:lnTo>
                  <a:lnTo>
                    <a:pt x="206" y="62"/>
                  </a:lnTo>
                  <a:lnTo>
                    <a:pt x="207" y="74"/>
                  </a:lnTo>
                  <a:lnTo>
                    <a:pt x="185" y="85"/>
                  </a:lnTo>
                  <a:lnTo>
                    <a:pt x="166" y="93"/>
                  </a:lnTo>
                  <a:lnTo>
                    <a:pt x="157" y="96"/>
                  </a:lnTo>
                  <a:lnTo>
                    <a:pt x="149" y="98"/>
                  </a:lnTo>
                  <a:lnTo>
                    <a:pt x="139" y="98"/>
                  </a:lnTo>
                  <a:lnTo>
                    <a:pt x="127" y="99"/>
                  </a:lnTo>
                  <a:lnTo>
                    <a:pt x="116" y="100"/>
                  </a:lnTo>
                  <a:lnTo>
                    <a:pt x="105" y="103"/>
                  </a:lnTo>
                  <a:lnTo>
                    <a:pt x="96" y="106"/>
                  </a:lnTo>
                  <a:lnTo>
                    <a:pt x="88" y="111"/>
                  </a:lnTo>
                  <a:lnTo>
                    <a:pt x="82" y="115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3"/>
                  </a:lnTo>
                  <a:lnTo>
                    <a:pt x="58" y="122"/>
                  </a:lnTo>
                  <a:lnTo>
                    <a:pt x="55" y="119"/>
                  </a:lnTo>
                  <a:lnTo>
                    <a:pt x="53" y="115"/>
                  </a:lnTo>
                  <a:lnTo>
                    <a:pt x="51" y="110"/>
                  </a:lnTo>
                  <a:lnTo>
                    <a:pt x="48" y="100"/>
                  </a:lnTo>
                  <a:lnTo>
                    <a:pt x="47" y="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3" name="Freeform 425"/>
            <p:cNvSpPr>
              <a:spLocks/>
            </p:cNvSpPr>
            <p:nvPr/>
          </p:nvSpPr>
          <p:spPr bwMode="auto">
            <a:xfrm>
              <a:off x="983" y="1236"/>
              <a:ext cx="157" cy="56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3" y="156"/>
                </a:cxn>
                <a:cxn ang="0">
                  <a:pos x="9" y="162"/>
                </a:cxn>
                <a:cxn ang="0">
                  <a:pos x="17" y="167"/>
                </a:cxn>
                <a:cxn ang="0">
                  <a:pos x="31" y="170"/>
                </a:cxn>
                <a:cxn ang="0">
                  <a:pos x="51" y="172"/>
                </a:cxn>
                <a:cxn ang="0">
                  <a:pos x="73" y="172"/>
                </a:cxn>
                <a:cxn ang="0">
                  <a:pos x="99" y="167"/>
                </a:cxn>
                <a:cxn ang="0">
                  <a:pos x="139" y="156"/>
                </a:cxn>
                <a:cxn ang="0">
                  <a:pos x="189" y="135"/>
                </a:cxn>
                <a:cxn ang="0">
                  <a:pos x="240" y="113"/>
                </a:cxn>
                <a:cxn ang="0">
                  <a:pos x="287" y="100"/>
                </a:cxn>
                <a:cxn ang="0">
                  <a:pos x="350" y="87"/>
                </a:cxn>
                <a:cxn ang="0">
                  <a:pos x="401" y="75"/>
                </a:cxn>
                <a:cxn ang="0">
                  <a:pos x="434" y="64"/>
                </a:cxn>
                <a:cxn ang="0">
                  <a:pos x="461" y="52"/>
                </a:cxn>
                <a:cxn ang="0">
                  <a:pos x="475" y="42"/>
                </a:cxn>
                <a:cxn ang="0">
                  <a:pos x="482" y="35"/>
                </a:cxn>
                <a:cxn ang="0">
                  <a:pos x="449" y="26"/>
                </a:cxn>
                <a:cxn ang="0">
                  <a:pos x="387" y="16"/>
                </a:cxn>
                <a:cxn ang="0">
                  <a:pos x="331" y="6"/>
                </a:cxn>
                <a:cxn ang="0">
                  <a:pos x="272" y="0"/>
                </a:cxn>
                <a:cxn ang="0">
                  <a:pos x="225" y="0"/>
                </a:cxn>
                <a:cxn ang="0">
                  <a:pos x="203" y="4"/>
                </a:cxn>
                <a:cxn ang="0">
                  <a:pos x="186" y="8"/>
                </a:cxn>
                <a:cxn ang="0">
                  <a:pos x="176" y="6"/>
                </a:cxn>
                <a:cxn ang="0">
                  <a:pos x="169" y="3"/>
                </a:cxn>
                <a:cxn ang="0">
                  <a:pos x="165" y="8"/>
                </a:cxn>
                <a:cxn ang="0">
                  <a:pos x="161" y="24"/>
                </a:cxn>
                <a:cxn ang="0">
                  <a:pos x="154" y="36"/>
                </a:cxn>
                <a:cxn ang="0">
                  <a:pos x="144" y="46"/>
                </a:cxn>
                <a:cxn ang="0">
                  <a:pos x="127" y="58"/>
                </a:cxn>
                <a:cxn ang="0">
                  <a:pos x="97" y="69"/>
                </a:cxn>
                <a:cxn ang="0">
                  <a:pos x="66" y="78"/>
                </a:cxn>
                <a:cxn ang="0">
                  <a:pos x="38" y="88"/>
                </a:cxn>
                <a:cxn ang="0">
                  <a:pos x="19" y="98"/>
                </a:cxn>
                <a:cxn ang="0">
                  <a:pos x="10" y="107"/>
                </a:cxn>
                <a:cxn ang="0">
                  <a:pos x="3" y="119"/>
                </a:cxn>
                <a:cxn ang="0">
                  <a:pos x="0" y="134"/>
                </a:cxn>
              </a:cxnLst>
              <a:rect l="0" t="0" r="r" b="b"/>
              <a:pathLst>
                <a:path w="484" h="172">
                  <a:moveTo>
                    <a:pt x="0" y="142"/>
                  </a:moveTo>
                  <a:lnTo>
                    <a:pt x="0" y="147"/>
                  </a:lnTo>
                  <a:lnTo>
                    <a:pt x="1" y="152"/>
                  </a:lnTo>
                  <a:lnTo>
                    <a:pt x="3" y="156"/>
                  </a:lnTo>
                  <a:lnTo>
                    <a:pt x="6" y="159"/>
                  </a:lnTo>
                  <a:lnTo>
                    <a:pt x="9" y="162"/>
                  </a:lnTo>
                  <a:lnTo>
                    <a:pt x="13" y="165"/>
                  </a:lnTo>
                  <a:lnTo>
                    <a:pt x="17" y="167"/>
                  </a:lnTo>
                  <a:lnTo>
                    <a:pt x="21" y="168"/>
                  </a:lnTo>
                  <a:lnTo>
                    <a:pt x="31" y="170"/>
                  </a:lnTo>
                  <a:lnTo>
                    <a:pt x="41" y="172"/>
                  </a:lnTo>
                  <a:lnTo>
                    <a:pt x="51" y="172"/>
                  </a:lnTo>
                  <a:lnTo>
                    <a:pt x="59" y="172"/>
                  </a:lnTo>
                  <a:lnTo>
                    <a:pt x="73" y="172"/>
                  </a:lnTo>
                  <a:lnTo>
                    <a:pt x="86" y="170"/>
                  </a:lnTo>
                  <a:lnTo>
                    <a:pt x="99" y="167"/>
                  </a:lnTo>
                  <a:lnTo>
                    <a:pt x="113" y="164"/>
                  </a:lnTo>
                  <a:lnTo>
                    <a:pt x="139" y="156"/>
                  </a:lnTo>
                  <a:lnTo>
                    <a:pt x="164" y="146"/>
                  </a:lnTo>
                  <a:lnTo>
                    <a:pt x="189" y="135"/>
                  </a:lnTo>
                  <a:lnTo>
                    <a:pt x="215" y="124"/>
                  </a:lnTo>
                  <a:lnTo>
                    <a:pt x="240" y="113"/>
                  </a:lnTo>
                  <a:lnTo>
                    <a:pt x="265" y="104"/>
                  </a:lnTo>
                  <a:lnTo>
                    <a:pt x="287" y="100"/>
                  </a:lnTo>
                  <a:lnTo>
                    <a:pt x="316" y="94"/>
                  </a:lnTo>
                  <a:lnTo>
                    <a:pt x="350" y="87"/>
                  </a:lnTo>
                  <a:lnTo>
                    <a:pt x="385" y="80"/>
                  </a:lnTo>
                  <a:lnTo>
                    <a:pt x="401" y="75"/>
                  </a:lnTo>
                  <a:lnTo>
                    <a:pt x="418" y="70"/>
                  </a:lnTo>
                  <a:lnTo>
                    <a:pt x="434" y="64"/>
                  </a:lnTo>
                  <a:lnTo>
                    <a:pt x="449" y="58"/>
                  </a:lnTo>
                  <a:lnTo>
                    <a:pt x="461" y="52"/>
                  </a:lnTo>
                  <a:lnTo>
                    <a:pt x="471" y="46"/>
                  </a:lnTo>
                  <a:lnTo>
                    <a:pt x="475" y="42"/>
                  </a:lnTo>
                  <a:lnTo>
                    <a:pt x="479" y="39"/>
                  </a:lnTo>
                  <a:lnTo>
                    <a:pt x="482" y="35"/>
                  </a:lnTo>
                  <a:lnTo>
                    <a:pt x="484" y="31"/>
                  </a:lnTo>
                  <a:lnTo>
                    <a:pt x="449" y="26"/>
                  </a:lnTo>
                  <a:lnTo>
                    <a:pt x="417" y="21"/>
                  </a:lnTo>
                  <a:lnTo>
                    <a:pt x="387" y="16"/>
                  </a:lnTo>
                  <a:lnTo>
                    <a:pt x="359" y="10"/>
                  </a:lnTo>
                  <a:lnTo>
                    <a:pt x="331" y="6"/>
                  </a:lnTo>
                  <a:lnTo>
                    <a:pt x="303" y="3"/>
                  </a:lnTo>
                  <a:lnTo>
                    <a:pt x="272" y="0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13" y="2"/>
                  </a:lnTo>
                  <a:lnTo>
                    <a:pt x="203" y="4"/>
                  </a:lnTo>
                  <a:lnTo>
                    <a:pt x="195" y="6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6" y="6"/>
                  </a:lnTo>
                  <a:lnTo>
                    <a:pt x="173" y="5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5" y="8"/>
                  </a:lnTo>
                  <a:lnTo>
                    <a:pt x="163" y="17"/>
                  </a:lnTo>
                  <a:lnTo>
                    <a:pt x="161" y="24"/>
                  </a:lnTo>
                  <a:lnTo>
                    <a:pt x="159" y="31"/>
                  </a:lnTo>
                  <a:lnTo>
                    <a:pt x="154" y="36"/>
                  </a:lnTo>
                  <a:lnTo>
                    <a:pt x="150" y="42"/>
                  </a:lnTo>
                  <a:lnTo>
                    <a:pt x="144" y="46"/>
                  </a:lnTo>
                  <a:lnTo>
                    <a:pt x="139" y="50"/>
                  </a:lnTo>
                  <a:lnTo>
                    <a:pt x="127" y="58"/>
                  </a:lnTo>
                  <a:lnTo>
                    <a:pt x="113" y="63"/>
                  </a:lnTo>
                  <a:lnTo>
                    <a:pt x="97" y="69"/>
                  </a:lnTo>
                  <a:lnTo>
                    <a:pt x="82" y="73"/>
                  </a:lnTo>
                  <a:lnTo>
                    <a:pt x="66" y="78"/>
                  </a:lnTo>
                  <a:lnTo>
                    <a:pt x="52" y="82"/>
                  </a:lnTo>
                  <a:lnTo>
                    <a:pt x="38" y="88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15" y="103"/>
                  </a:lnTo>
                  <a:lnTo>
                    <a:pt x="10" y="107"/>
                  </a:lnTo>
                  <a:lnTo>
                    <a:pt x="6" y="113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4"/>
                  </a:lnTo>
                  <a:lnTo>
                    <a:pt x="0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4" name="Freeform 426"/>
            <p:cNvSpPr>
              <a:spLocks/>
            </p:cNvSpPr>
            <p:nvPr/>
          </p:nvSpPr>
          <p:spPr bwMode="auto">
            <a:xfrm>
              <a:off x="1043" y="1255"/>
              <a:ext cx="221" cy="79"/>
            </a:xfrm>
            <a:custGeom>
              <a:avLst/>
              <a:gdLst/>
              <a:ahLst/>
              <a:cxnLst>
                <a:cxn ang="0">
                  <a:pos x="317" y="5"/>
                </a:cxn>
                <a:cxn ang="0">
                  <a:pos x="304" y="27"/>
                </a:cxn>
                <a:cxn ang="0">
                  <a:pos x="297" y="41"/>
                </a:cxn>
                <a:cxn ang="0">
                  <a:pos x="299" y="43"/>
                </a:cxn>
                <a:cxn ang="0">
                  <a:pos x="337" y="39"/>
                </a:cxn>
                <a:cxn ang="0">
                  <a:pos x="372" y="19"/>
                </a:cxn>
                <a:cxn ang="0">
                  <a:pos x="379" y="38"/>
                </a:cxn>
                <a:cxn ang="0">
                  <a:pos x="377" y="55"/>
                </a:cxn>
                <a:cxn ang="0">
                  <a:pos x="405" y="69"/>
                </a:cxn>
                <a:cxn ang="0">
                  <a:pos x="511" y="51"/>
                </a:cxn>
                <a:cxn ang="0">
                  <a:pos x="514" y="70"/>
                </a:cxn>
                <a:cxn ang="0">
                  <a:pos x="541" y="63"/>
                </a:cxn>
                <a:cxn ang="0">
                  <a:pos x="557" y="45"/>
                </a:cxn>
                <a:cxn ang="0">
                  <a:pos x="558" y="19"/>
                </a:cxn>
                <a:cxn ang="0">
                  <a:pos x="563" y="8"/>
                </a:cxn>
                <a:cxn ang="0">
                  <a:pos x="579" y="0"/>
                </a:cxn>
                <a:cxn ang="0">
                  <a:pos x="624" y="3"/>
                </a:cxn>
                <a:cxn ang="0">
                  <a:pos x="645" y="0"/>
                </a:cxn>
                <a:cxn ang="0">
                  <a:pos x="657" y="39"/>
                </a:cxn>
                <a:cxn ang="0">
                  <a:pos x="653" y="70"/>
                </a:cxn>
                <a:cxn ang="0">
                  <a:pos x="637" y="101"/>
                </a:cxn>
                <a:cxn ang="0">
                  <a:pos x="618" y="124"/>
                </a:cxn>
                <a:cxn ang="0">
                  <a:pos x="648" y="137"/>
                </a:cxn>
                <a:cxn ang="0">
                  <a:pos x="672" y="145"/>
                </a:cxn>
                <a:cxn ang="0">
                  <a:pos x="684" y="180"/>
                </a:cxn>
                <a:cxn ang="0">
                  <a:pos x="639" y="185"/>
                </a:cxn>
                <a:cxn ang="0">
                  <a:pos x="608" y="181"/>
                </a:cxn>
                <a:cxn ang="0">
                  <a:pos x="574" y="180"/>
                </a:cxn>
                <a:cxn ang="0">
                  <a:pos x="564" y="184"/>
                </a:cxn>
                <a:cxn ang="0">
                  <a:pos x="542" y="200"/>
                </a:cxn>
                <a:cxn ang="0">
                  <a:pos x="524" y="209"/>
                </a:cxn>
                <a:cxn ang="0">
                  <a:pos x="493" y="209"/>
                </a:cxn>
                <a:cxn ang="0">
                  <a:pos x="452" y="204"/>
                </a:cxn>
                <a:cxn ang="0">
                  <a:pos x="422" y="198"/>
                </a:cxn>
                <a:cxn ang="0">
                  <a:pos x="337" y="211"/>
                </a:cxn>
                <a:cxn ang="0">
                  <a:pos x="231" y="230"/>
                </a:cxn>
                <a:cxn ang="0">
                  <a:pos x="169" y="238"/>
                </a:cxn>
                <a:cxn ang="0">
                  <a:pos x="124" y="238"/>
                </a:cxn>
                <a:cxn ang="0">
                  <a:pos x="100" y="228"/>
                </a:cxn>
                <a:cxn ang="0">
                  <a:pos x="67" y="208"/>
                </a:cxn>
                <a:cxn ang="0">
                  <a:pos x="29" y="196"/>
                </a:cxn>
                <a:cxn ang="0">
                  <a:pos x="0" y="173"/>
                </a:cxn>
                <a:cxn ang="0">
                  <a:pos x="64" y="159"/>
                </a:cxn>
                <a:cxn ang="0">
                  <a:pos x="100" y="154"/>
                </a:cxn>
                <a:cxn ang="0">
                  <a:pos x="156" y="160"/>
                </a:cxn>
                <a:cxn ang="0">
                  <a:pos x="201" y="165"/>
                </a:cxn>
                <a:cxn ang="0">
                  <a:pos x="224" y="162"/>
                </a:cxn>
                <a:cxn ang="0">
                  <a:pos x="26" y="136"/>
                </a:cxn>
                <a:cxn ang="0">
                  <a:pos x="52" y="128"/>
                </a:cxn>
                <a:cxn ang="0">
                  <a:pos x="109" y="117"/>
                </a:cxn>
                <a:cxn ang="0">
                  <a:pos x="165" y="108"/>
                </a:cxn>
                <a:cxn ang="0">
                  <a:pos x="187" y="99"/>
                </a:cxn>
                <a:cxn ang="0">
                  <a:pos x="166" y="93"/>
                </a:cxn>
                <a:cxn ang="0">
                  <a:pos x="125" y="98"/>
                </a:cxn>
                <a:cxn ang="0">
                  <a:pos x="71" y="110"/>
                </a:cxn>
                <a:cxn ang="0">
                  <a:pos x="52" y="106"/>
                </a:cxn>
                <a:cxn ang="0">
                  <a:pos x="55" y="90"/>
                </a:cxn>
                <a:cxn ang="0">
                  <a:pos x="54" y="81"/>
                </a:cxn>
                <a:cxn ang="0">
                  <a:pos x="59" y="78"/>
                </a:cxn>
              </a:cxnLst>
              <a:rect l="0" t="0" r="r" b="b"/>
              <a:pathLst>
                <a:path w="684" h="240">
                  <a:moveTo>
                    <a:pt x="60" y="75"/>
                  </a:moveTo>
                  <a:lnTo>
                    <a:pt x="320" y="0"/>
                  </a:lnTo>
                  <a:lnTo>
                    <a:pt x="317" y="5"/>
                  </a:lnTo>
                  <a:lnTo>
                    <a:pt x="314" y="13"/>
                  </a:lnTo>
                  <a:lnTo>
                    <a:pt x="310" y="20"/>
                  </a:lnTo>
                  <a:lnTo>
                    <a:pt x="304" y="27"/>
                  </a:lnTo>
                  <a:lnTo>
                    <a:pt x="300" y="33"/>
                  </a:lnTo>
                  <a:lnTo>
                    <a:pt x="297" y="39"/>
                  </a:lnTo>
                  <a:lnTo>
                    <a:pt x="297" y="41"/>
                  </a:lnTo>
                  <a:lnTo>
                    <a:pt x="297" y="42"/>
                  </a:lnTo>
                  <a:lnTo>
                    <a:pt x="298" y="43"/>
                  </a:lnTo>
                  <a:lnTo>
                    <a:pt x="299" y="43"/>
                  </a:lnTo>
                  <a:lnTo>
                    <a:pt x="315" y="43"/>
                  </a:lnTo>
                  <a:lnTo>
                    <a:pt x="327" y="41"/>
                  </a:lnTo>
                  <a:lnTo>
                    <a:pt x="337" y="39"/>
                  </a:lnTo>
                  <a:lnTo>
                    <a:pt x="346" y="36"/>
                  </a:lnTo>
                  <a:lnTo>
                    <a:pt x="359" y="28"/>
                  </a:lnTo>
                  <a:lnTo>
                    <a:pt x="372" y="19"/>
                  </a:lnTo>
                  <a:lnTo>
                    <a:pt x="376" y="26"/>
                  </a:lnTo>
                  <a:lnTo>
                    <a:pt x="378" y="32"/>
                  </a:lnTo>
                  <a:lnTo>
                    <a:pt x="379" y="38"/>
                  </a:lnTo>
                  <a:lnTo>
                    <a:pt x="378" y="44"/>
                  </a:lnTo>
                  <a:lnTo>
                    <a:pt x="378" y="49"/>
                  </a:lnTo>
                  <a:lnTo>
                    <a:pt x="377" y="55"/>
                  </a:lnTo>
                  <a:lnTo>
                    <a:pt x="378" y="61"/>
                  </a:lnTo>
                  <a:lnTo>
                    <a:pt x="379" y="69"/>
                  </a:lnTo>
                  <a:lnTo>
                    <a:pt x="405" y="69"/>
                  </a:lnTo>
                  <a:lnTo>
                    <a:pt x="512" y="19"/>
                  </a:lnTo>
                  <a:lnTo>
                    <a:pt x="511" y="36"/>
                  </a:lnTo>
                  <a:lnTo>
                    <a:pt x="511" y="51"/>
                  </a:lnTo>
                  <a:lnTo>
                    <a:pt x="511" y="58"/>
                  </a:lnTo>
                  <a:lnTo>
                    <a:pt x="512" y="65"/>
                  </a:lnTo>
                  <a:lnTo>
                    <a:pt x="514" y="70"/>
                  </a:lnTo>
                  <a:lnTo>
                    <a:pt x="518" y="75"/>
                  </a:lnTo>
                  <a:lnTo>
                    <a:pt x="531" y="68"/>
                  </a:lnTo>
                  <a:lnTo>
                    <a:pt x="541" y="63"/>
                  </a:lnTo>
                  <a:lnTo>
                    <a:pt x="549" y="57"/>
                  </a:lnTo>
                  <a:lnTo>
                    <a:pt x="553" y="51"/>
                  </a:lnTo>
                  <a:lnTo>
                    <a:pt x="557" y="45"/>
                  </a:lnTo>
                  <a:lnTo>
                    <a:pt x="558" y="38"/>
                  </a:lnTo>
                  <a:lnTo>
                    <a:pt x="558" y="30"/>
                  </a:lnTo>
                  <a:lnTo>
                    <a:pt x="558" y="19"/>
                  </a:lnTo>
                  <a:lnTo>
                    <a:pt x="559" y="15"/>
                  </a:lnTo>
                  <a:lnTo>
                    <a:pt x="560" y="11"/>
                  </a:lnTo>
                  <a:lnTo>
                    <a:pt x="563" y="8"/>
                  </a:lnTo>
                  <a:lnTo>
                    <a:pt x="566" y="5"/>
                  </a:lnTo>
                  <a:lnTo>
                    <a:pt x="572" y="1"/>
                  </a:lnTo>
                  <a:lnTo>
                    <a:pt x="579" y="0"/>
                  </a:lnTo>
                  <a:lnTo>
                    <a:pt x="600" y="1"/>
                  </a:lnTo>
                  <a:lnTo>
                    <a:pt x="616" y="2"/>
                  </a:lnTo>
                  <a:lnTo>
                    <a:pt x="624" y="3"/>
                  </a:lnTo>
                  <a:lnTo>
                    <a:pt x="630" y="3"/>
                  </a:lnTo>
                  <a:lnTo>
                    <a:pt x="637" y="2"/>
                  </a:lnTo>
                  <a:lnTo>
                    <a:pt x="645" y="0"/>
                  </a:lnTo>
                  <a:lnTo>
                    <a:pt x="650" y="15"/>
                  </a:lnTo>
                  <a:lnTo>
                    <a:pt x="653" y="28"/>
                  </a:lnTo>
                  <a:lnTo>
                    <a:pt x="657" y="39"/>
                  </a:lnTo>
                  <a:lnTo>
                    <a:pt x="658" y="50"/>
                  </a:lnTo>
                  <a:lnTo>
                    <a:pt x="657" y="59"/>
                  </a:lnTo>
                  <a:lnTo>
                    <a:pt x="653" y="70"/>
                  </a:lnTo>
                  <a:lnTo>
                    <a:pt x="649" y="81"/>
                  </a:lnTo>
                  <a:lnTo>
                    <a:pt x="643" y="91"/>
                  </a:lnTo>
                  <a:lnTo>
                    <a:pt x="637" y="101"/>
                  </a:lnTo>
                  <a:lnTo>
                    <a:pt x="630" y="110"/>
                  </a:lnTo>
                  <a:lnTo>
                    <a:pt x="624" y="119"/>
                  </a:lnTo>
                  <a:lnTo>
                    <a:pt x="618" y="124"/>
                  </a:lnTo>
                  <a:lnTo>
                    <a:pt x="628" y="130"/>
                  </a:lnTo>
                  <a:lnTo>
                    <a:pt x="638" y="134"/>
                  </a:lnTo>
                  <a:lnTo>
                    <a:pt x="648" y="137"/>
                  </a:lnTo>
                  <a:lnTo>
                    <a:pt x="657" y="139"/>
                  </a:lnTo>
                  <a:lnTo>
                    <a:pt x="664" y="142"/>
                  </a:lnTo>
                  <a:lnTo>
                    <a:pt x="672" y="145"/>
                  </a:lnTo>
                  <a:lnTo>
                    <a:pt x="679" y="149"/>
                  </a:lnTo>
                  <a:lnTo>
                    <a:pt x="684" y="154"/>
                  </a:lnTo>
                  <a:lnTo>
                    <a:pt x="684" y="180"/>
                  </a:lnTo>
                  <a:lnTo>
                    <a:pt x="665" y="183"/>
                  </a:lnTo>
                  <a:lnTo>
                    <a:pt x="650" y="185"/>
                  </a:lnTo>
                  <a:lnTo>
                    <a:pt x="639" y="185"/>
                  </a:lnTo>
                  <a:lnTo>
                    <a:pt x="629" y="184"/>
                  </a:lnTo>
                  <a:lnTo>
                    <a:pt x="619" y="183"/>
                  </a:lnTo>
                  <a:lnTo>
                    <a:pt x="608" y="181"/>
                  </a:lnTo>
                  <a:lnTo>
                    <a:pt x="595" y="180"/>
                  </a:lnTo>
                  <a:lnTo>
                    <a:pt x="579" y="180"/>
                  </a:lnTo>
                  <a:lnTo>
                    <a:pt x="574" y="180"/>
                  </a:lnTo>
                  <a:lnTo>
                    <a:pt x="571" y="181"/>
                  </a:lnTo>
                  <a:lnTo>
                    <a:pt x="568" y="182"/>
                  </a:lnTo>
                  <a:lnTo>
                    <a:pt x="564" y="184"/>
                  </a:lnTo>
                  <a:lnTo>
                    <a:pt x="557" y="189"/>
                  </a:lnTo>
                  <a:lnTo>
                    <a:pt x="550" y="195"/>
                  </a:lnTo>
                  <a:lnTo>
                    <a:pt x="542" y="200"/>
                  </a:lnTo>
                  <a:lnTo>
                    <a:pt x="534" y="205"/>
                  </a:lnTo>
                  <a:lnTo>
                    <a:pt x="528" y="207"/>
                  </a:lnTo>
                  <a:lnTo>
                    <a:pt x="524" y="209"/>
                  </a:lnTo>
                  <a:lnTo>
                    <a:pt x="518" y="210"/>
                  </a:lnTo>
                  <a:lnTo>
                    <a:pt x="512" y="210"/>
                  </a:lnTo>
                  <a:lnTo>
                    <a:pt x="493" y="209"/>
                  </a:lnTo>
                  <a:lnTo>
                    <a:pt x="478" y="208"/>
                  </a:lnTo>
                  <a:lnTo>
                    <a:pt x="463" y="206"/>
                  </a:lnTo>
                  <a:lnTo>
                    <a:pt x="452" y="204"/>
                  </a:lnTo>
                  <a:lnTo>
                    <a:pt x="441" y="202"/>
                  </a:lnTo>
                  <a:lnTo>
                    <a:pt x="432" y="200"/>
                  </a:lnTo>
                  <a:lnTo>
                    <a:pt x="422" y="198"/>
                  </a:lnTo>
                  <a:lnTo>
                    <a:pt x="412" y="198"/>
                  </a:lnTo>
                  <a:lnTo>
                    <a:pt x="389" y="202"/>
                  </a:lnTo>
                  <a:lnTo>
                    <a:pt x="337" y="211"/>
                  </a:lnTo>
                  <a:lnTo>
                    <a:pt x="283" y="221"/>
                  </a:lnTo>
                  <a:lnTo>
                    <a:pt x="253" y="228"/>
                  </a:lnTo>
                  <a:lnTo>
                    <a:pt x="231" y="230"/>
                  </a:lnTo>
                  <a:lnTo>
                    <a:pt x="209" y="232"/>
                  </a:lnTo>
                  <a:lnTo>
                    <a:pt x="189" y="235"/>
                  </a:lnTo>
                  <a:lnTo>
                    <a:pt x="169" y="238"/>
                  </a:lnTo>
                  <a:lnTo>
                    <a:pt x="150" y="240"/>
                  </a:lnTo>
                  <a:lnTo>
                    <a:pt x="132" y="239"/>
                  </a:lnTo>
                  <a:lnTo>
                    <a:pt x="124" y="238"/>
                  </a:lnTo>
                  <a:lnTo>
                    <a:pt x="115" y="236"/>
                  </a:lnTo>
                  <a:lnTo>
                    <a:pt x="108" y="233"/>
                  </a:lnTo>
                  <a:lnTo>
                    <a:pt x="100" y="228"/>
                  </a:lnTo>
                  <a:lnTo>
                    <a:pt x="100" y="210"/>
                  </a:lnTo>
                  <a:lnTo>
                    <a:pt x="84" y="209"/>
                  </a:lnTo>
                  <a:lnTo>
                    <a:pt x="67" y="208"/>
                  </a:lnTo>
                  <a:lnTo>
                    <a:pt x="53" y="205"/>
                  </a:lnTo>
                  <a:lnTo>
                    <a:pt x="41" y="201"/>
                  </a:lnTo>
                  <a:lnTo>
                    <a:pt x="29" y="196"/>
                  </a:lnTo>
                  <a:lnTo>
                    <a:pt x="18" y="189"/>
                  </a:lnTo>
                  <a:lnTo>
                    <a:pt x="9" y="182"/>
                  </a:lnTo>
                  <a:lnTo>
                    <a:pt x="0" y="173"/>
                  </a:lnTo>
                  <a:lnTo>
                    <a:pt x="28" y="167"/>
                  </a:lnTo>
                  <a:lnTo>
                    <a:pt x="53" y="161"/>
                  </a:lnTo>
                  <a:lnTo>
                    <a:pt x="64" y="159"/>
                  </a:lnTo>
                  <a:lnTo>
                    <a:pt x="76" y="156"/>
                  </a:lnTo>
                  <a:lnTo>
                    <a:pt x="88" y="155"/>
                  </a:lnTo>
                  <a:lnTo>
                    <a:pt x="100" y="154"/>
                  </a:lnTo>
                  <a:lnTo>
                    <a:pt x="121" y="155"/>
                  </a:lnTo>
                  <a:lnTo>
                    <a:pt x="140" y="157"/>
                  </a:lnTo>
                  <a:lnTo>
                    <a:pt x="156" y="160"/>
                  </a:lnTo>
                  <a:lnTo>
                    <a:pt x="171" y="162"/>
                  </a:lnTo>
                  <a:lnTo>
                    <a:pt x="186" y="164"/>
                  </a:lnTo>
                  <a:lnTo>
                    <a:pt x="201" y="165"/>
                  </a:lnTo>
                  <a:lnTo>
                    <a:pt x="209" y="164"/>
                  </a:lnTo>
                  <a:lnTo>
                    <a:pt x="216" y="164"/>
                  </a:lnTo>
                  <a:lnTo>
                    <a:pt x="224" y="162"/>
                  </a:lnTo>
                  <a:lnTo>
                    <a:pt x="233" y="160"/>
                  </a:lnTo>
                  <a:lnTo>
                    <a:pt x="126" y="142"/>
                  </a:lnTo>
                  <a:lnTo>
                    <a:pt x="26" y="136"/>
                  </a:lnTo>
                  <a:lnTo>
                    <a:pt x="34" y="133"/>
                  </a:lnTo>
                  <a:lnTo>
                    <a:pt x="42" y="130"/>
                  </a:lnTo>
                  <a:lnTo>
                    <a:pt x="52" y="128"/>
                  </a:lnTo>
                  <a:lnTo>
                    <a:pt x="62" y="125"/>
                  </a:lnTo>
                  <a:lnTo>
                    <a:pt x="85" y="122"/>
                  </a:lnTo>
                  <a:lnTo>
                    <a:pt x="109" y="117"/>
                  </a:lnTo>
                  <a:lnTo>
                    <a:pt x="133" y="114"/>
                  </a:lnTo>
                  <a:lnTo>
                    <a:pt x="155" y="110"/>
                  </a:lnTo>
                  <a:lnTo>
                    <a:pt x="165" y="108"/>
                  </a:lnTo>
                  <a:lnTo>
                    <a:pt x="174" y="105"/>
                  </a:lnTo>
                  <a:lnTo>
                    <a:pt x="180" y="102"/>
                  </a:lnTo>
                  <a:lnTo>
                    <a:pt x="187" y="99"/>
                  </a:lnTo>
                  <a:lnTo>
                    <a:pt x="180" y="96"/>
                  </a:lnTo>
                  <a:lnTo>
                    <a:pt x="172" y="94"/>
                  </a:lnTo>
                  <a:lnTo>
                    <a:pt x="166" y="93"/>
                  </a:lnTo>
                  <a:lnTo>
                    <a:pt x="158" y="93"/>
                  </a:lnTo>
                  <a:lnTo>
                    <a:pt x="142" y="95"/>
                  </a:lnTo>
                  <a:lnTo>
                    <a:pt x="125" y="98"/>
                  </a:lnTo>
                  <a:lnTo>
                    <a:pt x="107" y="102"/>
                  </a:lnTo>
                  <a:lnTo>
                    <a:pt x="89" y="107"/>
                  </a:lnTo>
                  <a:lnTo>
                    <a:pt x="71" y="110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53" y="102"/>
                  </a:lnTo>
                  <a:lnTo>
                    <a:pt x="54" y="96"/>
                  </a:lnTo>
                  <a:lnTo>
                    <a:pt x="55" y="90"/>
                  </a:lnTo>
                  <a:lnTo>
                    <a:pt x="55" y="86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0" y="7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5" name="Freeform 427"/>
            <p:cNvSpPr>
              <a:spLocks/>
            </p:cNvSpPr>
            <p:nvPr/>
          </p:nvSpPr>
          <p:spPr bwMode="auto">
            <a:xfrm>
              <a:off x="1645" y="1643"/>
              <a:ext cx="108" cy="93"/>
            </a:xfrm>
            <a:custGeom>
              <a:avLst/>
              <a:gdLst/>
              <a:ahLst/>
              <a:cxnLst>
                <a:cxn ang="0">
                  <a:pos x="180" y="38"/>
                </a:cxn>
                <a:cxn ang="0">
                  <a:pos x="202" y="24"/>
                </a:cxn>
                <a:cxn ang="0">
                  <a:pos x="226" y="7"/>
                </a:cxn>
                <a:cxn ang="0">
                  <a:pos x="240" y="1"/>
                </a:cxn>
                <a:cxn ang="0">
                  <a:pos x="246" y="1"/>
                </a:cxn>
                <a:cxn ang="0">
                  <a:pos x="245" y="12"/>
                </a:cxn>
                <a:cxn ang="0">
                  <a:pos x="234" y="33"/>
                </a:cxn>
                <a:cxn ang="0">
                  <a:pos x="217" y="55"/>
                </a:cxn>
                <a:cxn ang="0">
                  <a:pos x="202" y="67"/>
                </a:cxn>
                <a:cxn ang="0">
                  <a:pos x="191" y="71"/>
                </a:cxn>
                <a:cxn ang="0">
                  <a:pos x="191" y="73"/>
                </a:cxn>
                <a:cxn ang="0">
                  <a:pos x="201" y="74"/>
                </a:cxn>
                <a:cxn ang="0">
                  <a:pos x="216" y="72"/>
                </a:cxn>
                <a:cxn ang="0">
                  <a:pos x="224" y="77"/>
                </a:cxn>
                <a:cxn ang="0">
                  <a:pos x="217" y="88"/>
                </a:cxn>
                <a:cxn ang="0">
                  <a:pos x="214" y="97"/>
                </a:cxn>
                <a:cxn ang="0">
                  <a:pos x="217" y="105"/>
                </a:cxn>
                <a:cxn ang="0">
                  <a:pos x="249" y="113"/>
                </a:cxn>
                <a:cxn ang="0">
                  <a:pos x="308" y="124"/>
                </a:cxn>
                <a:cxn ang="0">
                  <a:pos x="322" y="131"/>
                </a:cxn>
                <a:cxn ang="0">
                  <a:pos x="315" y="140"/>
                </a:cxn>
                <a:cxn ang="0">
                  <a:pos x="303" y="149"/>
                </a:cxn>
                <a:cxn ang="0">
                  <a:pos x="299" y="154"/>
                </a:cxn>
                <a:cxn ang="0">
                  <a:pos x="302" y="160"/>
                </a:cxn>
                <a:cxn ang="0">
                  <a:pos x="308" y="168"/>
                </a:cxn>
                <a:cxn ang="0">
                  <a:pos x="319" y="176"/>
                </a:cxn>
                <a:cxn ang="0">
                  <a:pos x="329" y="184"/>
                </a:cxn>
                <a:cxn ang="0">
                  <a:pos x="290" y="211"/>
                </a:cxn>
                <a:cxn ang="0">
                  <a:pos x="241" y="241"/>
                </a:cxn>
                <a:cxn ang="0">
                  <a:pos x="207" y="268"/>
                </a:cxn>
                <a:cxn ang="0">
                  <a:pos x="173" y="244"/>
                </a:cxn>
                <a:cxn ang="0">
                  <a:pos x="182" y="243"/>
                </a:cxn>
                <a:cxn ang="0">
                  <a:pos x="189" y="240"/>
                </a:cxn>
                <a:cxn ang="0">
                  <a:pos x="200" y="232"/>
                </a:cxn>
                <a:cxn ang="0">
                  <a:pos x="149" y="232"/>
                </a:cxn>
                <a:cxn ang="0">
                  <a:pos x="101" y="232"/>
                </a:cxn>
                <a:cxn ang="0">
                  <a:pos x="58" y="232"/>
                </a:cxn>
                <a:cxn ang="0">
                  <a:pos x="27" y="232"/>
                </a:cxn>
                <a:cxn ang="0">
                  <a:pos x="11" y="227"/>
                </a:cxn>
                <a:cxn ang="0">
                  <a:pos x="3" y="222"/>
                </a:cxn>
                <a:cxn ang="0">
                  <a:pos x="0" y="213"/>
                </a:cxn>
                <a:cxn ang="0">
                  <a:pos x="4" y="205"/>
                </a:cxn>
                <a:cxn ang="0">
                  <a:pos x="13" y="197"/>
                </a:cxn>
                <a:cxn ang="0">
                  <a:pos x="41" y="179"/>
                </a:cxn>
                <a:cxn ang="0">
                  <a:pos x="73" y="162"/>
                </a:cxn>
                <a:cxn ang="0">
                  <a:pos x="85" y="152"/>
                </a:cxn>
                <a:cxn ang="0">
                  <a:pos x="93" y="145"/>
                </a:cxn>
                <a:cxn ang="0">
                  <a:pos x="106" y="130"/>
                </a:cxn>
                <a:cxn ang="0">
                  <a:pos x="116" y="114"/>
                </a:cxn>
                <a:cxn ang="0">
                  <a:pos x="130" y="79"/>
                </a:cxn>
                <a:cxn ang="0">
                  <a:pos x="138" y="64"/>
                </a:cxn>
                <a:cxn ang="0">
                  <a:pos x="147" y="52"/>
                </a:cxn>
                <a:cxn ang="0">
                  <a:pos x="158" y="43"/>
                </a:cxn>
                <a:cxn ang="0">
                  <a:pos x="173" y="40"/>
                </a:cxn>
              </a:cxnLst>
              <a:rect l="0" t="0" r="r" b="b"/>
              <a:pathLst>
                <a:path w="332" h="287">
                  <a:moveTo>
                    <a:pt x="173" y="40"/>
                  </a:moveTo>
                  <a:lnTo>
                    <a:pt x="180" y="38"/>
                  </a:lnTo>
                  <a:lnTo>
                    <a:pt x="190" y="32"/>
                  </a:lnTo>
                  <a:lnTo>
                    <a:pt x="202" y="24"/>
                  </a:lnTo>
                  <a:lnTo>
                    <a:pt x="215" y="15"/>
                  </a:lnTo>
                  <a:lnTo>
                    <a:pt x="226" y="7"/>
                  </a:lnTo>
                  <a:lnTo>
                    <a:pt x="237" y="2"/>
                  </a:lnTo>
                  <a:lnTo>
                    <a:pt x="240" y="1"/>
                  </a:lnTo>
                  <a:lnTo>
                    <a:pt x="243" y="0"/>
                  </a:lnTo>
                  <a:lnTo>
                    <a:pt x="246" y="1"/>
                  </a:lnTo>
                  <a:lnTo>
                    <a:pt x="246" y="4"/>
                  </a:lnTo>
                  <a:lnTo>
                    <a:pt x="245" y="12"/>
                  </a:lnTo>
                  <a:lnTo>
                    <a:pt x="240" y="22"/>
                  </a:lnTo>
                  <a:lnTo>
                    <a:pt x="234" y="33"/>
                  </a:lnTo>
                  <a:lnTo>
                    <a:pt x="226" y="44"/>
                  </a:lnTo>
                  <a:lnTo>
                    <a:pt x="217" y="55"/>
                  </a:lnTo>
                  <a:lnTo>
                    <a:pt x="207" y="64"/>
                  </a:lnTo>
                  <a:lnTo>
                    <a:pt x="202" y="67"/>
                  </a:lnTo>
                  <a:lnTo>
                    <a:pt x="196" y="69"/>
                  </a:lnTo>
                  <a:lnTo>
                    <a:pt x="191" y="71"/>
                  </a:lnTo>
                  <a:lnTo>
                    <a:pt x="186" y="71"/>
                  </a:lnTo>
                  <a:lnTo>
                    <a:pt x="191" y="73"/>
                  </a:lnTo>
                  <a:lnTo>
                    <a:pt x="196" y="74"/>
                  </a:lnTo>
                  <a:lnTo>
                    <a:pt x="201" y="74"/>
                  </a:lnTo>
                  <a:lnTo>
                    <a:pt x="206" y="74"/>
                  </a:lnTo>
                  <a:lnTo>
                    <a:pt x="216" y="72"/>
                  </a:lnTo>
                  <a:lnTo>
                    <a:pt x="226" y="71"/>
                  </a:lnTo>
                  <a:lnTo>
                    <a:pt x="224" y="77"/>
                  </a:lnTo>
                  <a:lnTo>
                    <a:pt x="219" y="84"/>
                  </a:lnTo>
                  <a:lnTo>
                    <a:pt x="217" y="88"/>
                  </a:lnTo>
                  <a:lnTo>
                    <a:pt x="215" y="93"/>
                  </a:lnTo>
                  <a:lnTo>
                    <a:pt x="214" y="97"/>
                  </a:lnTo>
                  <a:lnTo>
                    <a:pt x="213" y="102"/>
                  </a:lnTo>
                  <a:lnTo>
                    <a:pt x="217" y="105"/>
                  </a:lnTo>
                  <a:lnTo>
                    <a:pt x="230" y="109"/>
                  </a:lnTo>
                  <a:lnTo>
                    <a:pt x="249" y="113"/>
                  </a:lnTo>
                  <a:lnTo>
                    <a:pt x="269" y="117"/>
                  </a:lnTo>
                  <a:lnTo>
                    <a:pt x="308" y="124"/>
                  </a:lnTo>
                  <a:lnTo>
                    <a:pt x="326" y="127"/>
                  </a:lnTo>
                  <a:lnTo>
                    <a:pt x="322" y="131"/>
                  </a:lnTo>
                  <a:lnTo>
                    <a:pt x="319" y="136"/>
                  </a:lnTo>
                  <a:lnTo>
                    <a:pt x="315" y="140"/>
                  </a:lnTo>
                  <a:lnTo>
                    <a:pt x="310" y="144"/>
                  </a:lnTo>
                  <a:lnTo>
                    <a:pt x="303" y="149"/>
                  </a:lnTo>
                  <a:lnTo>
                    <a:pt x="299" y="151"/>
                  </a:lnTo>
                  <a:lnTo>
                    <a:pt x="299" y="154"/>
                  </a:lnTo>
                  <a:lnTo>
                    <a:pt x="301" y="157"/>
                  </a:lnTo>
                  <a:lnTo>
                    <a:pt x="302" y="160"/>
                  </a:lnTo>
                  <a:lnTo>
                    <a:pt x="304" y="164"/>
                  </a:lnTo>
                  <a:lnTo>
                    <a:pt x="308" y="168"/>
                  </a:lnTo>
                  <a:lnTo>
                    <a:pt x="314" y="173"/>
                  </a:lnTo>
                  <a:lnTo>
                    <a:pt x="319" y="176"/>
                  </a:lnTo>
                  <a:lnTo>
                    <a:pt x="325" y="180"/>
                  </a:lnTo>
                  <a:lnTo>
                    <a:pt x="329" y="184"/>
                  </a:lnTo>
                  <a:lnTo>
                    <a:pt x="332" y="188"/>
                  </a:lnTo>
                  <a:lnTo>
                    <a:pt x="290" y="211"/>
                  </a:lnTo>
                  <a:lnTo>
                    <a:pt x="257" y="231"/>
                  </a:lnTo>
                  <a:lnTo>
                    <a:pt x="241" y="241"/>
                  </a:lnTo>
                  <a:lnTo>
                    <a:pt x="225" y="253"/>
                  </a:lnTo>
                  <a:lnTo>
                    <a:pt x="207" y="268"/>
                  </a:lnTo>
                  <a:lnTo>
                    <a:pt x="186" y="287"/>
                  </a:lnTo>
                  <a:lnTo>
                    <a:pt x="173" y="244"/>
                  </a:lnTo>
                  <a:lnTo>
                    <a:pt x="178" y="244"/>
                  </a:lnTo>
                  <a:lnTo>
                    <a:pt x="182" y="243"/>
                  </a:lnTo>
                  <a:lnTo>
                    <a:pt x="185" y="242"/>
                  </a:lnTo>
                  <a:lnTo>
                    <a:pt x="189" y="240"/>
                  </a:lnTo>
                  <a:lnTo>
                    <a:pt x="194" y="236"/>
                  </a:lnTo>
                  <a:lnTo>
                    <a:pt x="200" y="232"/>
                  </a:lnTo>
                  <a:lnTo>
                    <a:pt x="174" y="232"/>
                  </a:lnTo>
                  <a:lnTo>
                    <a:pt x="149" y="232"/>
                  </a:lnTo>
                  <a:lnTo>
                    <a:pt x="125" y="232"/>
                  </a:lnTo>
                  <a:lnTo>
                    <a:pt x="101" y="232"/>
                  </a:lnTo>
                  <a:lnTo>
                    <a:pt x="79" y="232"/>
                  </a:lnTo>
                  <a:lnTo>
                    <a:pt x="58" y="232"/>
                  </a:lnTo>
                  <a:lnTo>
                    <a:pt x="41" y="232"/>
                  </a:lnTo>
                  <a:lnTo>
                    <a:pt x="27" y="232"/>
                  </a:lnTo>
                  <a:lnTo>
                    <a:pt x="19" y="231"/>
                  </a:lnTo>
                  <a:lnTo>
                    <a:pt x="11" y="227"/>
                  </a:lnTo>
                  <a:lnTo>
                    <a:pt x="6" y="225"/>
                  </a:lnTo>
                  <a:lnTo>
                    <a:pt x="3" y="222"/>
                  </a:lnTo>
                  <a:lnTo>
                    <a:pt x="1" y="218"/>
                  </a:lnTo>
                  <a:lnTo>
                    <a:pt x="0" y="213"/>
                  </a:lnTo>
                  <a:lnTo>
                    <a:pt x="1" y="209"/>
                  </a:lnTo>
                  <a:lnTo>
                    <a:pt x="4" y="205"/>
                  </a:lnTo>
                  <a:lnTo>
                    <a:pt x="7" y="201"/>
                  </a:lnTo>
                  <a:lnTo>
                    <a:pt x="13" y="197"/>
                  </a:lnTo>
                  <a:lnTo>
                    <a:pt x="26" y="188"/>
                  </a:lnTo>
                  <a:lnTo>
                    <a:pt x="41" y="179"/>
                  </a:lnTo>
                  <a:lnTo>
                    <a:pt x="58" y="170"/>
                  </a:lnTo>
                  <a:lnTo>
                    <a:pt x="73" y="162"/>
                  </a:lnTo>
                  <a:lnTo>
                    <a:pt x="80" y="156"/>
                  </a:lnTo>
                  <a:lnTo>
                    <a:pt x="85" y="152"/>
                  </a:lnTo>
                  <a:lnTo>
                    <a:pt x="90" y="149"/>
                  </a:lnTo>
                  <a:lnTo>
                    <a:pt x="93" y="145"/>
                  </a:lnTo>
                  <a:lnTo>
                    <a:pt x="100" y="138"/>
                  </a:lnTo>
                  <a:lnTo>
                    <a:pt x="106" y="130"/>
                  </a:lnTo>
                  <a:lnTo>
                    <a:pt x="112" y="122"/>
                  </a:lnTo>
                  <a:lnTo>
                    <a:pt x="116" y="114"/>
                  </a:lnTo>
                  <a:lnTo>
                    <a:pt x="124" y="96"/>
                  </a:lnTo>
                  <a:lnTo>
                    <a:pt x="130" y="79"/>
                  </a:lnTo>
                  <a:lnTo>
                    <a:pt x="134" y="71"/>
                  </a:lnTo>
                  <a:lnTo>
                    <a:pt x="138" y="64"/>
                  </a:lnTo>
                  <a:lnTo>
                    <a:pt x="141" y="58"/>
                  </a:lnTo>
                  <a:lnTo>
                    <a:pt x="147" y="52"/>
                  </a:lnTo>
                  <a:lnTo>
                    <a:pt x="151" y="47"/>
                  </a:lnTo>
                  <a:lnTo>
                    <a:pt x="158" y="43"/>
                  </a:lnTo>
                  <a:lnTo>
                    <a:pt x="164" y="41"/>
                  </a:lnTo>
                  <a:lnTo>
                    <a:pt x="173" y="4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6" name="Freeform 428"/>
            <p:cNvSpPr>
              <a:spLocks/>
            </p:cNvSpPr>
            <p:nvPr/>
          </p:nvSpPr>
          <p:spPr bwMode="auto">
            <a:xfrm>
              <a:off x="1102" y="1190"/>
              <a:ext cx="111" cy="27"/>
            </a:xfrm>
            <a:custGeom>
              <a:avLst/>
              <a:gdLst/>
              <a:ahLst/>
              <a:cxnLst>
                <a:cxn ang="0">
                  <a:pos x="106" y="86"/>
                </a:cxn>
                <a:cxn ang="0">
                  <a:pos x="119" y="81"/>
                </a:cxn>
                <a:cxn ang="0">
                  <a:pos x="133" y="76"/>
                </a:cxn>
                <a:cxn ang="0">
                  <a:pos x="148" y="72"/>
                </a:cxn>
                <a:cxn ang="0">
                  <a:pos x="164" y="69"/>
                </a:cxn>
                <a:cxn ang="0">
                  <a:pos x="197" y="63"/>
                </a:cxn>
                <a:cxn ang="0">
                  <a:pos x="231" y="57"/>
                </a:cxn>
                <a:cxn ang="0">
                  <a:pos x="247" y="53"/>
                </a:cxn>
                <a:cxn ang="0">
                  <a:pos x="264" y="50"/>
                </a:cxn>
                <a:cxn ang="0">
                  <a:pos x="279" y="46"/>
                </a:cxn>
                <a:cxn ang="0">
                  <a:pos x="294" y="40"/>
                </a:cxn>
                <a:cxn ang="0">
                  <a:pos x="309" y="35"/>
                </a:cxn>
                <a:cxn ang="0">
                  <a:pos x="322" y="28"/>
                </a:cxn>
                <a:cxn ang="0">
                  <a:pos x="334" y="21"/>
                </a:cxn>
                <a:cxn ang="0">
                  <a:pos x="345" y="13"/>
                </a:cxn>
                <a:cxn ang="0">
                  <a:pos x="335" y="12"/>
                </a:cxn>
                <a:cxn ang="0">
                  <a:pos x="326" y="11"/>
                </a:cxn>
                <a:cxn ang="0">
                  <a:pos x="317" y="9"/>
                </a:cxn>
                <a:cxn ang="0">
                  <a:pos x="309" y="6"/>
                </a:cxn>
                <a:cxn ang="0">
                  <a:pos x="300" y="4"/>
                </a:cxn>
                <a:cxn ang="0">
                  <a:pos x="291" y="2"/>
                </a:cxn>
                <a:cxn ang="0">
                  <a:pos x="281" y="1"/>
                </a:cxn>
                <a:cxn ang="0">
                  <a:pos x="272" y="0"/>
                </a:cxn>
                <a:cxn ang="0">
                  <a:pos x="259" y="1"/>
                </a:cxn>
                <a:cxn ang="0">
                  <a:pos x="245" y="3"/>
                </a:cxn>
                <a:cxn ang="0">
                  <a:pos x="227" y="5"/>
                </a:cxn>
                <a:cxn ang="0">
                  <a:pos x="209" y="9"/>
                </a:cxn>
                <a:cxn ang="0">
                  <a:pos x="168" y="18"/>
                </a:cxn>
                <a:cxn ang="0">
                  <a:pos x="126" y="29"/>
                </a:cxn>
                <a:cxn ang="0">
                  <a:pos x="104" y="36"/>
                </a:cxn>
                <a:cxn ang="0">
                  <a:pos x="85" y="42"/>
                </a:cxn>
                <a:cxn ang="0">
                  <a:pos x="66" y="50"/>
                </a:cxn>
                <a:cxn ang="0">
                  <a:pos x="47" y="58"/>
                </a:cxn>
                <a:cxn ang="0">
                  <a:pos x="32" y="65"/>
                </a:cxn>
                <a:cxn ang="0">
                  <a:pos x="19" y="72"/>
                </a:cxn>
                <a:cxn ang="0">
                  <a:pos x="8" y="79"/>
                </a:cxn>
                <a:cxn ang="0">
                  <a:pos x="0" y="86"/>
                </a:cxn>
                <a:cxn ang="0">
                  <a:pos x="106" y="86"/>
                </a:cxn>
              </a:cxnLst>
              <a:rect l="0" t="0" r="r" b="b"/>
              <a:pathLst>
                <a:path w="345" h="86">
                  <a:moveTo>
                    <a:pt x="106" y="86"/>
                  </a:moveTo>
                  <a:lnTo>
                    <a:pt x="119" y="81"/>
                  </a:lnTo>
                  <a:lnTo>
                    <a:pt x="133" y="76"/>
                  </a:lnTo>
                  <a:lnTo>
                    <a:pt x="148" y="72"/>
                  </a:lnTo>
                  <a:lnTo>
                    <a:pt x="164" y="69"/>
                  </a:lnTo>
                  <a:lnTo>
                    <a:pt x="197" y="63"/>
                  </a:lnTo>
                  <a:lnTo>
                    <a:pt x="231" y="57"/>
                  </a:lnTo>
                  <a:lnTo>
                    <a:pt x="247" y="53"/>
                  </a:lnTo>
                  <a:lnTo>
                    <a:pt x="264" y="50"/>
                  </a:lnTo>
                  <a:lnTo>
                    <a:pt x="279" y="46"/>
                  </a:lnTo>
                  <a:lnTo>
                    <a:pt x="294" y="40"/>
                  </a:lnTo>
                  <a:lnTo>
                    <a:pt x="309" y="35"/>
                  </a:lnTo>
                  <a:lnTo>
                    <a:pt x="322" y="28"/>
                  </a:lnTo>
                  <a:lnTo>
                    <a:pt x="334" y="21"/>
                  </a:lnTo>
                  <a:lnTo>
                    <a:pt x="345" y="13"/>
                  </a:lnTo>
                  <a:lnTo>
                    <a:pt x="335" y="12"/>
                  </a:lnTo>
                  <a:lnTo>
                    <a:pt x="326" y="11"/>
                  </a:lnTo>
                  <a:lnTo>
                    <a:pt x="317" y="9"/>
                  </a:lnTo>
                  <a:lnTo>
                    <a:pt x="309" y="6"/>
                  </a:lnTo>
                  <a:lnTo>
                    <a:pt x="300" y="4"/>
                  </a:lnTo>
                  <a:lnTo>
                    <a:pt x="291" y="2"/>
                  </a:lnTo>
                  <a:lnTo>
                    <a:pt x="281" y="1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5" y="3"/>
                  </a:lnTo>
                  <a:lnTo>
                    <a:pt x="227" y="5"/>
                  </a:lnTo>
                  <a:lnTo>
                    <a:pt x="209" y="9"/>
                  </a:lnTo>
                  <a:lnTo>
                    <a:pt x="168" y="18"/>
                  </a:lnTo>
                  <a:lnTo>
                    <a:pt x="126" y="29"/>
                  </a:lnTo>
                  <a:lnTo>
                    <a:pt x="104" y="36"/>
                  </a:lnTo>
                  <a:lnTo>
                    <a:pt x="85" y="42"/>
                  </a:lnTo>
                  <a:lnTo>
                    <a:pt x="66" y="50"/>
                  </a:lnTo>
                  <a:lnTo>
                    <a:pt x="47" y="58"/>
                  </a:lnTo>
                  <a:lnTo>
                    <a:pt x="32" y="65"/>
                  </a:lnTo>
                  <a:lnTo>
                    <a:pt x="19" y="72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106" y="8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7" name="Freeform 429"/>
            <p:cNvSpPr>
              <a:spLocks/>
            </p:cNvSpPr>
            <p:nvPr/>
          </p:nvSpPr>
          <p:spPr bwMode="auto">
            <a:xfrm>
              <a:off x="1158" y="1199"/>
              <a:ext cx="149" cy="43"/>
            </a:xfrm>
            <a:custGeom>
              <a:avLst/>
              <a:gdLst/>
              <a:ahLst/>
              <a:cxnLst>
                <a:cxn ang="0">
                  <a:pos x="19" y="86"/>
                </a:cxn>
                <a:cxn ang="0">
                  <a:pos x="77" y="81"/>
                </a:cxn>
                <a:cxn ang="0">
                  <a:pos x="103" y="81"/>
                </a:cxn>
                <a:cxn ang="0">
                  <a:pos x="92" y="89"/>
                </a:cxn>
                <a:cxn ang="0">
                  <a:pos x="81" y="100"/>
                </a:cxn>
                <a:cxn ang="0">
                  <a:pos x="73" y="112"/>
                </a:cxn>
                <a:cxn ang="0">
                  <a:pos x="73" y="119"/>
                </a:cxn>
                <a:cxn ang="0">
                  <a:pos x="79" y="124"/>
                </a:cxn>
                <a:cxn ang="0">
                  <a:pos x="92" y="129"/>
                </a:cxn>
                <a:cxn ang="0">
                  <a:pos x="109" y="129"/>
                </a:cxn>
                <a:cxn ang="0">
                  <a:pos x="128" y="127"/>
                </a:cxn>
                <a:cxn ang="0">
                  <a:pos x="157" y="119"/>
                </a:cxn>
                <a:cxn ang="0">
                  <a:pos x="196" y="108"/>
                </a:cxn>
                <a:cxn ang="0">
                  <a:pos x="226" y="101"/>
                </a:cxn>
                <a:cxn ang="0">
                  <a:pos x="248" y="99"/>
                </a:cxn>
                <a:cxn ang="0">
                  <a:pos x="266" y="99"/>
                </a:cxn>
                <a:cxn ang="0">
                  <a:pos x="304" y="99"/>
                </a:cxn>
                <a:cxn ang="0">
                  <a:pos x="333" y="98"/>
                </a:cxn>
                <a:cxn ang="0">
                  <a:pos x="376" y="93"/>
                </a:cxn>
                <a:cxn ang="0">
                  <a:pos x="415" y="83"/>
                </a:cxn>
                <a:cxn ang="0">
                  <a:pos x="449" y="66"/>
                </a:cxn>
                <a:cxn ang="0">
                  <a:pos x="455" y="51"/>
                </a:cxn>
                <a:cxn ang="0">
                  <a:pos x="439" y="48"/>
                </a:cxn>
                <a:cxn ang="0">
                  <a:pos x="413" y="48"/>
                </a:cxn>
                <a:cxn ang="0">
                  <a:pos x="396" y="46"/>
                </a:cxn>
                <a:cxn ang="0">
                  <a:pos x="406" y="36"/>
                </a:cxn>
                <a:cxn ang="0">
                  <a:pos x="413" y="22"/>
                </a:cxn>
                <a:cxn ang="0">
                  <a:pos x="418" y="7"/>
                </a:cxn>
                <a:cxn ang="0">
                  <a:pos x="378" y="0"/>
                </a:cxn>
                <a:cxn ang="0">
                  <a:pos x="360" y="19"/>
                </a:cxn>
                <a:cxn ang="0">
                  <a:pos x="343" y="41"/>
                </a:cxn>
                <a:cxn ang="0">
                  <a:pos x="323" y="59"/>
                </a:cxn>
                <a:cxn ang="0">
                  <a:pos x="312" y="65"/>
                </a:cxn>
                <a:cxn ang="0">
                  <a:pos x="298" y="68"/>
                </a:cxn>
                <a:cxn ang="0">
                  <a:pos x="278" y="66"/>
                </a:cxn>
                <a:cxn ang="0">
                  <a:pos x="262" y="63"/>
                </a:cxn>
                <a:cxn ang="0">
                  <a:pos x="239" y="54"/>
                </a:cxn>
                <a:cxn ang="0">
                  <a:pos x="205" y="31"/>
                </a:cxn>
                <a:cxn ang="0">
                  <a:pos x="180" y="29"/>
                </a:cxn>
                <a:cxn ang="0">
                  <a:pos x="150" y="31"/>
                </a:cxn>
                <a:cxn ang="0">
                  <a:pos x="117" y="37"/>
                </a:cxn>
                <a:cxn ang="0">
                  <a:pos x="85" y="45"/>
                </a:cxn>
                <a:cxn ang="0">
                  <a:pos x="54" y="54"/>
                </a:cxn>
                <a:cxn ang="0">
                  <a:pos x="29" y="65"/>
                </a:cxn>
                <a:cxn ang="0">
                  <a:pos x="9" y="77"/>
                </a:cxn>
                <a:cxn ang="0">
                  <a:pos x="0" y="86"/>
                </a:cxn>
              </a:cxnLst>
              <a:rect l="0" t="0" r="r" b="b"/>
              <a:pathLst>
                <a:path w="464" h="130">
                  <a:moveTo>
                    <a:pt x="0" y="86"/>
                  </a:moveTo>
                  <a:lnTo>
                    <a:pt x="19" y="86"/>
                  </a:lnTo>
                  <a:lnTo>
                    <a:pt x="48" y="83"/>
                  </a:lnTo>
                  <a:lnTo>
                    <a:pt x="77" y="81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97" y="84"/>
                  </a:lnTo>
                  <a:lnTo>
                    <a:pt x="92" y="89"/>
                  </a:lnTo>
                  <a:lnTo>
                    <a:pt x="86" y="94"/>
                  </a:lnTo>
                  <a:lnTo>
                    <a:pt x="81" y="100"/>
                  </a:lnTo>
                  <a:lnTo>
                    <a:pt x="76" y="106"/>
                  </a:lnTo>
                  <a:lnTo>
                    <a:pt x="73" y="112"/>
                  </a:lnTo>
                  <a:lnTo>
                    <a:pt x="72" y="117"/>
                  </a:lnTo>
                  <a:lnTo>
                    <a:pt x="73" y="119"/>
                  </a:lnTo>
                  <a:lnTo>
                    <a:pt x="75" y="121"/>
                  </a:lnTo>
                  <a:lnTo>
                    <a:pt x="79" y="124"/>
                  </a:lnTo>
                  <a:lnTo>
                    <a:pt x="83" y="126"/>
                  </a:lnTo>
                  <a:lnTo>
                    <a:pt x="92" y="129"/>
                  </a:lnTo>
                  <a:lnTo>
                    <a:pt x="99" y="130"/>
                  </a:lnTo>
                  <a:lnTo>
                    <a:pt x="109" y="129"/>
                  </a:lnTo>
                  <a:lnTo>
                    <a:pt x="119" y="129"/>
                  </a:lnTo>
                  <a:lnTo>
                    <a:pt x="128" y="127"/>
                  </a:lnTo>
                  <a:lnTo>
                    <a:pt x="138" y="125"/>
                  </a:lnTo>
                  <a:lnTo>
                    <a:pt x="157" y="119"/>
                  </a:lnTo>
                  <a:lnTo>
                    <a:pt x="176" y="114"/>
                  </a:lnTo>
                  <a:lnTo>
                    <a:pt x="196" y="108"/>
                  </a:lnTo>
                  <a:lnTo>
                    <a:pt x="216" y="103"/>
                  </a:lnTo>
                  <a:lnTo>
                    <a:pt x="226" y="101"/>
                  </a:lnTo>
                  <a:lnTo>
                    <a:pt x="237" y="100"/>
                  </a:lnTo>
                  <a:lnTo>
                    <a:pt x="248" y="99"/>
                  </a:lnTo>
                  <a:lnTo>
                    <a:pt x="259" y="99"/>
                  </a:lnTo>
                  <a:lnTo>
                    <a:pt x="266" y="99"/>
                  </a:lnTo>
                  <a:lnTo>
                    <a:pt x="285" y="99"/>
                  </a:lnTo>
                  <a:lnTo>
                    <a:pt x="304" y="99"/>
                  </a:lnTo>
                  <a:lnTo>
                    <a:pt x="311" y="99"/>
                  </a:lnTo>
                  <a:lnTo>
                    <a:pt x="333" y="98"/>
                  </a:lnTo>
                  <a:lnTo>
                    <a:pt x="355" y="96"/>
                  </a:lnTo>
                  <a:lnTo>
                    <a:pt x="376" y="93"/>
                  </a:lnTo>
                  <a:lnTo>
                    <a:pt x="396" y="89"/>
                  </a:lnTo>
                  <a:lnTo>
                    <a:pt x="415" y="83"/>
                  </a:lnTo>
                  <a:lnTo>
                    <a:pt x="432" y="76"/>
                  </a:lnTo>
                  <a:lnTo>
                    <a:pt x="449" y="66"/>
                  </a:lnTo>
                  <a:lnTo>
                    <a:pt x="464" y="55"/>
                  </a:lnTo>
                  <a:lnTo>
                    <a:pt x="455" y="51"/>
                  </a:lnTo>
                  <a:lnTo>
                    <a:pt x="446" y="49"/>
                  </a:lnTo>
                  <a:lnTo>
                    <a:pt x="439" y="48"/>
                  </a:lnTo>
                  <a:lnTo>
                    <a:pt x="430" y="48"/>
                  </a:lnTo>
                  <a:lnTo>
                    <a:pt x="413" y="48"/>
                  </a:lnTo>
                  <a:lnTo>
                    <a:pt x="392" y="49"/>
                  </a:lnTo>
                  <a:lnTo>
                    <a:pt x="396" y="46"/>
                  </a:lnTo>
                  <a:lnTo>
                    <a:pt x="401" y="42"/>
                  </a:lnTo>
                  <a:lnTo>
                    <a:pt x="406" y="36"/>
                  </a:lnTo>
                  <a:lnTo>
                    <a:pt x="410" y="29"/>
                  </a:lnTo>
                  <a:lnTo>
                    <a:pt x="413" y="22"/>
                  </a:lnTo>
                  <a:lnTo>
                    <a:pt x="416" y="15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78" y="0"/>
                  </a:lnTo>
                  <a:lnTo>
                    <a:pt x="368" y="8"/>
                  </a:lnTo>
                  <a:lnTo>
                    <a:pt x="360" y="19"/>
                  </a:lnTo>
                  <a:lnTo>
                    <a:pt x="352" y="30"/>
                  </a:lnTo>
                  <a:lnTo>
                    <a:pt x="343" y="41"/>
                  </a:lnTo>
                  <a:lnTo>
                    <a:pt x="334" y="51"/>
                  </a:lnTo>
                  <a:lnTo>
                    <a:pt x="323" y="59"/>
                  </a:lnTo>
                  <a:lnTo>
                    <a:pt x="318" y="63"/>
                  </a:lnTo>
                  <a:lnTo>
                    <a:pt x="312" y="65"/>
                  </a:lnTo>
                  <a:lnTo>
                    <a:pt x="306" y="68"/>
                  </a:lnTo>
                  <a:lnTo>
                    <a:pt x="298" y="68"/>
                  </a:lnTo>
                  <a:lnTo>
                    <a:pt x="287" y="68"/>
                  </a:lnTo>
                  <a:lnTo>
                    <a:pt x="278" y="66"/>
                  </a:lnTo>
                  <a:lnTo>
                    <a:pt x="270" y="65"/>
                  </a:lnTo>
                  <a:lnTo>
                    <a:pt x="262" y="63"/>
                  </a:lnTo>
                  <a:lnTo>
                    <a:pt x="250" y="59"/>
                  </a:lnTo>
                  <a:lnTo>
                    <a:pt x="239" y="54"/>
                  </a:lnTo>
                  <a:lnTo>
                    <a:pt x="222" y="42"/>
                  </a:lnTo>
                  <a:lnTo>
                    <a:pt x="205" y="31"/>
                  </a:lnTo>
                  <a:lnTo>
                    <a:pt x="193" y="29"/>
                  </a:lnTo>
                  <a:lnTo>
                    <a:pt x="180" y="29"/>
                  </a:lnTo>
                  <a:lnTo>
                    <a:pt x="165" y="29"/>
                  </a:lnTo>
                  <a:lnTo>
                    <a:pt x="150" y="31"/>
                  </a:lnTo>
                  <a:lnTo>
                    <a:pt x="133" y="33"/>
                  </a:lnTo>
                  <a:lnTo>
                    <a:pt x="117" y="37"/>
                  </a:lnTo>
                  <a:lnTo>
                    <a:pt x="101" y="40"/>
                  </a:lnTo>
                  <a:lnTo>
                    <a:pt x="85" y="45"/>
                  </a:lnTo>
                  <a:lnTo>
                    <a:pt x="70" y="49"/>
                  </a:lnTo>
                  <a:lnTo>
                    <a:pt x="54" y="54"/>
                  </a:lnTo>
                  <a:lnTo>
                    <a:pt x="41" y="60"/>
                  </a:lnTo>
                  <a:lnTo>
                    <a:pt x="29" y="65"/>
                  </a:lnTo>
                  <a:lnTo>
                    <a:pt x="18" y="71"/>
                  </a:lnTo>
                  <a:lnTo>
                    <a:pt x="9" y="77"/>
                  </a:lnTo>
                  <a:lnTo>
                    <a:pt x="3" y="82"/>
                  </a:lnTo>
                  <a:lnTo>
                    <a:pt x="0" y="8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8" name="Freeform 430"/>
            <p:cNvSpPr>
              <a:spLocks/>
            </p:cNvSpPr>
            <p:nvPr/>
          </p:nvSpPr>
          <p:spPr bwMode="auto">
            <a:xfrm>
              <a:off x="1472" y="1205"/>
              <a:ext cx="153" cy="3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44" y="0"/>
                </a:cxn>
                <a:cxn ang="0">
                  <a:pos x="24" y="0"/>
                </a:cxn>
                <a:cxn ang="0">
                  <a:pos x="12" y="3"/>
                </a:cxn>
                <a:cxn ang="0">
                  <a:pos x="7" y="8"/>
                </a:cxn>
                <a:cxn ang="0">
                  <a:pos x="7" y="16"/>
                </a:cxn>
                <a:cxn ang="0">
                  <a:pos x="10" y="23"/>
                </a:cxn>
                <a:cxn ang="0">
                  <a:pos x="15" y="32"/>
                </a:cxn>
                <a:cxn ang="0">
                  <a:pos x="14" y="41"/>
                </a:cxn>
                <a:cxn ang="0">
                  <a:pos x="4" y="50"/>
                </a:cxn>
                <a:cxn ang="0">
                  <a:pos x="1" y="57"/>
                </a:cxn>
                <a:cxn ang="0">
                  <a:pos x="2" y="64"/>
                </a:cxn>
                <a:cxn ang="0">
                  <a:pos x="14" y="69"/>
                </a:cxn>
                <a:cxn ang="0">
                  <a:pos x="48" y="76"/>
                </a:cxn>
                <a:cxn ang="0">
                  <a:pos x="109" y="85"/>
                </a:cxn>
                <a:cxn ang="0">
                  <a:pos x="167" y="91"/>
                </a:cxn>
                <a:cxn ang="0">
                  <a:pos x="365" y="92"/>
                </a:cxn>
                <a:cxn ang="0">
                  <a:pos x="374" y="81"/>
                </a:cxn>
                <a:cxn ang="0">
                  <a:pos x="385" y="75"/>
                </a:cxn>
                <a:cxn ang="0">
                  <a:pos x="397" y="73"/>
                </a:cxn>
                <a:cxn ang="0">
                  <a:pos x="411" y="73"/>
                </a:cxn>
                <a:cxn ang="0">
                  <a:pos x="441" y="76"/>
                </a:cxn>
                <a:cxn ang="0">
                  <a:pos x="456" y="76"/>
                </a:cxn>
                <a:cxn ang="0">
                  <a:pos x="472" y="73"/>
                </a:cxn>
                <a:cxn ang="0">
                  <a:pos x="465" y="33"/>
                </a:cxn>
                <a:cxn ang="0">
                  <a:pos x="453" y="26"/>
                </a:cxn>
                <a:cxn ang="0">
                  <a:pos x="443" y="18"/>
                </a:cxn>
                <a:cxn ang="0">
                  <a:pos x="432" y="13"/>
                </a:cxn>
                <a:cxn ang="0">
                  <a:pos x="416" y="12"/>
                </a:cxn>
                <a:cxn ang="0">
                  <a:pos x="396" y="15"/>
                </a:cxn>
                <a:cxn ang="0">
                  <a:pos x="367" y="22"/>
                </a:cxn>
                <a:cxn ang="0">
                  <a:pos x="328" y="33"/>
                </a:cxn>
                <a:cxn ang="0">
                  <a:pos x="298" y="39"/>
                </a:cxn>
                <a:cxn ang="0">
                  <a:pos x="276" y="42"/>
                </a:cxn>
                <a:cxn ang="0">
                  <a:pos x="236" y="42"/>
                </a:cxn>
                <a:cxn ang="0">
                  <a:pos x="191" y="42"/>
                </a:cxn>
                <a:cxn ang="0">
                  <a:pos x="156" y="42"/>
                </a:cxn>
                <a:cxn ang="0">
                  <a:pos x="120" y="42"/>
                </a:cxn>
                <a:cxn ang="0">
                  <a:pos x="91" y="41"/>
                </a:cxn>
                <a:cxn ang="0">
                  <a:pos x="78" y="36"/>
                </a:cxn>
                <a:cxn ang="0">
                  <a:pos x="70" y="27"/>
                </a:cxn>
                <a:cxn ang="0">
                  <a:pos x="67" y="17"/>
                </a:cxn>
                <a:cxn ang="0">
                  <a:pos x="69" y="8"/>
                </a:cxn>
                <a:cxn ang="0">
                  <a:pos x="74" y="2"/>
                </a:cxn>
                <a:cxn ang="0">
                  <a:pos x="74" y="0"/>
                </a:cxn>
              </a:cxnLst>
              <a:rect l="0" t="0" r="r" b="b"/>
              <a:pathLst>
                <a:path w="472" h="92">
                  <a:moveTo>
                    <a:pt x="73" y="0"/>
                  </a:moveTo>
                  <a:lnTo>
                    <a:pt x="63" y="0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5" y="32"/>
                  </a:lnTo>
                  <a:lnTo>
                    <a:pt x="19" y="36"/>
                  </a:lnTo>
                  <a:lnTo>
                    <a:pt x="14" y="41"/>
                  </a:lnTo>
                  <a:lnTo>
                    <a:pt x="7" y="46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1" y="57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6" y="66"/>
                  </a:lnTo>
                  <a:lnTo>
                    <a:pt x="14" y="69"/>
                  </a:lnTo>
                  <a:lnTo>
                    <a:pt x="24" y="71"/>
                  </a:lnTo>
                  <a:lnTo>
                    <a:pt x="48" y="76"/>
                  </a:lnTo>
                  <a:lnTo>
                    <a:pt x="78" y="81"/>
                  </a:lnTo>
                  <a:lnTo>
                    <a:pt x="109" y="85"/>
                  </a:lnTo>
                  <a:lnTo>
                    <a:pt x="140" y="89"/>
                  </a:lnTo>
                  <a:lnTo>
                    <a:pt x="167" y="91"/>
                  </a:lnTo>
                  <a:lnTo>
                    <a:pt x="186" y="92"/>
                  </a:lnTo>
                  <a:lnTo>
                    <a:pt x="365" y="92"/>
                  </a:lnTo>
                  <a:lnTo>
                    <a:pt x="370" y="86"/>
                  </a:lnTo>
                  <a:lnTo>
                    <a:pt x="374" y="81"/>
                  </a:lnTo>
                  <a:lnTo>
                    <a:pt x="380" y="78"/>
                  </a:lnTo>
                  <a:lnTo>
                    <a:pt x="385" y="75"/>
                  </a:lnTo>
                  <a:lnTo>
                    <a:pt x="391" y="74"/>
                  </a:lnTo>
                  <a:lnTo>
                    <a:pt x="397" y="73"/>
                  </a:lnTo>
                  <a:lnTo>
                    <a:pt x="404" y="73"/>
                  </a:lnTo>
                  <a:lnTo>
                    <a:pt x="411" y="73"/>
                  </a:lnTo>
                  <a:lnTo>
                    <a:pt x="426" y="75"/>
                  </a:lnTo>
                  <a:lnTo>
                    <a:pt x="441" y="76"/>
                  </a:lnTo>
                  <a:lnTo>
                    <a:pt x="449" y="77"/>
                  </a:lnTo>
                  <a:lnTo>
                    <a:pt x="456" y="76"/>
                  </a:lnTo>
                  <a:lnTo>
                    <a:pt x="464" y="75"/>
                  </a:lnTo>
                  <a:lnTo>
                    <a:pt x="472" y="73"/>
                  </a:lnTo>
                  <a:lnTo>
                    <a:pt x="472" y="36"/>
                  </a:lnTo>
                  <a:lnTo>
                    <a:pt x="465" y="33"/>
                  </a:lnTo>
                  <a:lnTo>
                    <a:pt x="459" y="30"/>
                  </a:lnTo>
                  <a:lnTo>
                    <a:pt x="453" y="26"/>
                  </a:lnTo>
                  <a:lnTo>
                    <a:pt x="449" y="22"/>
                  </a:lnTo>
                  <a:lnTo>
                    <a:pt x="443" y="18"/>
                  </a:lnTo>
                  <a:lnTo>
                    <a:pt x="438" y="15"/>
                  </a:lnTo>
                  <a:lnTo>
                    <a:pt x="432" y="13"/>
                  </a:lnTo>
                  <a:lnTo>
                    <a:pt x="426" y="12"/>
                  </a:lnTo>
                  <a:lnTo>
                    <a:pt x="416" y="12"/>
                  </a:lnTo>
                  <a:lnTo>
                    <a:pt x="406" y="13"/>
                  </a:lnTo>
                  <a:lnTo>
                    <a:pt x="396" y="15"/>
                  </a:lnTo>
                  <a:lnTo>
                    <a:pt x="386" y="17"/>
                  </a:lnTo>
                  <a:lnTo>
                    <a:pt x="367" y="22"/>
                  </a:lnTo>
                  <a:lnTo>
                    <a:pt x="348" y="27"/>
                  </a:lnTo>
                  <a:lnTo>
                    <a:pt x="328" y="33"/>
                  </a:lnTo>
                  <a:lnTo>
                    <a:pt x="308" y="38"/>
                  </a:lnTo>
                  <a:lnTo>
                    <a:pt x="298" y="39"/>
                  </a:lnTo>
                  <a:lnTo>
                    <a:pt x="287" y="41"/>
                  </a:lnTo>
                  <a:lnTo>
                    <a:pt x="276" y="42"/>
                  </a:lnTo>
                  <a:lnTo>
                    <a:pt x="265" y="42"/>
                  </a:lnTo>
                  <a:lnTo>
                    <a:pt x="236" y="42"/>
                  </a:lnTo>
                  <a:lnTo>
                    <a:pt x="212" y="42"/>
                  </a:lnTo>
                  <a:lnTo>
                    <a:pt x="191" y="42"/>
                  </a:lnTo>
                  <a:lnTo>
                    <a:pt x="173" y="42"/>
                  </a:lnTo>
                  <a:lnTo>
                    <a:pt x="156" y="42"/>
                  </a:lnTo>
                  <a:lnTo>
                    <a:pt x="139" y="42"/>
                  </a:lnTo>
                  <a:lnTo>
                    <a:pt x="120" y="42"/>
                  </a:lnTo>
                  <a:lnTo>
                    <a:pt x="100" y="42"/>
                  </a:lnTo>
                  <a:lnTo>
                    <a:pt x="91" y="41"/>
                  </a:lnTo>
                  <a:lnTo>
                    <a:pt x="83" y="39"/>
                  </a:lnTo>
                  <a:lnTo>
                    <a:pt x="78" y="36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8" y="22"/>
                  </a:lnTo>
                  <a:lnTo>
                    <a:pt x="67" y="17"/>
                  </a:lnTo>
                  <a:lnTo>
                    <a:pt x="67" y="12"/>
                  </a:lnTo>
                  <a:lnTo>
                    <a:pt x="69" y="8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4" y="0"/>
                  </a:lnTo>
                  <a:lnTo>
                    <a:pt x="7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79" name="Freeform 431"/>
            <p:cNvSpPr>
              <a:spLocks/>
            </p:cNvSpPr>
            <p:nvPr/>
          </p:nvSpPr>
          <p:spPr bwMode="auto">
            <a:xfrm>
              <a:off x="1513" y="1136"/>
              <a:ext cx="106" cy="45"/>
            </a:xfrm>
            <a:custGeom>
              <a:avLst/>
              <a:gdLst/>
              <a:ahLst/>
              <a:cxnLst>
                <a:cxn ang="0">
                  <a:pos x="145" y="107"/>
                </a:cxn>
                <a:cxn ang="0">
                  <a:pos x="203" y="97"/>
                </a:cxn>
                <a:cxn ang="0">
                  <a:pos x="262" y="84"/>
                </a:cxn>
                <a:cxn ang="0">
                  <a:pos x="300" y="74"/>
                </a:cxn>
                <a:cxn ang="0">
                  <a:pos x="318" y="66"/>
                </a:cxn>
                <a:cxn ang="0">
                  <a:pos x="322" y="56"/>
                </a:cxn>
                <a:cxn ang="0">
                  <a:pos x="312" y="48"/>
                </a:cxn>
                <a:cxn ang="0">
                  <a:pos x="300" y="41"/>
                </a:cxn>
                <a:cxn ang="0">
                  <a:pos x="286" y="37"/>
                </a:cxn>
                <a:cxn ang="0">
                  <a:pos x="263" y="32"/>
                </a:cxn>
                <a:cxn ang="0">
                  <a:pos x="230" y="30"/>
                </a:cxn>
                <a:cxn ang="0">
                  <a:pos x="209" y="30"/>
                </a:cxn>
                <a:cxn ang="0">
                  <a:pos x="202" y="24"/>
                </a:cxn>
                <a:cxn ang="0">
                  <a:pos x="196" y="17"/>
                </a:cxn>
                <a:cxn ang="0">
                  <a:pos x="191" y="9"/>
                </a:cxn>
                <a:cxn ang="0">
                  <a:pos x="180" y="5"/>
                </a:cxn>
                <a:cxn ang="0">
                  <a:pos x="162" y="1"/>
                </a:cxn>
                <a:cxn ang="0">
                  <a:pos x="135" y="1"/>
                </a:cxn>
                <a:cxn ang="0">
                  <a:pos x="87" y="8"/>
                </a:cxn>
                <a:cxn ang="0">
                  <a:pos x="49" y="17"/>
                </a:cxn>
                <a:cxn ang="0">
                  <a:pos x="27" y="26"/>
                </a:cxn>
                <a:cxn ang="0">
                  <a:pos x="11" y="37"/>
                </a:cxn>
                <a:cxn ang="0">
                  <a:pos x="3" y="46"/>
                </a:cxn>
                <a:cxn ang="0">
                  <a:pos x="1" y="52"/>
                </a:cxn>
                <a:cxn ang="0">
                  <a:pos x="34" y="74"/>
                </a:cxn>
                <a:cxn ang="0">
                  <a:pos x="56" y="81"/>
                </a:cxn>
                <a:cxn ang="0">
                  <a:pos x="41" y="90"/>
                </a:cxn>
                <a:cxn ang="0">
                  <a:pos x="38" y="99"/>
                </a:cxn>
                <a:cxn ang="0">
                  <a:pos x="44" y="114"/>
                </a:cxn>
                <a:cxn ang="0">
                  <a:pos x="48" y="128"/>
                </a:cxn>
                <a:cxn ang="0">
                  <a:pos x="55" y="134"/>
                </a:cxn>
                <a:cxn ang="0">
                  <a:pos x="69" y="135"/>
                </a:cxn>
                <a:cxn ang="0">
                  <a:pos x="86" y="131"/>
                </a:cxn>
                <a:cxn ang="0">
                  <a:pos x="101" y="127"/>
                </a:cxn>
                <a:cxn ang="0">
                  <a:pos x="117" y="124"/>
                </a:cxn>
                <a:cxn ang="0">
                  <a:pos x="120" y="111"/>
                </a:cxn>
              </a:cxnLst>
              <a:rect l="0" t="0" r="r" b="b"/>
              <a:pathLst>
                <a:path w="326" h="135">
                  <a:moveTo>
                    <a:pt x="120" y="111"/>
                  </a:moveTo>
                  <a:lnTo>
                    <a:pt x="145" y="107"/>
                  </a:lnTo>
                  <a:lnTo>
                    <a:pt x="172" y="102"/>
                  </a:lnTo>
                  <a:lnTo>
                    <a:pt x="203" y="97"/>
                  </a:lnTo>
                  <a:lnTo>
                    <a:pt x="233" y="90"/>
                  </a:lnTo>
                  <a:lnTo>
                    <a:pt x="262" y="84"/>
                  </a:lnTo>
                  <a:lnTo>
                    <a:pt x="288" y="78"/>
                  </a:lnTo>
                  <a:lnTo>
                    <a:pt x="300" y="74"/>
                  </a:lnTo>
                  <a:lnTo>
                    <a:pt x="310" y="70"/>
                  </a:lnTo>
                  <a:lnTo>
                    <a:pt x="318" y="66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7" y="52"/>
                  </a:lnTo>
                  <a:lnTo>
                    <a:pt x="312" y="48"/>
                  </a:lnTo>
                  <a:lnTo>
                    <a:pt x="306" y="44"/>
                  </a:lnTo>
                  <a:lnTo>
                    <a:pt x="300" y="41"/>
                  </a:lnTo>
                  <a:lnTo>
                    <a:pt x="293" y="39"/>
                  </a:lnTo>
                  <a:lnTo>
                    <a:pt x="286" y="37"/>
                  </a:lnTo>
                  <a:lnTo>
                    <a:pt x="279" y="34"/>
                  </a:lnTo>
                  <a:lnTo>
                    <a:pt x="263" y="32"/>
                  </a:lnTo>
                  <a:lnTo>
                    <a:pt x="247" y="31"/>
                  </a:lnTo>
                  <a:lnTo>
                    <a:pt x="230" y="30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5" y="27"/>
                  </a:lnTo>
                  <a:lnTo>
                    <a:pt x="202" y="24"/>
                  </a:lnTo>
                  <a:lnTo>
                    <a:pt x="200" y="21"/>
                  </a:lnTo>
                  <a:lnTo>
                    <a:pt x="196" y="17"/>
                  </a:lnTo>
                  <a:lnTo>
                    <a:pt x="194" y="13"/>
                  </a:lnTo>
                  <a:lnTo>
                    <a:pt x="191" y="9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2" y="3"/>
                  </a:lnTo>
                  <a:lnTo>
                    <a:pt x="162" y="1"/>
                  </a:lnTo>
                  <a:lnTo>
                    <a:pt x="153" y="0"/>
                  </a:lnTo>
                  <a:lnTo>
                    <a:pt x="135" y="1"/>
                  </a:lnTo>
                  <a:lnTo>
                    <a:pt x="112" y="4"/>
                  </a:lnTo>
                  <a:lnTo>
                    <a:pt x="87" y="8"/>
                  </a:lnTo>
                  <a:lnTo>
                    <a:pt x="61" y="14"/>
                  </a:lnTo>
                  <a:lnTo>
                    <a:pt x="49" y="17"/>
                  </a:lnTo>
                  <a:lnTo>
                    <a:pt x="38" y="21"/>
                  </a:lnTo>
                  <a:lnTo>
                    <a:pt x="27" y="26"/>
                  </a:lnTo>
                  <a:lnTo>
                    <a:pt x="19" y="31"/>
                  </a:lnTo>
                  <a:lnTo>
                    <a:pt x="11" y="37"/>
                  </a:lnTo>
                  <a:lnTo>
                    <a:pt x="5" y="43"/>
                  </a:lnTo>
                  <a:lnTo>
                    <a:pt x="3" y="46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34" y="74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4" y="87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8" y="99"/>
                  </a:lnTo>
                  <a:lnTo>
                    <a:pt x="41" y="105"/>
                  </a:lnTo>
                  <a:lnTo>
                    <a:pt x="44" y="114"/>
                  </a:lnTo>
                  <a:lnTo>
                    <a:pt x="47" y="123"/>
                  </a:lnTo>
                  <a:lnTo>
                    <a:pt x="48" y="128"/>
                  </a:lnTo>
                  <a:lnTo>
                    <a:pt x="50" y="131"/>
                  </a:lnTo>
                  <a:lnTo>
                    <a:pt x="55" y="134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78" y="133"/>
                  </a:lnTo>
                  <a:lnTo>
                    <a:pt x="86" y="131"/>
                  </a:lnTo>
                  <a:lnTo>
                    <a:pt x="93" y="129"/>
                  </a:lnTo>
                  <a:lnTo>
                    <a:pt x="101" y="127"/>
                  </a:lnTo>
                  <a:lnTo>
                    <a:pt x="109" y="125"/>
                  </a:lnTo>
                  <a:lnTo>
                    <a:pt x="117" y="124"/>
                  </a:lnTo>
                  <a:lnTo>
                    <a:pt x="126" y="123"/>
                  </a:lnTo>
                  <a:lnTo>
                    <a:pt x="12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80" name="Freeform 432"/>
            <p:cNvSpPr>
              <a:spLocks/>
            </p:cNvSpPr>
            <p:nvPr/>
          </p:nvSpPr>
          <p:spPr bwMode="auto">
            <a:xfrm>
              <a:off x="1584" y="1245"/>
              <a:ext cx="51" cy="18"/>
            </a:xfrm>
            <a:custGeom>
              <a:avLst/>
              <a:gdLst/>
              <a:ahLst/>
              <a:cxnLst>
                <a:cxn ang="0">
                  <a:pos x="46" y="53"/>
                </a:cxn>
                <a:cxn ang="0">
                  <a:pos x="40" y="52"/>
                </a:cxn>
                <a:cxn ang="0">
                  <a:pos x="34" y="49"/>
                </a:cxn>
                <a:cxn ang="0">
                  <a:pos x="26" y="45"/>
                </a:cxn>
                <a:cxn ang="0">
                  <a:pos x="18" y="38"/>
                </a:cxn>
                <a:cxn ang="0">
                  <a:pos x="10" y="31"/>
                </a:cxn>
                <a:cxn ang="0">
                  <a:pos x="5" y="24"/>
                </a:cxn>
                <a:cxn ang="0">
                  <a:pos x="3" y="21"/>
                </a:cxn>
                <a:cxn ang="0">
                  <a:pos x="1" y="17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21" y="10"/>
                </a:cxn>
                <a:cxn ang="0">
                  <a:pos x="39" y="10"/>
                </a:cxn>
                <a:cxn ang="0">
                  <a:pos x="52" y="10"/>
                </a:cxn>
                <a:cxn ang="0">
                  <a:pos x="59" y="10"/>
                </a:cxn>
                <a:cxn ang="0">
                  <a:pos x="83" y="6"/>
                </a:cxn>
                <a:cxn ang="0">
                  <a:pos x="117" y="0"/>
                </a:cxn>
                <a:cxn ang="0">
                  <a:pos x="125" y="0"/>
                </a:cxn>
                <a:cxn ang="0">
                  <a:pos x="132" y="0"/>
                </a:cxn>
                <a:cxn ang="0">
                  <a:pos x="140" y="0"/>
                </a:cxn>
                <a:cxn ang="0">
                  <a:pos x="147" y="2"/>
                </a:cxn>
                <a:cxn ang="0">
                  <a:pos x="151" y="5"/>
                </a:cxn>
                <a:cxn ang="0">
                  <a:pos x="155" y="9"/>
                </a:cxn>
                <a:cxn ang="0">
                  <a:pos x="158" y="15"/>
                </a:cxn>
                <a:cxn ang="0">
                  <a:pos x="159" y="22"/>
                </a:cxn>
                <a:cxn ang="0">
                  <a:pos x="158" y="30"/>
                </a:cxn>
                <a:cxn ang="0">
                  <a:pos x="155" y="37"/>
                </a:cxn>
                <a:cxn ang="0">
                  <a:pos x="151" y="44"/>
                </a:cxn>
                <a:cxn ang="0">
                  <a:pos x="146" y="48"/>
                </a:cxn>
                <a:cxn ang="0">
                  <a:pos x="139" y="52"/>
                </a:cxn>
                <a:cxn ang="0">
                  <a:pos x="132" y="54"/>
                </a:cxn>
                <a:cxn ang="0">
                  <a:pos x="124" y="55"/>
                </a:cxn>
                <a:cxn ang="0">
                  <a:pos x="115" y="56"/>
                </a:cxn>
                <a:cxn ang="0">
                  <a:pos x="77" y="55"/>
                </a:cxn>
                <a:cxn ang="0">
                  <a:pos x="46" y="53"/>
                </a:cxn>
              </a:cxnLst>
              <a:rect l="0" t="0" r="r" b="b"/>
              <a:pathLst>
                <a:path w="159" h="56">
                  <a:moveTo>
                    <a:pt x="46" y="53"/>
                  </a:moveTo>
                  <a:lnTo>
                    <a:pt x="40" y="52"/>
                  </a:lnTo>
                  <a:lnTo>
                    <a:pt x="34" y="49"/>
                  </a:lnTo>
                  <a:lnTo>
                    <a:pt x="26" y="45"/>
                  </a:lnTo>
                  <a:lnTo>
                    <a:pt x="18" y="38"/>
                  </a:lnTo>
                  <a:lnTo>
                    <a:pt x="10" y="31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39" y="10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83" y="6"/>
                  </a:lnTo>
                  <a:lnTo>
                    <a:pt x="117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7" y="2"/>
                  </a:lnTo>
                  <a:lnTo>
                    <a:pt x="151" y="5"/>
                  </a:lnTo>
                  <a:lnTo>
                    <a:pt x="155" y="9"/>
                  </a:lnTo>
                  <a:lnTo>
                    <a:pt x="158" y="15"/>
                  </a:lnTo>
                  <a:lnTo>
                    <a:pt x="159" y="22"/>
                  </a:lnTo>
                  <a:lnTo>
                    <a:pt x="158" y="30"/>
                  </a:lnTo>
                  <a:lnTo>
                    <a:pt x="155" y="37"/>
                  </a:lnTo>
                  <a:lnTo>
                    <a:pt x="151" y="44"/>
                  </a:lnTo>
                  <a:lnTo>
                    <a:pt x="146" y="48"/>
                  </a:lnTo>
                  <a:lnTo>
                    <a:pt x="139" y="52"/>
                  </a:lnTo>
                  <a:lnTo>
                    <a:pt x="132" y="54"/>
                  </a:lnTo>
                  <a:lnTo>
                    <a:pt x="124" y="55"/>
                  </a:lnTo>
                  <a:lnTo>
                    <a:pt x="115" y="56"/>
                  </a:lnTo>
                  <a:lnTo>
                    <a:pt x="77" y="55"/>
                  </a:lnTo>
                  <a:lnTo>
                    <a:pt x="46" y="5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81" name="Freeform 433"/>
            <p:cNvSpPr>
              <a:spLocks/>
            </p:cNvSpPr>
            <p:nvPr/>
          </p:nvSpPr>
          <p:spPr bwMode="auto">
            <a:xfrm>
              <a:off x="534" y="1280"/>
              <a:ext cx="1205" cy="539"/>
            </a:xfrm>
            <a:custGeom>
              <a:avLst/>
              <a:gdLst/>
              <a:ahLst/>
              <a:cxnLst>
                <a:cxn ang="0">
                  <a:pos x="2931" y="1362"/>
                </a:cxn>
                <a:cxn ang="0">
                  <a:pos x="2556" y="1522"/>
                </a:cxn>
                <a:cxn ang="0">
                  <a:pos x="2312" y="1592"/>
                </a:cxn>
                <a:cxn ang="0">
                  <a:pos x="2294" y="1634"/>
                </a:cxn>
                <a:cxn ang="0">
                  <a:pos x="2177" y="1607"/>
                </a:cxn>
                <a:cxn ang="0">
                  <a:pos x="2279" y="1512"/>
                </a:cxn>
                <a:cxn ang="0">
                  <a:pos x="2166" y="1416"/>
                </a:cxn>
                <a:cxn ang="0">
                  <a:pos x="2094" y="1295"/>
                </a:cxn>
                <a:cxn ang="0">
                  <a:pos x="1947" y="1317"/>
                </a:cxn>
                <a:cxn ang="0">
                  <a:pos x="1771" y="1281"/>
                </a:cxn>
                <a:cxn ang="0">
                  <a:pos x="261" y="1235"/>
                </a:cxn>
                <a:cxn ang="0">
                  <a:pos x="127" y="1125"/>
                </a:cxn>
                <a:cxn ang="0">
                  <a:pos x="151" y="1040"/>
                </a:cxn>
                <a:cxn ang="0">
                  <a:pos x="147" y="927"/>
                </a:cxn>
                <a:cxn ang="0">
                  <a:pos x="259" y="859"/>
                </a:cxn>
                <a:cxn ang="0">
                  <a:pos x="250" y="747"/>
                </a:cxn>
                <a:cxn ang="0">
                  <a:pos x="128" y="665"/>
                </a:cxn>
                <a:cxn ang="0">
                  <a:pos x="602" y="114"/>
                </a:cxn>
                <a:cxn ang="0">
                  <a:pos x="1146" y="105"/>
                </a:cxn>
                <a:cxn ang="0">
                  <a:pos x="1296" y="117"/>
                </a:cxn>
                <a:cxn ang="0">
                  <a:pos x="1641" y="166"/>
                </a:cxn>
                <a:cxn ang="0">
                  <a:pos x="1771" y="206"/>
                </a:cxn>
                <a:cxn ang="0">
                  <a:pos x="2076" y="193"/>
                </a:cxn>
                <a:cxn ang="0">
                  <a:pos x="2286" y="216"/>
                </a:cxn>
                <a:cxn ang="0">
                  <a:pos x="2365" y="216"/>
                </a:cxn>
                <a:cxn ang="0">
                  <a:pos x="2518" y="123"/>
                </a:cxn>
                <a:cxn ang="0">
                  <a:pos x="2587" y="2"/>
                </a:cxn>
                <a:cxn ang="0">
                  <a:pos x="2644" y="105"/>
                </a:cxn>
                <a:cxn ang="0">
                  <a:pos x="2664" y="166"/>
                </a:cxn>
                <a:cxn ang="0">
                  <a:pos x="2716" y="196"/>
                </a:cxn>
                <a:cxn ang="0">
                  <a:pos x="2891" y="121"/>
                </a:cxn>
                <a:cxn ang="0">
                  <a:pos x="3036" y="135"/>
                </a:cxn>
                <a:cxn ang="0">
                  <a:pos x="2883" y="271"/>
                </a:cxn>
                <a:cxn ang="0">
                  <a:pos x="2790" y="289"/>
                </a:cxn>
                <a:cxn ang="0">
                  <a:pos x="2569" y="304"/>
                </a:cxn>
                <a:cxn ang="0">
                  <a:pos x="2501" y="402"/>
                </a:cxn>
                <a:cxn ang="0">
                  <a:pos x="2333" y="471"/>
                </a:cxn>
                <a:cxn ang="0">
                  <a:pos x="2087" y="625"/>
                </a:cxn>
                <a:cxn ang="0">
                  <a:pos x="2106" y="793"/>
                </a:cxn>
                <a:cxn ang="0">
                  <a:pos x="2360" y="907"/>
                </a:cxn>
                <a:cxn ang="0">
                  <a:pos x="2443" y="1059"/>
                </a:cxn>
                <a:cxn ang="0">
                  <a:pos x="2614" y="987"/>
                </a:cxn>
                <a:cxn ang="0">
                  <a:pos x="2848" y="785"/>
                </a:cxn>
                <a:cxn ang="0">
                  <a:pos x="2896" y="597"/>
                </a:cxn>
                <a:cxn ang="0">
                  <a:pos x="3156" y="500"/>
                </a:cxn>
                <a:cxn ang="0">
                  <a:pos x="3276" y="592"/>
                </a:cxn>
                <a:cxn ang="0">
                  <a:pos x="3226" y="736"/>
                </a:cxn>
                <a:cxn ang="0">
                  <a:pos x="3492" y="613"/>
                </a:cxn>
                <a:cxn ang="0">
                  <a:pos x="3545" y="774"/>
                </a:cxn>
                <a:cxn ang="0">
                  <a:pos x="3662" y="924"/>
                </a:cxn>
                <a:cxn ang="0">
                  <a:pos x="3616" y="961"/>
                </a:cxn>
                <a:cxn ang="0">
                  <a:pos x="3694" y="1028"/>
                </a:cxn>
                <a:cxn ang="0">
                  <a:pos x="3556" y="1108"/>
                </a:cxn>
                <a:cxn ang="0">
                  <a:pos x="3151" y="1168"/>
                </a:cxn>
                <a:cxn ang="0">
                  <a:pos x="2853" y="1335"/>
                </a:cxn>
                <a:cxn ang="0">
                  <a:pos x="2905" y="1337"/>
                </a:cxn>
                <a:cxn ang="0">
                  <a:pos x="3216" y="1256"/>
                </a:cxn>
                <a:cxn ang="0">
                  <a:pos x="3066" y="1298"/>
                </a:cxn>
                <a:cxn ang="0">
                  <a:pos x="3138" y="1391"/>
                </a:cxn>
                <a:cxn ang="0">
                  <a:pos x="3248" y="1473"/>
                </a:cxn>
                <a:cxn ang="0">
                  <a:pos x="3018" y="1564"/>
                </a:cxn>
                <a:cxn ang="0">
                  <a:pos x="3189" y="1466"/>
                </a:cxn>
                <a:cxn ang="0">
                  <a:pos x="3016" y="1484"/>
                </a:cxn>
              </a:cxnLst>
              <a:rect l="0" t="0" r="r" b="b"/>
              <a:pathLst>
                <a:path w="3734" h="1644">
                  <a:moveTo>
                    <a:pt x="3010" y="1478"/>
                  </a:moveTo>
                  <a:lnTo>
                    <a:pt x="3010" y="1410"/>
                  </a:lnTo>
                  <a:lnTo>
                    <a:pt x="3013" y="1407"/>
                  </a:lnTo>
                  <a:lnTo>
                    <a:pt x="3016" y="1400"/>
                  </a:lnTo>
                  <a:lnTo>
                    <a:pt x="3021" y="1391"/>
                  </a:lnTo>
                  <a:lnTo>
                    <a:pt x="3025" y="1382"/>
                  </a:lnTo>
                  <a:lnTo>
                    <a:pt x="3029" y="1370"/>
                  </a:lnTo>
                  <a:lnTo>
                    <a:pt x="3033" y="1360"/>
                  </a:lnTo>
                  <a:lnTo>
                    <a:pt x="3036" y="1351"/>
                  </a:lnTo>
                  <a:lnTo>
                    <a:pt x="3036" y="1343"/>
                  </a:lnTo>
                  <a:lnTo>
                    <a:pt x="3032" y="1345"/>
                  </a:lnTo>
                  <a:lnTo>
                    <a:pt x="3026" y="1345"/>
                  </a:lnTo>
                  <a:lnTo>
                    <a:pt x="3021" y="1346"/>
                  </a:lnTo>
                  <a:lnTo>
                    <a:pt x="3014" y="1345"/>
                  </a:lnTo>
                  <a:lnTo>
                    <a:pt x="2997" y="1344"/>
                  </a:lnTo>
                  <a:lnTo>
                    <a:pt x="2977" y="1343"/>
                  </a:lnTo>
                  <a:lnTo>
                    <a:pt x="2967" y="1343"/>
                  </a:lnTo>
                  <a:lnTo>
                    <a:pt x="2958" y="1345"/>
                  </a:lnTo>
                  <a:lnTo>
                    <a:pt x="2950" y="1348"/>
                  </a:lnTo>
                  <a:lnTo>
                    <a:pt x="2943" y="1352"/>
                  </a:lnTo>
                  <a:lnTo>
                    <a:pt x="2936" y="1356"/>
                  </a:lnTo>
                  <a:lnTo>
                    <a:pt x="2931" y="1362"/>
                  </a:lnTo>
                  <a:lnTo>
                    <a:pt x="2925" y="1368"/>
                  </a:lnTo>
                  <a:lnTo>
                    <a:pt x="2920" y="1374"/>
                  </a:lnTo>
                  <a:lnTo>
                    <a:pt x="2909" y="1388"/>
                  </a:lnTo>
                  <a:lnTo>
                    <a:pt x="2899" y="1403"/>
                  </a:lnTo>
                  <a:lnTo>
                    <a:pt x="2889" y="1416"/>
                  </a:lnTo>
                  <a:lnTo>
                    <a:pt x="2877" y="1429"/>
                  </a:lnTo>
                  <a:lnTo>
                    <a:pt x="2867" y="1438"/>
                  </a:lnTo>
                  <a:lnTo>
                    <a:pt x="2857" y="1445"/>
                  </a:lnTo>
                  <a:lnTo>
                    <a:pt x="2847" y="1451"/>
                  </a:lnTo>
                  <a:lnTo>
                    <a:pt x="2836" y="1456"/>
                  </a:lnTo>
                  <a:lnTo>
                    <a:pt x="2826" y="1460"/>
                  </a:lnTo>
                  <a:lnTo>
                    <a:pt x="2815" y="1463"/>
                  </a:lnTo>
                  <a:lnTo>
                    <a:pt x="2803" y="1465"/>
                  </a:lnTo>
                  <a:lnTo>
                    <a:pt x="2792" y="1467"/>
                  </a:lnTo>
                  <a:lnTo>
                    <a:pt x="2767" y="1470"/>
                  </a:lnTo>
                  <a:lnTo>
                    <a:pt x="2741" y="1472"/>
                  </a:lnTo>
                  <a:lnTo>
                    <a:pt x="2711" y="1474"/>
                  </a:lnTo>
                  <a:lnTo>
                    <a:pt x="2678" y="1478"/>
                  </a:lnTo>
                  <a:lnTo>
                    <a:pt x="2591" y="1478"/>
                  </a:lnTo>
                  <a:lnTo>
                    <a:pt x="2580" y="1494"/>
                  </a:lnTo>
                  <a:lnTo>
                    <a:pt x="2569" y="1508"/>
                  </a:lnTo>
                  <a:lnTo>
                    <a:pt x="2556" y="1522"/>
                  </a:lnTo>
                  <a:lnTo>
                    <a:pt x="2543" y="1534"/>
                  </a:lnTo>
                  <a:lnTo>
                    <a:pt x="2530" y="1547"/>
                  </a:lnTo>
                  <a:lnTo>
                    <a:pt x="2514" y="1558"/>
                  </a:lnTo>
                  <a:lnTo>
                    <a:pt x="2500" y="1568"/>
                  </a:lnTo>
                  <a:lnTo>
                    <a:pt x="2485" y="1577"/>
                  </a:lnTo>
                  <a:lnTo>
                    <a:pt x="2492" y="1571"/>
                  </a:lnTo>
                  <a:lnTo>
                    <a:pt x="2498" y="1565"/>
                  </a:lnTo>
                  <a:lnTo>
                    <a:pt x="2502" y="1559"/>
                  </a:lnTo>
                  <a:lnTo>
                    <a:pt x="2504" y="1553"/>
                  </a:lnTo>
                  <a:lnTo>
                    <a:pt x="2478" y="1546"/>
                  </a:lnTo>
                  <a:lnTo>
                    <a:pt x="2445" y="1559"/>
                  </a:lnTo>
                  <a:lnTo>
                    <a:pt x="2408" y="1562"/>
                  </a:lnTo>
                  <a:lnTo>
                    <a:pt x="2364" y="1565"/>
                  </a:lnTo>
                  <a:lnTo>
                    <a:pt x="2353" y="1567"/>
                  </a:lnTo>
                  <a:lnTo>
                    <a:pt x="2343" y="1569"/>
                  </a:lnTo>
                  <a:lnTo>
                    <a:pt x="2334" y="1572"/>
                  </a:lnTo>
                  <a:lnTo>
                    <a:pt x="2328" y="1575"/>
                  </a:lnTo>
                  <a:lnTo>
                    <a:pt x="2321" y="1579"/>
                  </a:lnTo>
                  <a:lnTo>
                    <a:pt x="2316" y="1583"/>
                  </a:lnTo>
                  <a:lnTo>
                    <a:pt x="2315" y="1586"/>
                  </a:lnTo>
                  <a:lnTo>
                    <a:pt x="2313" y="1589"/>
                  </a:lnTo>
                  <a:lnTo>
                    <a:pt x="2312" y="1592"/>
                  </a:lnTo>
                  <a:lnTo>
                    <a:pt x="2312" y="1595"/>
                  </a:lnTo>
                  <a:lnTo>
                    <a:pt x="2312" y="1598"/>
                  </a:lnTo>
                  <a:lnTo>
                    <a:pt x="2313" y="1602"/>
                  </a:lnTo>
                  <a:lnTo>
                    <a:pt x="2316" y="1604"/>
                  </a:lnTo>
                  <a:lnTo>
                    <a:pt x="2318" y="1605"/>
                  </a:lnTo>
                  <a:lnTo>
                    <a:pt x="2324" y="1608"/>
                  </a:lnTo>
                  <a:lnTo>
                    <a:pt x="2332" y="1609"/>
                  </a:lnTo>
                  <a:lnTo>
                    <a:pt x="2351" y="1609"/>
                  </a:lnTo>
                  <a:lnTo>
                    <a:pt x="2372" y="1608"/>
                  </a:lnTo>
                  <a:lnTo>
                    <a:pt x="2388" y="1607"/>
                  </a:lnTo>
                  <a:lnTo>
                    <a:pt x="2405" y="1605"/>
                  </a:lnTo>
                  <a:lnTo>
                    <a:pt x="2421" y="1602"/>
                  </a:lnTo>
                  <a:lnTo>
                    <a:pt x="2438" y="1597"/>
                  </a:lnTo>
                  <a:lnTo>
                    <a:pt x="2425" y="1602"/>
                  </a:lnTo>
                  <a:lnTo>
                    <a:pt x="2414" y="1605"/>
                  </a:lnTo>
                  <a:lnTo>
                    <a:pt x="2402" y="1607"/>
                  </a:lnTo>
                  <a:lnTo>
                    <a:pt x="2391" y="1608"/>
                  </a:lnTo>
                  <a:lnTo>
                    <a:pt x="2319" y="1626"/>
                  </a:lnTo>
                  <a:lnTo>
                    <a:pt x="2313" y="1629"/>
                  </a:lnTo>
                  <a:lnTo>
                    <a:pt x="2307" y="1631"/>
                  </a:lnTo>
                  <a:lnTo>
                    <a:pt x="2300" y="1633"/>
                  </a:lnTo>
                  <a:lnTo>
                    <a:pt x="2294" y="1634"/>
                  </a:lnTo>
                  <a:lnTo>
                    <a:pt x="2296" y="1633"/>
                  </a:lnTo>
                  <a:lnTo>
                    <a:pt x="2299" y="1632"/>
                  </a:lnTo>
                  <a:lnTo>
                    <a:pt x="2290" y="1625"/>
                  </a:lnTo>
                  <a:lnTo>
                    <a:pt x="2283" y="1620"/>
                  </a:lnTo>
                  <a:lnTo>
                    <a:pt x="2273" y="1617"/>
                  </a:lnTo>
                  <a:lnTo>
                    <a:pt x="2263" y="1614"/>
                  </a:lnTo>
                  <a:lnTo>
                    <a:pt x="2253" y="1613"/>
                  </a:lnTo>
                  <a:lnTo>
                    <a:pt x="2243" y="1614"/>
                  </a:lnTo>
                  <a:lnTo>
                    <a:pt x="2233" y="1615"/>
                  </a:lnTo>
                  <a:lnTo>
                    <a:pt x="2224" y="1616"/>
                  </a:lnTo>
                  <a:lnTo>
                    <a:pt x="2207" y="1621"/>
                  </a:lnTo>
                  <a:lnTo>
                    <a:pt x="2193" y="1626"/>
                  </a:lnTo>
                  <a:lnTo>
                    <a:pt x="2183" y="1630"/>
                  </a:lnTo>
                  <a:lnTo>
                    <a:pt x="2179" y="1632"/>
                  </a:lnTo>
                  <a:lnTo>
                    <a:pt x="2172" y="1634"/>
                  </a:lnTo>
                  <a:lnTo>
                    <a:pt x="2162" y="1637"/>
                  </a:lnTo>
                  <a:lnTo>
                    <a:pt x="2150" y="1641"/>
                  </a:lnTo>
                  <a:lnTo>
                    <a:pt x="2137" y="1644"/>
                  </a:lnTo>
                  <a:lnTo>
                    <a:pt x="2147" y="1632"/>
                  </a:lnTo>
                  <a:lnTo>
                    <a:pt x="2156" y="1623"/>
                  </a:lnTo>
                  <a:lnTo>
                    <a:pt x="2167" y="1614"/>
                  </a:lnTo>
                  <a:lnTo>
                    <a:pt x="2177" y="1607"/>
                  </a:lnTo>
                  <a:lnTo>
                    <a:pt x="2187" y="1599"/>
                  </a:lnTo>
                  <a:lnTo>
                    <a:pt x="2196" y="1592"/>
                  </a:lnTo>
                  <a:lnTo>
                    <a:pt x="2200" y="1587"/>
                  </a:lnTo>
                  <a:lnTo>
                    <a:pt x="2205" y="1582"/>
                  </a:lnTo>
                  <a:lnTo>
                    <a:pt x="2209" y="1577"/>
                  </a:lnTo>
                  <a:lnTo>
                    <a:pt x="2212" y="1571"/>
                  </a:lnTo>
                  <a:lnTo>
                    <a:pt x="2219" y="1558"/>
                  </a:lnTo>
                  <a:lnTo>
                    <a:pt x="2222" y="1544"/>
                  </a:lnTo>
                  <a:lnTo>
                    <a:pt x="2224" y="1533"/>
                  </a:lnTo>
                  <a:lnTo>
                    <a:pt x="2228" y="1522"/>
                  </a:lnTo>
                  <a:lnTo>
                    <a:pt x="2230" y="1511"/>
                  </a:lnTo>
                  <a:lnTo>
                    <a:pt x="2234" y="1501"/>
                  </a:lnTo>
                  <a:lnTo>
                    <a:pt x="2238" y="1495"/>
                  </a:lnTo>
                  <a:lnTo>
                    <a:pt x="2242" y="1490"/>
                  </a:lnTo>
                  <a:lnTo>
                    <a:pt x="2246" y="1484"/>
                  </a:lnTo>
                  <a:lnTo>
                    <a:pt x="2252" y="1478"/>
                  </a:lnTo>
                  <a:lnTo>
                    <a:pt x="2265" y="1478"/>
                  </a:lnTo>
                  <a:lnTo>
                    <a:pt x="2266" y="1485"/>
                  </a:lnTo>
                  <a:lnTo>
                    <a:pt x="2267" y="1492"/>
                  </a:lnTo>
                  <a:lnTo>
                    <a:pt x="2271" y="1497"/>
                  </a:lnTo>
                  <a:lnTo>
                    <a:pt x="2273" y="1502"/>
                  </a:lnTo>
                  <a:lnTo>
                    <a:pt x="2279" y="1512"/>
                  </a:lnTo>
                  <a:lnTo>
                    <a:pt x="2286" y="1521"/>
                  </a:lnTo>
                  <a:lnTo>
                    <a:pt x="2298" y="1517"/>
                  </a:lnTo>
                  <a:lnTo>
                    <a:pt x="2310" y="1512"/>
                  </a:lnTo>
                  <a:lnTo>
                    <a:pt x="2324" y="1508"/>
                  </a:lnTo>
                  <a:lnTo>
                    <a:pt x="2345" y="1503"/>
                  </a:lnTo>
                  <a:lnTo>
                    <a:pt x="2345" y="1478"/>
                  </a:lnTo>
                  <a:lnTo>
                    <a:pt x="2331" y="1462"/>
                  </a:lnTo>
                  <a:lnTo>
                    <a:pt x="2317" y="1444"/>
                  </a:lnTo>
                  <a:lnTo>
                    <a:pt x="2309" y="1436"/>
                  </a:lnTo>
                  <a:lnTo>
                    <a:pt x="2300" y="1428"/>
                  </a:lnTo>
                  <a:lnTo>
                    <a:pt x="2296" y="1426"/>
                  </a:lnTo>
                  <a:lnTo>
                    <a:pt x="2290" y="1424"/>
                  </a:lnTo>
                  <a:lnTo>
                    <a:pt x="2285" y="1423"/>
                  </a:lnTo>
                  <a:lnTo>
                    <a:pt x="2279" y="1422"/>
                  </a:lnTo>
                  <a:lnTo>
                    <a:pt x="2249" y="1423"/>
                  </a:lnTo>
                  <a:lnTo>
                    <a:pt x="2215" y="1424"/>
                  </a:lnTo>
                  <a:lnTo>
                    <a:pt x="2199" y="1424"/>
                  </a:lnTo>
                  <a:lnTo>
                    <a:pt x="2185" y="1423"/>
                  </a:lnTo>
                  <a:lnTo>
                    <a:pt x="2178" y="1422"/>
                  </a:lnTo>
                  <a:lnTo>
                    <a:pt x="2173" y="1420"/>
                  </a:lnTo>
                  <a:lnTo>
                    <a:pt x="2168" y="1419"/>
                  </a:lnTo>
                  <a:lnTo>
                    <a:pt x="2166" y="1416"/>
                  </a:lnTo>
                  <a:lnTo>
                    <a:pt x="2163" y="1413"/>
                  </a:lnTo>
                  <a:lnTo>
                    <a:pt x="2161" y="1409"/>
                  </a:lnTo>
                  <a:lnTo>
                    <a:pt x="2159" y="1405"/>
                  </a:lnTo>
                  <a:lnTo>
                    <a:pt x="2159" y="1401"/>
                  </a:lnTo>
                  <a:lnTo>
                    <a:pt x="2159" y="1392"/>
                  </a:lnTo>
                  <a:lnTo>
                    <a:pt x="2160" y="1382"/>
                  </a:lnTo>
                  <a:lnTo>
                    <a:pt x="2161" y="1372"/>
                  </a:lnTo>
                  <a:lnTo>
                    <a:pt x="2161" y="1362"/>
                  </a:lnTo>
                  <a:lnTo>
                    <a:pt x="2160" y="1357"/>
                  </a:lnTo>
                  <a:lnTo>
                    <a:pt x="2159" y="1352"/>
                  </a:lnTo>
                  <a:lnTo>
                    <a:pt x="2155" y="1347"/>
                  </a:lnTo>
                  <a:lnTo>
                    <a:pt x="2153" y="1343"/>
                  </a:lnTo>
                  <a:lnTo>
                    <a:pt x="2149" y="1339"/>
                  </a:lnTo>
                  <a:lnTo>
                    <a:pt x="2144" y="1335"/>
                  </a:lnTo>
                  <a:lnTo>
                    <a:pt x="2139" y="1332"/>
                  </a:lnTo>
                  <a:lnTo>
                    <a:pt x="2133" y="1329"/>
                  </a:lnTo>
                  <a:lnTo>
                    <a:pt x="2122" y="1323"/>
                  </a:lnTo>
                  <a:lnTo>
                    <a:pt x="2111" y="1315"/>
                  </a:lnTo>
                  <a:lnTo>
                    <a:pt x="2107" y="1311"/>
                  </a:lnTo>
                  <a:lnTo>
                    <a:pt x="2102" y="1307"/>
                  </a:lnTo>
                  <a:lnTo>
                    <a:pt x="2097" y="1301"/>
                  </a:lnTo>
                  <a:lnTo>
                    <a:pt x="2094" y="1295"/>
                  </a:lnTo>
                  <a:lnTo>
                    <a:pt x="2091" y="1288"/>
                  </a:lnTo>
                  <a:lnTo>
                    <a:pt x="2088" y="1279"/>
                  </a:lnTo>
                  <a:lnTo>
                    <a:pt x="2087" y="1269"/>
                  </a:lnTo>
                  <a:lnTo>
                    <a:pt x="2086" y="1256"/>
                  </a:lnTo>
                  <a:lnTo>
                    <a:pt x="2060" y="1256"/>
                  </a:lnTo>
                  <a:lnTo>
                    <a:pt x="2046" y="1259"/>
                  </a:lnTo>
                  <a:lnTo>
                    <a:pt x="2027" y="1261"/>
                  </a:lnTo>
                  <a:lnTo>
                    <a:pt x="2017" y="1262"/>
                  </a:lnTo>
                  <a:lnTo>
                    <a:pt x="2007" y="1265"/>
                  </a:lnTo>
                  <a:lnTo>
                    <a:pt x="2003" y="1267"/>
                  </a:lnTo>
                  <a:lnTo>
                    <a:pt x="1999" y="1270"/>
                  </a:lnTo>
                  <a:lnTo>
                    <a:pt x="1996" y="1272"/>
                  </a:lnTo>
                  <a:lnTo>
                    <a:pt x="1993" y="1275"/>
                  </a:lnTo>
                  <a:lnTo>
                    <a:pt x="1985" y="1287"/>
                  </a:lnTo>
                  <a:lnTo>
                    <a:pt x="1976" y="1301"/>
                  </a:lnTo>
                  <a:lnTo>
                    <a:pt x="1974" y="1304"/>
                  </a:lnTo>
                  <a:lnTo>
                    <a:pt x="1971" y="1307"/>
                  </a:lnTo>
                  <a:lnTo>
                    <a:pt x="1968" y="1310"/>
                  </a:lnTo>
                  <a:lnTo>
                    <a:pt x="1963" y="1313"/>
                  </a:lnTo>
                  <a:lnTo>
                    <a:pt x="1959" y="1315"/>
                  </a:lnTo>
                  <a:lnTo>
                    <a:pt x="1953" y="1316"/>
                  </a:lnTo>
                  <a:lnTo>
                    <a:pt x="1947" y="1317"/>
                  </a:lnTo>
                  <a:lnTo>
                    <a:pt x="1940" y="1318"/>
                  </a:lnTo>
                  <a:lnTo>
                    <a:pt x="1930" y="1317"/>
                  </a:lnTo>
                  <a:lnTo>
                    <a:pt x="1920" y="1315"/>
                  </a:lnTo>
                  <a:lnTo>
                    <a:pt x="1910" y="1313"/>
                  </a:lnTo>
                  <a:lnTo>
                    <a:pt x="1901" y="1309"/>
                  </a:lnTo>
                  <a:lnTo>
                    <a:pt x="1892" y="1305"/>
                  </a:lnTo>
                  <a:lnTo>
                    <a:pt x="1883" y="1300"/>
                  </a:lnTo>
                  <a:lnTo>
                    <a:pt x="1874" y="1294"/>
                  </a:lnTo>
                  <a:lnTo>
                    <a:pt x="1867" y="1287"/>
                  </a:lnTo>
                  <a:lnTo>
                    <a:pt x="1864" y="1289"/>
                  </a:lnTo>
                  <a:lnTo>
                    <a:pt x="1860" y="1293"/>
                  </a:lnTo>
                  <a:lnTo>
                    <a:pt x="1853" y="1298"/>
                  </a:lnTo>
                  <a:lnTo>
                    <a:pt x="1847" y="1299"/>
                  </a:lnTo>
                  <a:lnTo>
                    <a:pt x="1840" y="1299"/>
                  </a:lnTo>
                  <a:lnTo>
                    <a:pt x="1833" y="1297"/>
                  </a:lnTo>
                  <a:lnTo>
                    <a:pt x="1826" y="1294"/>
                  </a:lnTo>
                  <a:lnTo>
                    <a:pt x="1819" y="1290"/>
                  </a:lnTo>
                  <a:lnTo>
                    <a:pt x="1813" y="1287"/>
                  </a:lnTo>
                  <a:lnTo>
                    <a:pt x="1805" y="1284"/>
                  </a:lnTo>
                  <a:lnTo>
                    <a:pt x="1796" y="1282"/>
                  </a:lnTo>
                  <a:lnTo>
                    <a:pt x="1787" y="1281"/>
                  </a:lnTo>
                  <a:lnTo>
                    <a:pt x="1771" y="1281"/>
                  </a:lnTo>
                  <a:lnTo>
                    <a:pt x="1761" y="1281"/>
                  </a:lnTo>
                  <a:lnTo>
                    <a:pt x="1756" y="1281"/>
                  </a:lnTo>
                  <a:lnTo>
                    <a:pt x="1751" y="1280"/>
                  </a:lnTo>
                  <a:lnTo>
                    <a:pt x="1747" y="1279"/>
                  </a:lnTo>
                  <a:lnTo>
                    <a:pt x="1742" y="1277"/>
                  </a:lnTo>
                  <a:lnTo>
                    <a:pt x="1734" y="1272"/>
                  </a:lnTo>
                  <a:lnTo>
                    <a:pt x="1727" y="1264"/>
                  </a:lnTo>
                  <a:lnTo>
                    <a:pt x="1722" y="1256"/>
                  </a:lnTo>
                  <a:lnTo>
                    <a:pt x="1717" y="1247"/>
                  </a:lnTo>
                  <a:lnTo>
                    <a:pt x="1715" y="1237"/>
                  </a:lnTo>
                  <a:lnTo>
                    <a:pt x="1714" y="1226"/>
                  </a:lnTo>
                  <a:lnTo>
                    <a:pt x="1681" y="1226"/>
                  </a:lnTo>
                  <a:lnTo>
                    <a:pt x="1682" y="1231"/>
                  </a:lnTo>
                  <a:lnTo>
                    <a:pt x="1684" y="1239"/>
                  </a:lnTo>
                  <a:lnTo>
                    <a:pt x="1686" y="1247"/>
                  </a:lnTo>
                  <a:lnTo>
                    <a:pt x="1688" y="1256"/>
                  </a:lnTo>
                  <a:lnTo>
                    <a:pt x="259" y="1256"/>
                  </a:lnTo>
                  <a:lnTo>
                    <a:pt x="263" y="1245"/>
                  </a:lnTo>
                  <a:lnTo>
                    <a:pt x="265" y="1239"/>
                  </a:lnTo>
                  <a:lnTo>
                    <a:pt x="265" y="1237"/>
                  </a:lnTo>
                  <a:lnTo>
                    <a:pt x="263" y="1236"/>
                  </a:lnTo>
                  <a:lnTo>
                    <a:pt x="261" y="1235"/>
                  </a:lnTo>
                  <a:lnTo>
                    <a:pt x="258" y="1233"/>
                  </a:lnTo>
                  <a:lnTo>
                    <a:pt x="256" y="1229"/>
                  </a:lnTo>
                  <a:lnTo>
                    <a:pt x="252" y="1220"/>
                  </a:lnTo>
                  <a:lnTo>
                    <a:pt x="247" y="1214"/>
                  </a:lnTo>
                  <a:lnTo>
                    <a:pt x="240" y="1207"/>
                  </a:lnTo>
                  <a:lnTo>
                    <a:pt x="235" y="1200"/>
                  </a:lnTo>
                  <a:lnTo>
                    <a:pt x="233" y="1195"/>
                  </a:lnTo>
                  <a:lnTo>
                    <a:pt x="226" y="1194"/>
                  </a:lnTo>
                  <a:lnTo>
                    <a:pt x="217" y="1190"/>
                  </a:lnTo>
                  <a:lnTo>
                    <a:pt x="213" y="1188"/>
                  </a:lnTo>
                  <a:lnTo>
                    <a:pt x="210" y="1184"/>
                  </a:lnTo>
                  <a:lnTo>
                    <a:pt x="206" y="1181"/>
                  </a:lnTo>
                  <a:lnTo>
                    <a:pt x="206" y="1176"/>
                  </a:lnTo>
                  <a:lnTo>
                    <a:pt x="195" y="1173"/>
                  </a:lnTo>
                  <a:lnTo>
                    <a:pt x="182" y="1168"/>
                  </a:lnTo>
                  <a:lnTo>
                    <a:pt x="169" y="1161"/>
                  </a:lnTo>
                  <a:lnTo>
                    <a:pt x="156" y="1153"/>
                  </a:lnTo>
                  <a:lnTo>
                    <a:pt x="145" y="1145"/>
                  </a:lnTo>
                  <a:lnTo>
                    <a:pt x="135" y="1136"/>
                  </a:lnTo>
                  <a:lnTo>
                    <a:pt x="132" y="1132"/>
                  </a:lnTo>
                  <a:lnTo>
                    <a:pt x="128" y="1128"/>
                  </a:lnTo>
                  <a:lnTo>
                    <a:pt x="127" y="1125"/>
                  </a:lnTo>
                  <a:lnTo>
                    <a:pt x="126" y="1121"/>
                  </a:lnTo>
                  <a:lnTo>
                    <a:pt x="127" y="1116"/>
                  </a:lnTo>
                  <a:lnTo>
                    <a:pt x="128" y="1111"/>
                  </a:lnTo>
                  <a:lnTo>
                    <a:pt x="132" y="1106"/>
                  </a:lnTo>
                  <a:lnTo>
                    <a:pt x="136" y="1102"/>
                  </a:lnTo>
                  <a:lnTo>
                    <a:pt x="146" y="1094"/>
                  </a:lnTo>
                  <a:lnTo>
                    <a:pt x="157" y="1088"/>
                  </a:lnTo>
                  <a:lnTo>
                    <a:pt x="169" y="1083"/>
                  </a:lnTo>
                  <a:lnTo>
                    <a:pt x="180" y="1077"/>
                  </a:lnTo>
                  <a:lnTo>
                    <a:pt x="184" y="1075"/>
                  </a:lnTo>
                  <a:lnTo>
                    <a:pt x="188" y="1072"/>
                  </a:lnTo>
                  <a:lnTo>
                    <a:pt x="191" y="1069"/>
                  </a:lnTo>
                  <a:lnTo>
                    <a:pt x="193" y="1066"/>
                  </a:lnTo>
                  <a:lnTo>
                    <a:pt x="183" y="1065"/>
                  </a:lnTo>
                  <a:lnTo>
                    <a:pt x="170" y="1064"/>
                  </a:lnTo>
                  <a:lnTo>
                    <a:pt x="164" y="1063"/>
                  </a:lnTo>
                  <a:lnTo>
                    <a:pt x="158" y="1060"/>
                  </a:lnTo>
                  <a:lnTo>
                    <a:pt x="156" y="1059"/>
                  </a:lnTo>
                  <a:lnTo>
                    <a:pt x="155" y="1057"/>
                  </a:lnTo>
                  <a:lnTo>
                    <a:pt x="154" y="1056"/>
                  </a:lnTo>
                  <a:lnTo>
                    <a:pt x="153" y="1053"/>
                  </a:lnTo>
                  <a:lnTo>
                    <a:pt x="151" y="1040"/>
                  </a:lnTo>
                  <a:lnTo>
                    <a:pt x="148" y="1029"/>
                  </a:lnTo>
                  <a:lnTo>
                    <a:pt x="147" y="1024"/>
                  </a:lnTo>
                  <a:lnTo>
                    <a:pt x="147" y="1019"/>
                  </a:lnTo>
                  <a:lnTo>
                    <a:pt x="149" y="1015"/>
                  </a:lnTo>
                  <a:lnTo>
                    <a:pt x="153" y="1010"/>
                  </a:lnTo>
                  <a:lnTo>
                    <a:pt x="126" y="1010"/>
                  </a:lnTo>
                  <a:lnTo>
                    <a:pt x="133" y="992"/>
                  </a:lnTo>
                  <a:lnTo>
                    <a:pt x="120" y="989"/>
                  </a:lnTo>
                  <a:lnTo>
                    <a:pt x="106" y="985"/>
                  </a:lnTo>
                  <a:lnTo>
                    <a:pt x="108" y="979"/>
                  </a:lnTo>
                  <a:lnTo>
                    <a:pt x="110" y="973"/>
                  </a:lnTo>
                  <a:lnTo>
                    <a:pt x="112" y="969"/>
                  </a:lnTo>
                  <a:lnTo>
                    <a:pt x="114" y="965"/>
                  </a:lnTo>
                  <a:lnTo>
                    <a:pt x="121" y="958"/>
                  </a:lnTo>
                  <a:lnTo>
                    <a:pt x="127" y="954"/>
                  </a:lnTo>
                  <a:lnTo>
                    <a:pt x="134" y="950"/>
                  </a:lnTo>
                  <a:lnTo>
                    <a:pt x="140" y="947"/>
                  </a:lnTo>
                  <a:lnTo>
                    <a:pt x="147" y="942"/>
                  </a:lnTo>
                  <a:lnTo>
                    <a:pt x="153" y="936"/>
                  </a:lnTo>
                  <a:lnTo>
                    <a:pt x="149" y="932"/>
                  </a:lnTo>
                  <a:lnTo>
                    <a:pt x="148" y="929"/>
                  </a:lnTo>
                  <a:lnTo>
                    <a:pt x="147" y="927"/>
                  </a:lnTo>
                  <a:lnTo>
                    <a:pt x="147" y="925"/>
                  </a:lnTo>
                  <a:lnTo>
                    <a:pt x="148" y="923"/>
                  </a:lnTo>
                  <a:lnTo>
                    <a:pt x="149" y="921"/>
                  </a:lnTo>
                  <a:lnTo>
                    <a:pt x="151" y="919"/>
                  </a:lnTo>
                  <a:lnTo>
                    <a:pt x="155" y="917"/>
                  </a:lnTo>
                  <a:lnTo>
                    <a:pt x="161" y="914"/>
                  </a:lnTo>
                  <a:lnTo>
                    <a:pt x="170" y="910"/>
                  </a:lnTo>
                  <a:lnTo>
                    <a:pt x="178" y="905"/>
                  </a:lnTo>
                  <a:lnTo>
                    <a:pt x="187" y="899"/>
                  </a:lnTo>
                  <a:lnTo>
                    <a:pt x="191" y="901"/>
                  </a:lnTo>
                  <a:lnTo>
                    <a:pt x="196" y="902"/>
                  </a:lnTo>
                  <a:lnTo>
                    <a:pt x="203" y="901"/>
                  </a:lnTo>
                  <a:lnTo>
                    <a:pt x="209" y="900"/>
                  </a:lnTo>
                  <a:lnTo>
                    <a:pt x="215" y="898"/>
                  </a:lnTo>
                  <a:lnTo>
                    <a:pt x="221" y="896"/>
                  </a:lnTo>
                  <a:lnTo>
                    <a:pt x="227" y="893"/>
                  </a:lnTo>
                  <a:lnTo>
                    <a:pt x="233" y="889"/>
                  </a:lnTo>
                  <a:lnTo>
                    <a:pt x="243" y="881"/>
                  </a:lnTo>
                  <a:lnTo>
                    <a:pt x="251" y="872"/>
                  </a:lnTo>
                  <a:lnTo>
                    <a:pt x="255" y="868"/>
                  </a:lnTo>
                  <a:lnTo>
                    <a:pt x="257" y="863"/>
                  </a:lnTo>
                  <a:lnTo>
                    <a:pt x="259" y="859"/>
                  </a:lnTo>
                  <a:lnTo>
                    <a:pt x="259" y="856"/>
                  </a:lnTo>
                  <a:lnTo>
                    <a:pt x="259" y="851"/>
                  </a:lnTo>
                  <a:lnTo>
                    <a:pt x="258" y="847"/>
                  </a:lnTo>
                  <a:lnTo>
                    <a:pt x="256" y="843"/>
                  </a:lnTo>
                  <a:lnTo>
                    <a:pt x="254" y="840"/>
                  </a:lnTo>
                  <a:lnTo>
                    <a:pt x="248" y="832"/>
                  </a:lnTo>
                  <a:lnTo>
                    <a:pt x="243" y="826"/>
                  </a:lnTo>
                  <a:lnTo>
                    <a:pt x="236" y="818"/>
                  </a:lnTo>
                  <a:lnTo>
                    <a:pt x="232" y="811"/>
                  </a:lnTo>
                  <a:lnTo>
                    <a:pt x="229" y="807"/>
                  </a:lnTo>
                  <a:lnTo>
                    <a:pt x="227" y="803"/>
                  </a:lnTo>
                  <a:lnTo>
                    <a:pt x="226" y="799"/>
                  </a:lnTo>
                  <a:lnTo>
                    <a:pt x="226" y="794"/>
                  </a:lnTo>
                  <a:lnTo>
                    <a:pt x="226" y="789"/>
                  </a:lnTo>
                  <a:lnTo>
                    <a:pt x="227" y="784"/>
                  </a:lnTo>
                  <a:lnTo>
                    <a:pt x="228" y="780"/>
                  </a:lnTo>
                  <a:lnTo>
                    <a:pt x="231" y="776"/>
                  </a:lnTo>
                  <a:lnTo>
                    <a:pt x="234" y="770"/>
                  </a:lnTo>
                  <a:lnTo>
                    <a:pt x="239" y="763"/>
                  </a:lnTo>
                  <a:lnTo>
                    <a:pt x="244" y="757"/>
                  </a:lnTo>
                  <a:lnTo>
                    <a:pt x="248" y="751"/>
                  </a:lnTo>
                  <a:lnTo>
                    <a:pt x="250" y="747"/>
                  </a:lnTo>
                  <a:lnTo>
                    <a:pt x="251" y="743"/>
                  </a:lnTo>
                  <a:lnTo>
                    <a:pt x="252" y="738"/>
                  </a:lnTo>
                  <a:lnTo>
                    <a:pt x="252" y="733"/>
                  </a:lnTo>
                  <a:lnTo>
                    <a:pt x="252" y="724"/>
                  </a:lnTo>
                  <a:lnTo>
                    <a:pt x="251" y="716"/>
                  </a:lnTo>
                  <a:lnTo>
                    <a:pt x="249" y="707"/>
                  </a:lnTo>
                  <a:lnTo>
                    <a:pt x="247" y="700"/>
                  </a:lnTo>
                  <a:lnTo>
                    <a:pt x="242" y="686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206" y="634"/>
                  </a:lnTo>
                  <a:lnTo>
                    <a:pt x="200" y="634"/>
                  </a:lnTo>
                  <a:lnTo>
                    <a:pt x="194" y="635"/>
                  </a:lnTo>
                  <a:lnTo>
                    <a:pt x="190" y="637"/>
                  </a:lnTo>
                  <a:lnTo>
                    <a:pt x="186" y="639"/>
                  </a:lnTo>
                  <a:lnTo>
                    <a:pt x="177" y="644"/>
                  </a:lnTo>
                  <a:lnTo>
                    <a:pt x="168" y="649"/>
                  </a:lnTo>
                  <a:lnTo>
                    <a:pt x="159" y="656"/>
                  </a:lnTo>
                  <a:lnTo>
                    <a:pt x="148" y="661"/>
                  </a:lnTo>
                  <a:lnTo>
                    <a:pt x="142" y="662"/>
                  </a:lnTo>
                  <a:lnTo>
                    <a:pt x="135" y="664"/>
                  </a:lnTo>
                  <a:lnTo>
                    <a:pt x="128" y="665"/>
                  </a:lnTo>
                  <a:lnTo>
                    <a:pt x="120" y="665"/>
                  </a:lnTo>
                  <a:lnTo>
                    <a:pt x="113" y="663"/>
                  </a:lnTo>
                  <a:lnTo>
                    <a:pt x="104" y="658"/>
                  </a:lnTo>
                  <a:lnTo>
                    <a:pt x="100" y="656"/>
                  </a:lnTo>
                  <a:lnTo>
                    <a:pt x="97" y="652"/>
                  </a:lnTo>
                  <a:lnTo>
                    <a:pt x="94" y="649"/>
                  </a:lnTo>
                  <a:lnTo>
                    <a:pt x="93" y="646"/>
                  </a:lnTo>
                  <a:lnTo>
                    <a:pt x="93" y="640"/>
                  </a:lnTo>
                  <a:lnTo>
                    <a:pt x="95" y="633"/>
                  </a:lnTo>
                  <a:lnTo>
                    <a:pt x="98" y="628"/>
                  </a:lnTo>
                  <a:lnTo>
                    <a:pt x="100" y="622"/>
                  </a:lnTo>
                  <a:lnTo>
                    <a:pt x="102" y="616"/>
                  </a:lnTo>
                  <a:lnTo>
                    <a:pt x="104" y="610"/>
                  </a:lnTo>
                  <a:lnTo>
                    <a:pt x="105" y="604"/>
                  </a:lnTo>
                  <a:lnTo>
                    <a:pt x="106" y="597"/>
                  </a:lnTo>
                  <a:lnTo>
                    <a:pt x="86" y="597"/>
                  </a:lnTo>
                  <a:lnTo>
                    <a:pt x="64" y="597"/>
                  </a:lnTo>
                  <a:lnTo>
                    <a:pt x="35" y="597"/>
                  </a:lnTo>
                  <a:lnTo>
                    <a:pt x="0" y="597"/>
                  </a:lnTo>
                  <a:lnTo>
                    <a:pt x="585" y="117"/>
                  </a:lnTo>
                  <a:lnTo>
                    <a:pt x="594" y="116"/>
                  </a:lnTo>
                  <a:lnTo>
                    <a:pt x="602" y="114"/>
                  </a:lnTo>
                  <a:lnTo>
                    <a:pt x="612" y="112"/>
                  </a:lnTo>
                  <a:lnTo>
                    <a:pt x="625" y="111"/>
                  </a:lnTo>
                  <a:lnTo>
                    <a:pt x="635" y="111"/>
                  </a:lnTo>
                  <a:lnTo>
                    <a:pt x="643" y="113"/>
                  </a:lnTo>
                  <a:lnTo>
                    <a:pt x="651" y="116"/>
                  </a:lnTo>
                  <a:lnTo>
                    <a:pt x="659" y="119"/>
                  </a:lnTo>
                  <a:lnTo>
                    <a:pt x="674" y="128"/>
                  </a:lnTo>
                  <a:lnTo>
                    <a:pt x="687" y="138"/>
                  </a:lnTo>
                  <a:lnTo>
                    <a:pt x="702" y="148"/>
                  </a:lnTo>
                  <a:lnTo>
                    <a:pt x="716" y="158"/>
                  </a:lnTo>
                  <a:lnTo>
                    <a:pt x="724" y="161"/>
                  </a:lnTo>
                  <a:lnTo>
                    <a:pt x="732" y="164"/>
                  </a:lnTo>
                  <a:lnTo>
                    <a:pt x="741" y="166"/>
                  </a:lnTo>
                  <a:lnTo>
                    <a:pt x="751" y="166"/>
                  </a:lnTo>
                  <a:lnTo>
                    <a:pt x="943" y="111"/>
                  </a:lnTo>
                  <a:lnTo>
                    <a:pt x="1096" y="111"/>
                  </a:lnTo>
                  <a:lnTo>
                    <a:pt x="1103" y="112"/>
                  </a:lnTo>
                  <a:lnTo>
                    <a:pt x="1110" y="113"/>
                  </a:lnTo>
                  <a:lnTo>
                    <a:pt x="1117" y="113"/>
                  </a:lnTo>
                  <a:lnTo>
                    <a:pt x="1123" y="113"/>
                  </a:lnTo>
                  <a:lnTo>
                    <a:pt x="1135" y="110"/>
                  </a:lnTo>
                  <a:lnTo>
                    <a:pt x="1146" y="105"/>
                  </a:lnTo>
                  <a:lnTo>
                    <a:pt x="1157" y="100"/>
                  </a:lnTo>
                  <a:lnTo>
                    <a:pt x="1169" y="93"/>
                  </a:lnTo>
                  <a:lnTo>
                    <a:pt x="1181" y="89"/>
                  </a:lnTo>
                  <a:lnTo>
                    <a:pt x="1196" y="85"/>
                  </a:lnTo>
                  <a:lnTo>
                    <a:pt x="1195" y="90"/>
                  </a:lnTo>
                  <a:lnTo>
                    <a:pt x="1195" y="94"/>
                  </a:lnTo>
                  <a:lnTo>
                    <a:pt x="1195" y="100"/>
                  </a:lnTo>
                  <a:lnTo>
                    <a:pt x="1196" y="104"/>
                  </a:lnTo>
                  <a:lnTo>
                    <a:pt x="1198" y="112"/>
                  </a:lnTo>
                  <a:lnTo>
                    <a:pt x="1202" y="120"/>
                  </a:lnTo>
                  <a:lnTo>
                    <a:pt x="1208" y="126"/>
                  </a:lnTo>
                  <a:lnTo>
                    <a:pt x="1214" y="131"/>
                  </a:lnTo>
                  <a:lnTo>
                    <a:pt x="1218" y="132"/>
                  </a:lnTo>
                  <a:lnTo>
                    <a:pt x="1222" y="134"/>
                  </a:lnTo>
                  <a:lnTo>
                    <a:pt x="1225" y="135"/>
                  </a:lnTo>
                  <a:lnTo>
                    <a:pt x="1230" y="135"/>
                  </a:lnTo>
                  <a:lnTo>
                    <a:pt x="1238" y="134"/>
                  </a:lnTo>
                  <a:lnTo>
                    <a:pt x="1247" y="133"/>
                  </a:lnTo>
                  <a:lnTo>
                    <a:pt x="1255" y="131"/>
                  </a:lnTo>
                  <a:lnTo>
                    <a:pt x="1263" y="128"/>
                  </a:lnTo>
                  <a:lnTo>
                    <a:pt x="1278" y="122"/>
                  </a:lnTo>
                  <a:lnTo>
                    <a:pt x="1296" y="117"/>
                  </a:lnTo>
                  <a:lnTo>
                    <a:pt x="1298" y="119"/>
                  </a:lnTo>
                  <a:lnTo>
                    <a:pt x="1300" y="120"/>
                  </a:lnTo>
                  <a:lnTo>
                    <a:pt x="1303" y="122"/>
                  </a:lnTo>
                  <a:lnTo>
                    <a:pt x="1308" y="123"/>
                  </a:lnTo>
                  <a:lnTo>
                    <a:pt x="1319" y="124"/>
                  </a:lnTo>
                  <a:lnTo>
                    <a:pt x="1331" y="124"/>
                  </a:lnTo>
                  <a:lnTo>
                    <a:pt x="1343" y="123"/>
                  </a:lnTo>
                  <a:lnTo>
                    <a:pt x="1355" y="121"/>
                  </a:lnTo>
                  <a:lnTo>
                    <a:pt x="1367" y="119"/>
                  </a:lnTo>
                  <a:lnTo>
                    <a:pt x="1376" y="117"/>
                  </a:lnTo>
                  <a:lnTo>
                    <a:pt x="1386" y="116"/>
                  </a:lnTo>
                  <a:lnTo>
                    <a:pt x="1397" y="114"/>
                  </a:lnTo>
                  <a:lnTo>
                    <a:pt x="1405" y="112"/>
                  </a:lnTo>
                  <a:lnTo>
                    <a:pt x="1409" y="111"/>
                  </a:lnTo>
                  <a:lnTo>
                    <a:pt x="1424" y="112"/>
                  </a:lnTo>
                  <a:lnTo>
                    <a:pt x="1450" y="117"/>
                  </a:lnTo>
                  <a:lnTo>
                    <a:pt x="1483" y="123"/>
                  </a:lnTo>
                  <a:lnTo>
                    <a:pt x="1520" y="131"/>
                  </a:lnTo>
                  <a:lnTo>
                    <a:pt x="1557" y="140"/>
                  </a:lnTo>
                  <a:lnTo>
                    <a:pt x="1592" y="149"/>
                  </a:lnTo>
                  <a:lnTo>
                    <a:pt x="1621" y="159"/>
                  </a:lnTo>
                  <a:lnTo>
                    <a:pt x="1641" y="166"/>
                  </a:lnTo>
                  <a:lnTo>
                    <a:pt x="1632" y="174"/>
                  </a:lnTo>
                  <a:lnTo>
                    <a:pt x="1623" y="179"/>
                  </a:lnTo>
                  <a:lnTo>
                    <a:pt x="1615" y="183"/>
                  </a:lnTo>
                  <a:lnTo>
                    <a:pt x="1607" y="187"/>
                  </a:lnTo>
                  <a:lnTo>
                    <a:pt x="1601" y="189"/>
                  </a:lnTo>
                  <a:lnTo>
                    <a:pt x="1592" y="193"/>
                  </a:lnTo>
                  <a:lnTo>
                    <a:pt x="1584" y="197"/>
                  </a:lnTo>
                  <a:lnTo>
                    <a:pt x="1574" y="202"/>
                  </a:lnTo>
                  <a:lnTo>
                    <a:pt x="1591" y="209"/>
                  </a:lnTo>
                  <a:lnTo>
                    <a:pt x="1606" y="215"/>
                  </a:lnTo>
                  <a:lnTo>
                    <a:pt x="1621" y="219"/>
                  </a:lnTo>
                  <a:lnTo>
                    <a:pt x="1635" y="222"/>
                  </a:lnTo>
                  <a:lnTo>
                    <a:pt x="1648" y="225"/>
                  </a:lnTo>
                  <a:lnTo>
                    <a:pt x="1662" y="226"/>
                  </a:lnTo>
                  <a:lnTo>
                    <a:pt x="1678" y="227"/>
                  </a:lnTo>
                  <a:lnTo>
                    <a:pt x="1694" y="228"/>
                  </a:lnTo>
                  <a:lnTo>
                    <a:pt x="1711" y="227"/>
                  </a:lnTo>
                  <a:lnTo>
                    <a:pt x="1725" y="224"/>
                  </a:lnTo>
                  <a:lnTo>
                    <a:pt x="1737" y="220"/>
                  </a:lnTo>
                  <a:lnTo>
                    <a:pt x="1749" y="216"/>
                  </a:lnTo>
                  <a:lnTo>
                    <a:pt x="1760" y="211"/>
                  </a:lnTo>
                  <a:lnTo>
                    <a:pt x="1771" y="206"/>
                  </a:lnTo>
                  <a:lnTo>
                    <a:pt x="1782" y="203"/>
                  </a:lnTo>
                  <a:lnTo>
                    <a:pt x="1794" y="202"/>
                  </a:lnTo>
                  <a:lnTo>
                    <a:pt x="1800" y="203"/>
                  </a:lnTo>
                  <a:lnTo>
                    <a:pt x="1805" y="204"/>
                  </a:lnTo>
                  <a:lnTo>
                    <a:pt x="1811" y="206"/>
                  </a:lnTo>
                  <a:lnTo>
                    <a:pt x="1816" y="209"/>
                  </a:lnTo>
                  <a:lnTo>
                    <a:pt x="1825" y="217"/>
                  </a:lnTo>
                  <a:lnTo>
                    <a:pt x="1833" y="225"/>
                  </a:lnTo>
                  <a:lnTo>
                    <a:pt x="1841" y="232"/>
                  </a:lnTo>
                  <a:lnTo>
                    <a:pt x="1849" y="239"/>
                  </a:lnTo>
                  <a:lnTo>
                    <a:pt x="1853" y="242"/>
                  </a:lnTo>
                  <a:lnTo>
                    <a:pt x="1858" y="244"/>
                  </a:lnTo>
                  <a:lnTo>
                    <a:pt x="1862" y="245"/>
                  </a:lnTo>
                  <a:lnTo>
                    <a:pt x="1867" y="246"/>
                  </a:lnTo>
                  <a:lnTo>
                    <a:pt x="1880" y="202"/>
                  </a:lnTo>
                  <a:lnTo>
                    <a:pt x="2006" y="178"/>
                  </a:lnTo>
                  <a:lnTo>
                    <a:pt x="2016" y="179"/>
                  </a:lnTo>
                  <a:lnTo>
                    <a:pt x="2026" y="180"/>
                  </a:lnTo>
                  <a:lnTo>
                    <a:pt x="2035" y="181"/>
                  </a:lnTo>
                  <a:lnTo>
                    <a:pt x="2043" y="183"/>
                  </a:lnTo>
                  <a:lnTo>
                    <a:pt x="2060" y="188"/>
                  </a:lnTo>
                  <a:lnTo>
                    <a:pt x="2076" y="193"/>
                  </a:lnTo>
                  <a:lnTo>
                    <a:pt x="2093" y="199"/>
                  </a:lnTo>
                  <a:lnTo>
                    <a:pt x="2109" y="204"/>
                  </a:lnTo>
                  <a:lnTo>
                    <a:pt x="2118" y="206"/>
                  </a:lnTo>
                  <a:lnTo>
                    <a:pt x="2127" y="207"/>
                  </a:lnTo>
                  <a:lnTo>
                    <a:pt x="2137" y="208"/>
                  </a:lnTo>
                  <a:lnTo>
                    <a:pt x="2147" y="208"/>
                  </a:lnTo>
                  <a:lnTo>
                    <a:pt x="2162" y="208"/>
                  </a:lnTo>
                  <a:lnTo>
                    <a:pt x="2173" y="207"/>
                  </a:lnTo>
                  <a:lnTo>
                    <a:pt x="2183" y="205"/>
                  </a:lnTo>
                  <a:lnTo>
                    <a:pt x="2190" y="202"/>
                  </a:lnTo>
                  <a:lnTo>
                    <a:pt x="2198" y="200"/>
                  </a:lnTo>
                  <a:lnTo>
                    <a:pt x="2206" y="198"/>
                  </a:lnTo>
                  <a:lnTo>
                    <a:pt x="2215" y="197"/>
                  </a:lnTo>
                  <a:lnTo>
                    <a:pt x="2226" y="196"/>
                  </a:lnTo>
                  <a:lnTo>
                    <a:pt x="2235" y="197"/>
                  </a:lnTo>
                  <a:lnTo>
                    <a:pt x="2244" y="199"/>
                  </a:lnTo>
                  <a:lnTo>
                    <a:pt x="2253" y="202"/>
                  </a:lnTo>
                  <a:lnTo>
                    <a:pt x="2261" y="205"/>
                  </a:lnTo>
                  <a:lnTo>
                    <a:pt x="2267" y="209"/>
                  </a:lnTo>
                  <a:lnTo>
                    <a:pt x="2274" y="213"/>
                  </a:lnTo>
                  <a:lnTo>
                    <a:pt x="2280" y="215"/>
                  </a:lnTo>
                  <a:lnTo>
                    <a:pt x="2286" y="216"/>
                  </a:lnTo>
                  <a:lnTo>
                    <a:pt x="2290" y="215"/>
                  </a:lnTo>
                  <a:lnTo>
                    <a:pt x="2296" y="213"/>
                  </a:lnTo>
                  <a:lnTo>
                    <a:pt x="2300" y="211"/>
                  </a:lnTo>
                  <a:lnTo>
                    <a:pt x="2305" y="206"/>
                  </a:lnTo>
                  <a:lnTo>
                    <a:pt x="2309" y="202"/>
                  </a:lnTo>
                  <a:lnTo>
                    <a:pt x="2312" y="197"/>
                  </a:lnTo>
                  <a:lnTo>
                    <a:pt x="2316" y="191"/>
                  </a:lnTo>
                  <a:lnTo>
                    <a:pt x="2319" y="184"/>
                  </a:lnTo>
                  <a:lnTo>
                    <a:pt x="2326" y="183"/>
                  </a:lnTo>
                  <a:lnTo>
                    <a:pt x="2334" y="180"/>
                  </a:lnTo>
                  <a:lnTo>
                    <a:pt x="2339" y="179"/>
                  </a:lnTo>
                  <a:lnTo>
                    <a:pt x="2342" y="177"/>
                  </a:lnTo>
                  <a:lnTo>
                    <a:pt x="2344" y="174"/>
                  </a:lnTo>
                  <a:lnTo>
                    <a:pt x="2345" y="172"/>
                  </a:lnTo>
                  <a:lnTo>
                    <a:pt x="2378" y="172"/>
                  </a:lnTo>
                  <a:lnTo>
                    <a:pt x="2376" y="178"/>
                  </a:lnTo>
                  <a:lnTo>
                    <a:pt x="2372" y="185"/>
                  </a:lnTo>
                  <a:lnTo>
                    <a:pt x="2369" y="189"/>
                  </a:lnTo>
                  <a:lnTo>
                    <a:pt x="2367" y="193"/>
                  </a:lnTo>
                  <a:lnTo>
                    <a:pt x="2366" y="198"/>
                  </a:lnTo>
                  <a:lnTo>
                    <a:pt x="2365" y="202"/>
                  </a:lnTo>
                  <a:lnTo>
                    <a:pt x="2365" y="216"/>
                  </a:lnTo>
                  <a:lnTo>
                    <a:pt x="2365" y="228"/>
                  </a:lnTo>
                  <a:lnTo>
                    <a:pt x="2405" y="228"/>
                  </a:lnTo>
                  <a:lnTo>
                    <a:pt x="2401" y="213"/>
                  </a:lnTo>
                  <a:lnTo>
                    <a:pt x="2400" y="203"/>
                  </a:lnTo>
                  <a:lnTo>
                    <a:pt x="2401" y="195"/>
                  </a:lnTo>
                  <a:lnTo>
                    <a:pt x="2405" y="184"/>
                  </a:lnTo>
                  <a:lnTo>
                    <a:pt x="2430" y="184"/>
                  </a:lnTo>
                  <a:lnTo>
                    <a:pt x="2454" y="182"/>
                  </a:lnTo>
                  <a:lnTo>
                    <a:pt x="2465" y="180"/>
                  </a:lnTo>
                  <a:lnTo>
                    <a:pt x="2476" y="178"/>
                  </a:lnTo>
                  <a:lnTo>
                    <a:pt x="2487" y="175"/>
                  </a:lnTo>
                  <a:lnTo>
                    <a:pt x="2497" y="172"/>
                  </a:lnTo>
                  <a:lnTo>
                    <a:pt x="2506" y="168"/>
                  </a:lnTo>
                  <a:lnTo>
                    <a:pt x="2513" y="164"/>
                  </a:lnTo>
                  <a:lnTo>
                    <a:pt x="2521" y="159"/>
                  </a:lnTo>
                  <a:lnTo>
                    <a:pt x="2526" y="153"/>
                  </a:lnTo>
                  <a:lnTo>
                    <a:pt x="2532" y="146"/>
                  </a:lnTo>
                  <a:lnTo>
                    <a:pt x="2535" y="139"/>
                  </a:lnTo>
                  <a:lnTo>
                    <a:pt x="2537" y="131"/>
                  </a:lnTo>
                  <a:lnTo>
                    <a:pt x="2539" y="123"/>
                  </a:lnTo>
                  <a:lnTo>
                    <a:pt x="2532" y="123"/>
                  </a:lnTo>
                  <a:lnTo>
                    <a:pt x="2518" y="123"/>
                  </a:lnTo>
                  <a:lnTo>
                    <a:pt x="2501" y="123"/>
                  </a:lnTo>
                  <a:lnTo>
                    <a:pt x="2491" y="123"/>
                  </a:lnTo>
                  <a:lnTo>
                    <a:pt x="2487" y="120"/>
                  </a:lnTo>
                  <a:lnTo>
                    <a:pt x="2483" y="115"/>
                  </a:lnTo>
                  <a:lnTo>
                    <a:pt x="2479" y="110"/>
                  </a:lnTo>
                  <a:lnTo>
                    <a:pt x="2477" y="105"/>
                  </a:lnTo>
                  <a:lnTo>
                    <a:pt x="2473" y="93"/>
                  </a:lnTo>
                  <a:lnTo>
                    <a:pt x="2472" y="85"/>
                  </a:lnTo>
                  <a:lnTo>
                    <a:pt x="2473" y="81"/>
                  </a:lnTo>
                  <a:lnTo>
                    <a:pt x="2476" y="75"/>
                  </a:lnTo>
                  <a:lnTo>
                    <a:pt x="2480" y="69"/>
                  </a:lnTo>
                  <a:lnTo>
                    <a:pt x="2487" y="62"/>
                  </a:lnTo>
                  <a:lnTo>
                    <a:pt x="2495" y="55"/>
                  </a:lnTo>
                  <a:lnTo>
                    <a:pt x="2503" y="48"/>
                  </a:lnTo>
                  <a:lnTo>
                    <a:pt x="2512" y="40"/>
                  </a:lnTo>
                  <a:lnTo>
                    <a:pt x="2523" y="33"/>
                  </a:lnTo>
                  <a:lnTo>
                    <a:pt x="2534" y="26"/>
                  </a:lnTo>
                  <a:lnTo>
                    <a:pt x="2545" y="20"/>
                  </a:lnTo>
                  <a:lnTo>
                    <a:pt x="2556" y="15"/>
                  </a:lnTo>
                  <a:lnTo>
                    <a:pt x="2567" y="10"/>
                  </a:lnTo>
                  <a:lnTo>
                    <a:pt x="2577" y="6"/>
                  </a:lnTo>
                  <a:lnTo>
                    <a:pt x="2587" y="2"/>
                  </a:lnTo>
                  <a:lnTo>
                    <a:pt x="2597" y="0"/>
                  </a:lnTo>
                  <a:lnTo>
                    <a:pt x="2604" y="0"/>
                  </a:lnTo>
                  <a:lnTo>
                    <a:pt x="2611" y="0"/>
                  </a:lnTo>
                  <a:lnTo>
                    <a:pt x="2621" y="0"/>
                  </a:lnTo>
                  <a:lnTo>
                    <a:pt x="2631" y="0"/>
                  </a:lnTo>
                  <a:lnTo>
                    <a:pt x="2637" y="0"/>
                  </a:lnTo>
                  <a:lnTo>
                    <a:pt x="2638" y="8"/>
                  </a:lnTo>
                  <a:lnTo>
                    <a:pt x="2638" y="16"/>
                  </a:lnTo>
                  <a:lnTo>
                    <a:pt x="2640" y="24"/>
                  </a:lnTo>
                  <a:lnTo>
                    <a:pt x="2642" y="30"/>
                  </a:lnTo>
                  <a:lnTo>
                    <a:pt x="2646" y="42"/>
                  </a:lnTo>
                  <a:lnTo>
                    <a:pt x="2651" y="53"/>
                  </a:lnTo>
                  <a:lnTo>
                    <a:pt x="2656" y="62"/>
                  </a:lnTo>
                  <a:lnTo>
                    <a:pt x="2660" y="71"/>
                  </a:lnTo>
                  <a:lnTo>
                    <a:pt x="2663" y="81"/>
                  </a:lnTo>
                  <a:lnTo>
                    <a:pt x="2664" y="91"/>
                  </a:lnTo>
                  <a:lnTo>
                    <a:pt x="2664" y="95"/>
                  </a:lnTo>
                  <a:lnTo>
                    <a:pt x="2663" y="97"/>
                  </a:lnTo>
                  <a:lnTo>
                    <a:pt x="2660" y="100"/>
                  </a:lnTo>
                  <a:lnTo>
                    <a:pt x="2658" y="101"/>
                  </a:lnTo>
                  <a:lnTo>
                    <a:pt x="2652" y="103"/>
                  </a:lnTo>
                  <a:lnTo>
                    <a:pt x="2644" y="105"/>
                  </a:lnTo>
                  <a:lnTo>
                    <a:pt x="2635" y="106"/>
                  </a:lnTo>
                  <a:lnTo>
                    <a:pt x="2627" y="108"/>
                  </a:lnTo>
                  <a:lnTo>
                    <a:pt x="2624" y="109"/>
                  </a:lnTo>
                  <a:lnTo>
                    <a:pt x="2622" y="111"/>
                  </a:lnTo>
                  <a:lnTo>
                    <a:pt x="2620" y="114"/>
                  </a:lnTo>
                  <a:lnTo>
                    <a:pt x="2618" y="117"/>
                  </a:lnTo>
                  <a:lnTo>
                    <a:pt x="2627" y="118"/>
                  </a:lnTo>
                  <a:lnTo>
                    <a:pt x="2637" y="120"/>
                  </a:lnTo>
                  <a:lnTo>
                    <a:pt x="2647" y="122"/>
                  </a:lnTo>
                  <a:lnTo>
                    <a:pt x="2657" y="123"/>
                  </a:lnTo>
                  <a:lnTo>
                    <a:pt x="2653" y="127"/>
                  </a:lnTo>
                  <a:lnTo>
                    <a:pt x="2649" y="132"/>
                  </a:lnTo>
                  <a:lnTo>
                    <a:pt x="2647" y="137"/>
                  </a:lnTo>
                  <a:lnTo>
                    <a:pt x="2646" y="142"/>
                  </a:lnTo>
                  <a:lnTo>
                    <a:pt x="2644" y="153"/>
                  </a:lnTo>
                  <a:lnTo>
                    <a:pt x="2644" y="166"/>
                  </a:lnTo>
                  <a:lnTo>
                    <a:pt x="2645" y="168"/>
                  </a:lnTo>
                  <a:lnTo>
                    <a:pt x="2646" y="169"/>
                  </a:lnTo>
                  <a:lnTo>
                    <a:pt x="2648" y="169"/>
                  </a:lnTo>
                  <a:lnTo>
                    <a:pt x="2652" y="168"/>
                  </a:lnTo>
                  <a:lnTo>
                    <a:pt x="2658" y="167"/>
                  </a:lnTo>
                  <a:lnTo>
                    <a:pt x="2664" y="166"/>
                  </a:lnTo>
                  <a:lnTo>
                    <a:pt x="2664" y="160"/>
                  </a:lnTo>
                  <a:lnTo>
                    <a:pt x="2664" y="153"/>
                  </a:lnTo>
                  <a:lnTo>
                    <a:pt x="2672" y="151"/>
                  </a:lnTo>
                  <a:lnTo>
                    <a:pt x="2680" y="148"/>
                  </a:lnTo>
                  <a:lnTo>
                    <a:pt x="2685" y="145"/>
                  </a:lnTo>
                  <a:lnTo>
                    <a:pt x="2689" y="142"/>
                  </a:lnTo>
                  <a:lnTo>
                    <a:pt x="2692" y="139"/>
                  </a:lnTo>
                  <a:lnTo>
                    <a:pt x="2696" y="137"/>
                  </a:lnTo>
                  <a:lnTo>
                    <a:pt x="2700" y="135"/>
                  </a:lnTo>
                  <a:lnTo>
                    <a:pt x="2704" y="135"/>
                  </a:lnTo>
                  <a:lnTo>
                    <a:pt x="2709" y="137"/>
                  </a:lnTo>
                  <a:lnTo>
                    <a:pt x="2715" y="138"/>
                  </a:lnTo>
                  <a:lnTo>
                    <a:pt x="2724" y="139"/>
                  </a:lnTo>
                  <a:lnTo>
                    <a:pt x="2733" y="140"/>
                  </a:lnTo>
                  <a:lnTo>
                    <a:pt x="2749" y="141"/>
                  </a:lnTo>
                  <a:lnTo>
                    <a:pt x="2757" y="141"/>
                  </a:lnTo>
                  <a:lnTo>
                    <a:pt x="2752" y="153"/>
                  </a:lnTo>
                  <a:lnTo>
                    <a:pt x="2745" y="164"/>
                  </a:lnTo>
                  <a:lnTo>
                    <a:pt x="2738" y="173"/>
                  </a:lnTo>
                  <a:lnTo>
                    <a:pt x="2731" y="180"/>
                  </a:lnTo>
                  <a:lnTo>
                    <a:pt x="2723" y="188"/>
                  </a:lnTo>
                  <a:lnTo>
                    <a:pt x="2716" y="196"/>
                  </a:lnTo>
                  <a:lnTo>
                    <a:pt x="2710" y="204"/>
                  </a:lnTo>
                  <a:lnTo>
                    <a:pt x="2704" y="216"/>
                  </a:lnTo>
                  <a:lnTo>
                    <a:pt x="2712" y="217"/>
                  </a:lnTo>
                  <a:lnTo>
                    <a:pt x="2719" y="218"/>
                  </a:lnTo>
                  <a:lnTo>
                    <a:pt x="2725" y="218"/>
                  </a:lnTo>
                  <a:lnTo>
                    <a:pt x="2732" y="218"/>
                  </a:lnTo>
                  <a:lnTo>
                    <a:pt x="2744" y="216"/>
                  </a:lnTo>
                  <a:lnTo>
                    <a:pt x="2750" y="216"/>
                  </a:lnTo>
                  <a:lnTo>
                    <a:pt x="2780" y="194"/>
                  </a:lnTo>
                  <a:lnTo>
                    <a:pt x="2810" y="172"/>
                  </a:lnTo>
                  <a:lnTo>
                    <a:pt x="2817" y="167"/>
                  </a:lnTo>
                  <a:lnTo>
                    <a:pt x="2825" y="163"/>
                  </a:lnTo>
                  <a:lnTo>
                    <a:pt x="2834" y="159"/>
                  </a:lnTo>
                  <a:lnTo>
                    <a:pt x="2843" y="155"/>
                  </a:lnTo>
                  <a:lnTo>
                    <a:pt x="2853" y="151"/>
                  </a:lnTo>
                  <a:lnTo>
                    <a:pt x="2862" y="149"/>
                  </a:lnTo>
                  <a:lnTo>
                    <a:pt x="2872" y="147"/>
                  </a:lnTo>
                  <a:lnTo>
                    <a:pt x="2883" y="147"/>
                  </a:lnTo>
                  <a:lnTo>
                    <a:pt x="2884" y="139"/>
                  </a:lnTo>
                  <a:lnTo>
                    <a:pt x="2885" y="132"/>
                  </a:lnTo>
                  <a:lnTo>
                    <a:pt x="2888" y="126"/>
                  </a:lnTo>
                  <a:lnTo>
                    <a:pt x="2891" y="121"/>
                  </a:lnTo>
                  <a:lnTo>
                    <a:pt x="2895" y="116"/>
                  </a:lnTo>
                  <a:lnTo>
                    <a:pt x="2900" y="111"/>
                  </a:lnTo>
                  <a:lnTo>
                    <a:pt x="2905" y="107"/>
                  </a:lnTo>
                  <a:lnTo>
                    <a:pt x="2912" y="104"/>
                  </a:lnTo>
                  <a:lnTo>
                    <a:pt x="2918" y="101"/>
                  </a:lnTo>
                  <a:lnTo>
                    <a:pt x="2925" y="98"/>
                  </a:lnTo>
                  <a:lnTo>
                    <a:pt x="2932" y="96"/>
                  </a:lnTo>
                  <a:lnTo>
                    <a:pt x="2939" y="94"/>
                  </a:lnTo>
                  <a:lnTo>
                    <a:pt x="2955" y="92"/>
                  </a:lnTo>
                  <a:lnTo>
                    <a:pt x="2970" y="91"/>
                  </a:lnTo>
                  <a:lnTo>
                    <a:pt x="2978" y="92"/>
                  </a:lnTo>
                  <a:lnTo>
                    <a:pt x="2984" y="93"/>
                  </a:lnTo>
                  <a:lnTo>
                    <a:pt x="2993" y="95"/>
                  </a:lnTo>
                  <a:lnTo>
                    <a:pt x="3001" y="98"/>
                  </a:lnTo>
                  <a:lnTo>
                    <a:pt x="3008" y="101"/>
                  </a:lnTo>
                  <a:lnTo>
                    <a:pt x="3017" y="103"/>
                  </a:lnTo>
                  <a:lnTo>
                    <a:pt x="3026" y="104"/>
                  </a:lnTo>
                  <a:lnTo>
                    <a:pt x="3036" y="105"/>
                  </a:lnTo>
                  <a:lnTo>
                    <a:pt x="3036" y="110"/>
                  </a:lnTo>
                  <a:lnTo>
                    <a:pt x="3036" y="117"/>
                  </a:lnTo>
                  <a:lnTo>
                    <a:pt x="3036" y="126"/>
                  </a:lnTo>
                  <a:lnTo>
                    <a:pt x="3036" y="135"/>
                  </a:lnTo>
                  <a:lnTo>
                    <a:pt x="3036" y="139"/>
                  </a:lnTo>
                  <a:lnTo>
                    <a:pt x="3035" y="143"/>
                  </a:lnTo>
                  <a:lnTo>
                    <a:pt x="3033" y="147"/>
                  </a:lnTo>
                  <a:lnTo>
                    <a:pt x="3030" y="150"/>
                  </a:lnTo>
                  <a:lnTo>
                    <a:pt x="3025" y="157"/>
                  </a:lnTo>
                  <a:lnTo>
                    <a:pt x="3018" y="162"/>
                  </a:lnTo>
                  <a:lnTo>
                    <a:pt x="3003" y="170"/>
                  </a:lnTo>
                  <a:lnTo>
                    <a:pt x="2990" y="178"/>
                  </a:lnTo>
                  <a:lnTo>
                    <a:pt x="2982" y="196"/>
                  </a:lnTo>
                  <a:lnTo>
                    <a:pt x="2973" y="214"/>
                  </a:lnTo>
                  <a:lnTo>
                    <a:pt x="2968" y="222"/>
                  </a:lnTo>
                  <a:lnTo>
                    <a:pt x="2963" y="229"/>
                  </a:lnTo>
                  <a:lnTo>
                    <a:pt x="2958" y="236"/>
                  </a:lnTo>
                  <a:lnTo>
                    <a:pt x="2951" y="243"/>
                  </a:lnTo>
                  <a:lnTo>
                    <a:pt x="2945" y="249"/>
                  </a:lnTo>
                  <a:lnTo>
                    <a:pt x="2938" y="254"/>
                  </a:lnTo>
                  <a:lnTo>
                    <a:pt x="2931" y="259"/>
                  </a:lnTo>
                  <a:lnTo>
                    <a:pt x="2923" y="263"/>
                  </a:lnTo>
                  <a:lnTo>
                    <a:pt x="2914" y="267"/>
                  </a:lnTo>
                  <a:lnTo>
                    <a:pt x="2904" y="269"/>
                  </a:lnTo>
                  <a:lnTo>
                    <a:pt x="2894" y="271"/>
                  </a:lnTo>
                  <a:lnTo>
                    <a:pt x="2883" y="271"/>
                  </a:lnTo>
                  <a:lnTo>
                    <a:pt x="2878" y="271"/>
                  </a:lnTo>
                  <a:lnTo>
                    <a:pt x="2872" y="270"/>
                  </a:lnTo>
                  <a:lnTo>
                    <a:pt x="2867" y="268"/>
                  </a:lnTo>
                  <a:lnTo>
                    <a:pt x="2861" y="266"/>
                  </a:lnTo>
                  <a:lnTo>
                    <a:pt x="2856" y="263"/>
                  </a:lnTo>
                  <a:lnTo>
                    <a:pt x="2850" y="260"/>
                  </a:lnTo>
                  <a:lnTo>
                    <a:pt x="2847" y="256"/>
                  </a:lnTo>
                  <a:lnTo>
                    <a:pt x="2844" y="252"/>
                  </a:lnTo>
                  <a:lnTo>
                    <a:pt x="2838" y="257"/>
                  </a:lnTo>
                  <a:lnTo>
                    <a:pt x="2835" y="264"/>
                  </a:lnTo>
                  <a:lnTo>
                    <a:pt x="2834" y="268"/>
                  </a:lnTo>
                  <a:lnTo>
                    <a:pt x="2834" y="272"/>
                  </a:lnTo>
                  <a:lnTo>
                    <a:pt x="2835" y="275"/>
                  </a:lnTo>
                  <a:lnTo>
                    <a:pt x="2837" y="277"/>
                  </a:lnTo>
                  <a:lnTo>
                    <a:pt x="2829" y="278"/>
                  </a:lnTo>
                  <a:lnTo>
                    <a:pt x="2823" y="279"/>
                  </a:lnTo>
                  <a:lnTo>
                    <a:pt x="2817" y="281"/>
                  </a:lnTo>
                  <a:lnTo>
                    <a:pt x="2811" y="283"/>
                  </a:lnTo>
                  <a:lnTo>
                    <a:pt x="2805" y="285"/>
                  </a:lnTo>
                  <a:lnTo>
                    <a:pt x="2801" y="287"/>
                  </a:lnTo>
                  <a:lnTo>
                    <a:pt x="2795" y="289"/>
                  </a:lnTo>
                  <a:lnTo>
                    <a:pt x="2790" y="289"/>
                  </a:lnTo>
                  <a:lnTo>
                    <a:pt x="2783" y="288"/>
                  </a:lnTo>
                  <a:lnTo>
                    <a:pt x="2777" y="286"/>
                  </a:lnTo>
                  <a:lnTo>
                    <a:pt x="2770" y="283"/>
                  </a:lnTo>
                  <a:lnTo>
                    <a:pt x="2765" y="279"/>
                  </a:lnTo>
                  <a:lnTo>
                    <a:pt x="2754" y="271"/>
                  </a:lnTo>
                  <a:lnTo>
                    <a:pt x="2744" y="264"/>
                  </a:lnTo>
                  <a:lnTo>
                    <a:pt x="2730" y="272"/>
                  </a:lnTo>
                  <a:lnTo>
                    <a:pt x="2717" y="281"/>
                  </a:lnTo>
                  <a:lnTo>
                    <a:pt x="2707" y="290"/>
                  </a:lnTo>
                  <a:lnTo>
                    <a:pt x="2696" y="299"/>
                  </a:lnTo>
                  <a:lnTo>
                    <a:pt x="2685" y="307"/>
                  </a:lnTo>
                  <a:lnTo>
                    <a:pt x="2671" y="313"/>
                  </a:lnTo>
                  <a:lnTo>
                    <a:pt x="2664" y="316"/>
                  </a:lnTo>
                  <a:lnTo>
                    <a:pt x="2656" y="318"/>
                  </a:lnTo>
                  <a:lnTo>
                    <a:pt x="2647" y="319"/>
                  </a:lnTo>
                  <a:lnTo>
                    <a:pt x="2637" y="319"/>
                  </a:lnTo>
                  <a:lnTo>
                    <a:pt x="2626" y="319"/>
                  </a:lnTo>
                  <a:lnTo>
                    <a:pt x="2615" y="317"/>
                  </a:lnTo>
                  <a:lnTo>
                    <a:pt x="2602" y="315"/>
                  </a:lnTo>
                  <a:lnTo>
                    <a:pt x="2590" y="312"/>
                  </a:lnTo>
                  <a:lnTo>
                    <a:pt x="2579" y="308"/>
                  </a:lnTo>
                  <a:lnTo>
                    <a:pt x="2569" y="304"/>
                  </a:lnTo>
                  <a:lnTo>
                    <a:pt x="2562" y="300"/>
                  </a:lnTo>
                  <a:lnTo>
                    <a:pt x="2558" y="295"/>
                  </a:lnTo>
                  <a:lnTo>
                    <a:pt x="2518" y="295"/>
                  </a:lnTo>
                  <a:lnTo>
                    <a:pt x="2521" y="303"/>
                  </a:lnTo>
                  <a:lnTo>
                    <a:pt x="2525" y="309"/>
                  </a:lnTo>
                  <a:lnTo>
                    <a:pt x="2530" y="314"/>
                  </a:lnTo>
                  <a:lnTo>
                    <a:pt x="2536" y="318"/>
                  </a:lnTo>
                  <a:lnTo>
                    <a:pt x="2542" y="322"/>
                  </a:lnTo>
                  <a:lnTo>
                    <a:pt x="2550" y="324"/>
                  </a:lnTo>
                  <a:lnTo>
                    <a:pt x="2557" y="326"/>
                  </a:lnTo>
                  <a:lnTo>
                    <a:pt x="2565" y="327"/>
                  </a:lnTo>
                  <a:lnTo>
                    <a:pt x="2601" y="328"/>
                  </a:lnTo>
                  <a:lnTo>
                    <a:pt x="2637" y="326"/>
                  </a:lnTo>
                  <a:lnTo>
                    <a:pt x="2637" y="335"/>
                  </a:lnTo>
                  <a:lnTo>
                    <a:pt x="2638" y="342"/>
                  </a:lnTo>
                  <a:lnTo>
                    <a:pt x="2641" y="349"/>
                  </a:lnTo>
                  <a:lnTo>
                    <a:pt x="2644" y="357"/>
                  </a:lnTo>
                  <a:lnTo>
                    <a:pt x="2619" y="363"/>
                  </a:lnTo>
                  <a:lnTo>
                    <a:pt x="2590" y="371"/>
                  </a:lnTo>
                  <a:lnTo>
                    <a:pt x="2562" y="382"/>
                  </a:lnTo>
                  <a:lnTo>
                    <a:pt x="2531" y="392"/>
                  </a:lnTo>
                  <a:lnTo>
                    <a:pt x="2501" y="402"/>
                  </a:lnTo>
                  <a:lnTo>
                    <a:pt x="2473" y="410"/>
                  </a:lnTo>
                  <a:lnTo>
                    <a:pt x="2458" y="414"/>
                  </a:lnTo>
                  <a:lnTo>
                    <a:pt x="2444" y="416"/>
                  </a:lnTo>
                  <a:lnTo>
                    <a:pt x="2431" y="418"/>
                  </a:lnTo>
                  <a:lnTo>
                    <a:pt x="2419" y="418"/>
                  </a:lnTo>
                  <a:lnTo>
                    <a:pt x="2339" y="400"/>
                  </a:lnTo>
                  <a:lnTo>
                    <a:pt x="2319" y="400"/>
                  </a:lnTo>
                  <a:lnTo>
                    <a:pt x="2340" y="408"/>
                  </a:lnTo>
                  <a:lnTo>
                    <a:pt x="2361" y="416"/>
                  </a:lnTo>
                  <a:lnTo>
                    <a:pt x="2372" y="420"/>
                  </a:lnTo>
                  <a:lnTo>
                    <a:pt x="2382" y="425"/>
                  </a:lnTo>
                  <a:lnTo>
                    <a:pt x="2390" y="430"/>
                  </a:lnTo>
                  <a:lnTo>
                    <a:pt x="2398" y="437"/>
                  </a:lnTo>
                  <a:lnTo>
                    <a:pt x="2394" y="444"/>
                  </a:lnTo>
                  <a:lnTo>
                    <a:pt x="2388" y="449"/>
                  </a:lnTo>
                  <a:lnTo>
                    <a:pt x="2384" y="454"/>
                  </a:lnTo>
                  <a:lnTo>
                    <a:pt x="2378" y="457"/>
                  </a:lnTo>
                  <a:lnTo>
                    <a:pt x="2373" y="461"/>
                  </a:lnTo>
                  <a:lnTo>
                    <a:pt x="2368" y="463"/>
                  </a:lnTo>
                  <a:lnTo>
                    <a:pt x="2363" y="465"/>
                  </a:lnTo>
                  <a:lnTo>
                    <a:pt x="2357" y="467"/>
                  </a:lnTo>
                  <a:lnTo>
                    <a:pt x="2333" y="471"/>
                  </a:lnTo>
                  <a:lnTo>
                    <a:pt x="2306" y="474"/>
                  </a:lnTo>
                  <a:lnTo>
                    <a:pt x="2296" y="477"/>
                  </a:lnTo>
                  <a:lnTo>
                    <a:pt x="2286" y="481"/>
                  </a:lnTo>
                  <a:lnTo>
                    <a:pt x="2277" y="486"/>
                  </a:lnTo>
                  <a:lnTo>
                    <a:pt x="2268" y="492"/>
                  </a:lnTo>
                  <a:lnTo>
                    <a:pt x="2260" y="497"/>
                  </a:lnTo>
                  <a:lnTo>
                    <a:pt x="2251" y="501"/>
                  </a:lnTo>
                  <a:lnTo>
                    <a:pt x="2242" y="504"/>
                  </a:lnTo>
                  <a:lnTo>
                    <a:pt x="2232" y="505"/>
                  </a:lnTo>
                  <a:lnTo>
                    <a:pt x="2232" y="517"/>
                  </a:lnTo>
                  <a:lnTo>
                    <a:pt x="2232" y="529"/>
                  </a:lnTo>
                  <a:lnTo>
                    <a:pt x="2220" y="532"/>
                  </a:lnTo>
                  <a:lnTo>
                    <a:pt x="2208" y="537"/>
                  </a:lnTo>
                  <a:lnTo>
                    <a:pt x="2194" y="542"/>
                  </a:lnTo>
                  <a:lnTo>
                    <a:pt x="2181" y="550"/>
                  </a:lnTo>
                  <a:lnTo>
                    <a:pt x="2166" y="559"/>
                  </a:lnTo>
                  <a:lnTo>
                    <a:pt x="2151" y="568"/>
                  </a:lnTo>
                  <a:lnTo>
                    <a:pt x="2138" y="578"/>
                  </a:lnTo>
                  <a:lnTo>
                    <a:pt x="2123" y="588"/>
                  </a:lnTo>
                  <a:lnTo>
                    <a:pt x="2110" y="601"/>
                  </a:lnTo>
                  <a:lnTo>
                    <a:pt x="2098" y="613"/>
                  </a:lnTo>
                  <a:lnTo>
                    <a:pt x="2087" y="625"/>
                  </a:lnTo>
                  <a:lnTo>
                    <a:pt x="2078" y="637"/>
                  </a:lnTo>
                  <a:lnTo>
                    <a:pt x="2071" y="650"/>
                  </a:lnTo>
                  <a:lnTo>
                    <a:pt x="2064" y="664"/>
                  </a:lnTo>
                  <a:lnTo>
                    <a:pt x="2062" y="670"/>
                  </a:lnTo>
                  <a:lnTo>
                    <a:pt x="2061" y="677"/>
                  </a:lnTo>
                  <a:lnTo>
                    <a:pt x="2060" y="683"/>
                  </a:lnTo>
                  <a:lnTo>
                    <a:pt x="2060" y="689"/>
                  </a:lnTo>
                  <a:lnTo>
                    <a:pt x="2106" y="689"/>
                  </a:lnTo>
                  <a:lnTo>
                    <a:pt x="2104" y="714"/>
                  </a:lnTo>
                  <a:lnTo>
                    <a:pt x="2102" y="736"/>
                  </a:lnTo>
                  <a:lnTo>
                    <a:pt x="2100" y="745"/>
                  </a:lnTo>
                  <a:lnTo>
                    <a:pt x="2100" y="753"/>
                  </a:lnTo>
                  <a:lnTo>
                    <a:pt x="2102" y="757"/>
                  </a:lnTo>
                  <a:lnTo>
                    <a:pt x="2103" y="759"/>
                  </a:lnTo>
                  <a:lnTo>
                    <a:pt x="2104" y="762"/>
                  </a:lnTo>
                  <a:lnTo>
                    <a:pt x="2106" y="763"/>
                  </a:lnTo>
                  <a:lnTo>
                    <a:pt x="2086" y="776"/>
                  </a:lnTo>
                  <a:lnTo>
                    <a:pt x="2087" y="780"/>
                  </a:lnTo>
                  <a:lnTo>
                    <a:pt x="2089" y="784"/>
                  </a:lnTo>
                  <a:lnTo>
                    <a:pt x="2093" y="787"/>
                  </a:lnTo>
                  <a:lnTo>
                    <a:pt x="2097" y="790"/>
                  </a:lnTo>
                  <a:lnTo>
                    <a:pt x="2106" y="793"/>
                  </a:lnTo>
                  <a:lnTo>
                    <a:pt x="2112" y="794"/>
                  </a:lnTo>
                  <a:lnTo>
                    <a:pt x="2193" y="776"/>
                  </a:lnTo>
                  <a:lnTo>
                    <a:pt x="2204" y="782"/>
                  </a:lnTo>
                  <a:lnTo>
                    <a:pt x="2214" y="789"/>
                  </a:lnTo>
                  <a:lnTo>
                    <a:pt x="2223" y="796"/>
                  </a:lnTo>
                  <a:lnTo>
                    <a:pt x="2232" y="803"/>
                  </a:lnTo>
                  <a:lnTo>
                    <a:pt x="2250" y="819"/>
                  </a:lnTo>
                  <a:lnTo>
                    <a:pt x="2266" y="836"/>
                  </a:lnTo>
                  <a:lnTo>
                    <a:pt x="2284" y="852"/>
                  </a:lnTo>
                  <a:lnTo>
                    <a:pt x="2301" y="866"/>
                  </a:lnTo>
                  <a:lnTo>
                    <a:pt x="2311" y="872"/>
                  </a:lnTo>
                  <a:lnTo>
                    <a:pt x="2322" y="878"/>
                  </a:lnTo>
                  <a:lnTo>
                    <a:pt x="2333" y="883"/>
                  </a:lnTo>
                  <a:lnTo>
                    <a:pt x="2345" y="887"/>
                  </a:lnTo>
                  <a:lnTo>
                    <a:pt x="2345" y="891"/>
                  </a:lnTo>
                  <a:lnTo>
                    <a:pt x="2346" y="895"/>
                  </a:lnTo>
                  <a:lnTo>
                    <a:pt x="2347" y="898"/>
                  </a:lnTo>
                  <a:lnTo>
                    <a:pt x="2350" y="901"/>
                  </a:lnTo>
                  <a:lnTo>
                    <a:pt x="2352" y="903"/>
                  </a:lnTo>
                  <a:lnTo>
                    <a:pt x="2354" y="905"/>
                  </a:lnTo>
                  <a:lnTo>
                    <a:pt x="2356" y="906"/>
                  </a:lnTo>
                  <a:lnTo>
                    <a:pt x="2360" y="907"/>
                  </a:lnTo>
                  <a:lnTo>
                    <a:pt x="2367" y="909"/>
                  </a:lnTo>
                  <a:lnTo>
                    <a:pt x="2375" y="908"/>
                  </a:lnTo>
                  <a:lnTo>
                    <a:pt x="2383" y="907"/>
                  </a:lnTo>
                  <a:lnTo>
                    <a:pt x="2391" y="905"/>
                  </a:lnTo>
                  <a:lnTo>
                    <a:pt x="2409" y="900"/>
                  </a:lnTo>
                  <a:lnTo>
                    <a:pt x="2423" y="894"/>
                  </a:lnTo>
                  <a:lnTo>
                    <a:pt x="2434" y="889"/>
                  </a:lnTo>
                  <a:lnTo>
                    <a:pt x="2439" y="887"/>
                  </a:lnTo>
                  <a:lnTo>
                    <a:pt x="2485" y="905"/>
                  </a:lnTo>
                  <a:lnTo>
                    <a:pt x="2479" y="917"/>
                  </a:lnTo>
                  <a:lnTo>
                    <a:pt x="2474" y="925"/>
                  </a:lnTo>
                  <a:lnTo>
                    <a:pt x="2467" y="931"/>
                  </a:lnTo>
                  <a:lnTo>
                    <a:pt x="2458" y="936"/>
                  </a:lnTo>
                  <a:lnTo>
                    <a:pt x="2472" y="949"/>
                  </a:lnTo>
                  <a:lnTo>
                    <a:pt x="2461" y="971"/>
                  </a:lnTo>
                  <a:lnTo>
                    <a:pt x="2450" y="995"/>
                  </a:lnTo>
                  <a:lnTo>
                    <a:pt x="2445" y="1006"/>
                  </a:lnTo>
                  <a:lnTo>
                    <a:pt x="2442" y="1018"/>
                  </a:lnTo>
                  <a:lnTo>
                    <a:pt x="2440" y="1029"/>
                  </a:lnTo>
                  <a:lnTo>
                    <a:pt x="2439" y="1040"/>
                  </a:lnTo>
                  <a:lnTo>
                    <a:pt x="2440" y="1049"/>
                  </a:lnTo>
                  <a:lnTo>
                    <a:pt x="2443" y="1059"/>
                  </a:lnTo>
                  <a:lnTo>
                    <a:pt x="2447" y="1070"/>
                  </a:lnTo>
                  <a:lnTo>
                    <a:pt x="2454" y="1081"/>
                  </a:lnTo>
                  <a:lnTo>
                    <a:pt x="2462" y="1092"/>
                  </a:lnTo>
                  <a:lnTo>
                    <a:pt x="2469" y="1101"/>
                  </a:lnTo>
                  <a:lnTo>
                    <a:pt x="2473" y="1104"/>
                  </a:lnTo>
                  <a:lnTo>
                    <a:pt x="2477" y="1107"/>
                  </a:lnTo>
                  <a:lnTo>
                    <a:pt x="2481" y="1108"/>
                  </a:lnTo>
                  <a:lnTo>
                    <a:pt x="2485" y="1109"/>
                  </a:lnTo>
                  <a:lnTo>
                    <a:pt x="2487" y="1114"/>
                  </a:lnTo>
                  <a:lnTo>
                    <a:pt x="2492" y="1121"/>
                  </a:lnTo>
                  <a:lnTo>
                    <a:pt x="2499" y="1128"/>
                  </a:lnTo>
                  <a:lnTo>
                    <a:pt x="2504" y="1133"/>
                  </a:lnTo>
                  <a:lnTo>
                    <a:pt x="2528" y="1113"/>
                  </a:lnTo>
                  <a:lnTo>
                    <a:pt x="2548" y="1091"/>
                  </a:lnTo>
                  <a:lnTo>
                    <a:pt x="2559" y="1080"/>
                  </a:lnTo>
                  <a:lnTo>
                    <a:pt x="2569" y="1068"/>
                  </a:lnTo>
                  <a:lnTo>
                    <a:pt x="2578" y="1057"/>
                  </a:lnTo>
                  <a:lnTo>
                    <a:pt x="2587" y="1043"/>
                  </a:lnTo>
                  <a:lnTo>
                    <a:pt x="2595" y="1031"/>
                  </a:lnTo>
                  <a:lnTo>
                    <a:pt x="2602" y="1017"/>
                  </a:lnTo>
                  <a:lnTo>
                    <a:pt x="2609" y="1003"/>
                  </a:lnTo>
                  <a:lnTo>
                    <a:pt x="2614" y="987"/>
                  </a:lnTo>
                  <a:lnTo>
                    <a:pt x="2619" y="971"/>
                  </a:lnTo>
                  <a:lnTo>
                    <a:pt x="2622" y="955"/>
                  </a:lnTo>
                  <a:lnTo>
                    <a:pt x="2624" y="937"/>
                  </a:lnTo>
                  <a:lnTo>
                    <a:pt x="2624" y="917"/>
                  </a:lnTo>
                  <a:lnTo>
                    <a:pt x="2638" y="917"/>
                  </a:lnTo>
                  <a:lnTo>
                    <a:pt x="2655" y="914"/>
                  </a:lnTo>
                  <a:lnTo>
                    <a:pt x="2672" y="911"/>
                  </a:lnTo>
                  <a:lnTo>
                    <a:pt x="2690" y="906"/>
                  </a:lnTo>
                  <a:lnTo>
                    <a:pt x="2709" y="900"/>
                  </a:lnTo>
                  <a:lnTo>
                    <a:pt x="2727" y="892"/>
                  </a:lnTo>
                  <a:lnTo>
                    <a:pt x="2746" y="884"/>
                  </a:lnTo>
                  <a:lnTo>
                    <a:pt x="2765" y="873"/>
                  </a:lnTo>
                  <a:lnTo>
                    <a:pt x="2782" y="863"/>
                  </a:lnTo>
                  <a:lnTo>
                    <a:pt x="2798" y="852"/>
                  </a:lnTo>
                  <a:lnTo>
                    <a:pt x="2813" y="840"/>
                  </a:lnTo>
                  <a:lnTo>
                    <a:pt x="2825" y="827"/>
                  </a:lnTo>
                  <a:lnTo>
                    <a:pt x="2831" y="819"/>
                  </a:lnTo>
                  <a:lnTo>
                    <a:pt x="2836" y="813"/>
                  </a:lnTo>
                  <a:lnTo>
                    <a:pt x="2839" y="806"/>
                  </a:lnTo>
                  <a:lnTo>
                    <a:pt x="2844" y="799"/>
                  </a:lnTo>
                  <a:lnTo>
                    <a:pt x="2846" y="792"/>
                  </a:lnTo>
                  <a:lnTo>
                    <a:pt x="2848" y="785"/>
                  </a:lnTo>
                  <a:lnTo>
                    <a:pt x="2849" y="777"/>
                  </a:lnTo>
                  <a:lnTo>
                    <a:pt x="2850" y="770"/>
                  </a:lnTo>
                  <a:lnTo>
                    <a:pt x="2849" y="763"/>
                  </a:lnTo>
                  <a:lnTo>
                    <a:pt x="2848" y="757"/>
                  </a:lnTo>
                  <a:lnTo>
                    <a:pt x="2846" y="752"/>
                  </a:lnTo>
                  <a:lnTo>
                    <a:pt x="2843" y="747"/>
                  </a:lnTo>
                  <a:lnTo>
                    <a:pt x="2835" y="738"/>
                  </a:lnTo>
                  <a:lnTo>
                    <a:pt x="2827" y="731"/>
                  </a:lnTo>
                  <a:lnTo>
                    <a:pt x="2819" y="725"/>
                  </a:lnTo>
                  <a:lnTo>
                    <a:pt x="2811" y="718"/>
                  </a:lnTo>
                  <a:lnTo>
                    <a:pt x="2808" y="715"/>
                  </a:lnTo>
                  <a:lnTo>
                    <a:pt x="2805" y="711"/>
                  </a:lnTo>
                  <a:lnTo>
                    <a:pt x="2804" y="706"/>
                  </a:lnTo>
                  <a:lnTo>
                    <a:pt x="2804" y="702"/>
                  </a:lnTo>
                  <a:lnTo>
                    <a:pt x="2804" y="698"/>
                  </a:lnTo>
                  <a:lnTo>
                    <a:pt x="2808" y="694"/>
                  </a:lnTo>
                  <a:lnTo>
                    <a:pt x="2812" y="688"/>
                  </a:lnTo>
                  <a:lnTo>
                    <a:pt x="2819" y="680"/>
                  </a:lnTo>
                  <a:lnTo>
                    <a:pt x="2833" y="664"/>
                  </a:lnTo>
                  <a:lnTo>
                    <a:pt x="2850" y="645"/>
                  </a:lnTo>
                  <a:lnTo>
                    <a:pt x="2882" y="612"/>
                  </a:lnTo>
                  <a:lnTo>
                    <a:pt x="2896" y="597"/>
                  </a:lnTo>
                  <a:lnTo>
                    <a:pt x="2894" y="593"/>
                  </a:lnTo>
                  <a:lnTo>
                    <a:pt x="2892" y="589"/>
                  </a:lnTo>
                  <a:lnTo>
                    <a:pt x="2891" y="585"/>
                  </a:lnTo>
                  <a:lnTo>
                    <a:pt x="2890" y="581"/>
                  </a:lnTo>
                  <a:lnTo>
                    <a:pt x="2890" y="573"/>
                  </a:lnTo>
                  <a:lnTo>
                    <a:pt x="2892" y="566"/>
                  </a:lnTo>
                  <a:lnTo>
                    <a:pt x="2896" y="558"/>
                  </a:lnTo>
                  <a:lnTo>
                    <a:pt x="2902" y="551"/>
                  </a:lnTo>
                  <a:lnTo>
                    <a:pt x="2909" y="544"/>
                  </a:lnTo>
                  <a:lnTo>
                    <a:pt x="2916" y="535"/>
                  </a:lnTo>
                  <a:lnTo>
                    <a:pt x="2934" y="520"/>
                  </a:lnTo>
                  <a:lnTo>
                    <a:pt x="2951" y="505"/>
                  </a:lnTo>
                  <a:lnTo>
                    <a:pt x="2959" y="498"/>
                  </a:lnTo>
                  <a:lnTo>
                    <a:pt x="2966" y="490"/>
                  </a:lnTo>
                  <a:lnTo>
                    <a:pt x="2972" y="482"/>
                  </a:lnTo>
                  <a:lnTo>
                    <a:pt x="2977" y="474"/>
                  </a:lnTo>
                  <a:lnTo>
                    <a:pt x="3149" y="480"/>
                  </a:lnTo>
                  <a:lnTo>
                    <a:pt x="3149" y="485"/>
                  </a:lnTo>
                  <a:lnTo>
                    <a:pt x="3150" y="490"/>
                  </a:lnTo>
                  <a:lnTo>
                    <a:pt x="3151" y="494"/>
                  </a:lnTo>
                  <a:lnTo>
                    <a:pt x="3153" y="497"/>
                  </a:lnTo>
                  <a:lnTo>
                    <a:pt x="3156" y="500"/>
                  </a:lnTo>
                  <a:lnTo>
                    <a:pt x="3159" y="502"/>
                  </a:lnTo>
                  <a:lnTo>
                    <a:pt x="3161" y="503"/>
                  </a:lnTo>
                  <a:lnTo>
                    <a:pt x="3165" y="504"/>
                  </a:lnTo>
                  <a:lnTo>
                    <a:pt x="3180" y="505"/>
                  </a:lnTo>
                  <a:lnTo>
                    <a:pt x="3196" y="505"/>
                  </a:lnTo>
                  <a:lnTo>
                    <a:pt x="3201" y="509"/>
                  </a:lnTo>
                  <a:lnTo>
                    <a:pt x="3204" y="514"/>
                  </a:lnTo>
                  <a:lnTo>
                    <a:pt x="3208" y="521"/>
                  </a:lnTo>
                  <a:lnTo>
                    <a:pt x="3210" y="529"/>
                  </a:lnTo>
                  <a:lnTo>
                    <a:pt x="3215" y="545"/>
                  </a:lnTo>
                  <a:lnTo>
                    <a:pt x="3216" y="554"/>
                  </a:lnTo>
                  <a:lnTo>
                    <a:pt x="3221" y="556"/>
                  </a:lnTo>
                  <a:lnTo>
                    <a:pt x="3229" y="557"/>
                  </a:lnTo>
                  <a:lnTo>
                    <a:pt x="3238" y="557"/>
                  </a:lnTo>
                  <a:lnTo>
                    <a:pt x="3247" y="557"/>
                  </a:lnTo>
                  <a:lnTo>
                    <a:pt x="3268" y="555"/>
                  </a:lnTo>
                  <a:lnTo>
                    <a:pt x="3288" y="554"/>
                  </a:lnTo>
                  <a:lnTo>
                    <a:pt x="3292" y="566"/>
                  </a:lnTo>
                  <a:lnTo>
                    <a:pt x="3295" y="572"/>
                  </a:lnTo>
                  <a:lnTo>
                    <a:pt x="3288" y="579"/>
                  </a:lnTo>
                  <a:lnTo>
                    <a:pt x="3282" y="585"/>
                  </a:lnTo>
                  <a:lnTo>
                    <a:pt x="3276" y="592"/>
                  </a:lnTo>
                  <a:lnTo>
                    <a:pt x="3272" y="601"/>
                  </a:lnTo>
                  <a:lnTo>
                    <a:pt x="3264" y="616"/>
                  </a:lnTo>
                  <a:lnTo>
                    <a:pt x="3257" y="632"/>
                  </a:lnTo>
                  <a:lnTo>
                    <a:pt x="3251" y="646"/>
                  </a:lnTo>
                  <a:lnTo>
                    <a:pt x="3245" y="660"/>
                  </a:lnTo>
                  <a:lnTo>
                    <a:pt x="3241" y="666"/>
                  </a:lnTo>
                  <a:lnTo>
                    <a:pt x="3238" y="671"/>
                  </a:lnTo>
                  <a:lnTo>
                    <a:pt x="3234" y="675"/>
                  </a:lnTo>
                  <a:lnTo>
                    <a:pt x="3229" y="677"/>
                  </a:lnTo>
                  <a:lnTo>
                    <a:pt x="3238" y="677"/>
                  </a:lnTo>
                  <a:lnTo>
                    <a:pt x="3246" y="677"/>
                  </a:lnTo>
                  <a:lnTo>
                    <a:pt x="3253" y="677"/>
                  </a:lnTo>
                  <a:lnTo>
                    <a:pt x="3262" y="677"/>
                  </a:lnTo>
                  <a:lnTo>
                    <a:pt x="3262" y="683"/>
                  </a:lnTo>
                  <a:lnTo>
                    <a:pt x="3261" y="688"/>
                  </a:lnTo>
                  <a:lnTo>
                    <a:pt x="3259" y="693"/>
                  </a:lnTo>
                  <a:lnTo>
                    <a:pt x="3257" y="697"/>
                  </a:lnTo>
                  <a:lnTo>
                    <a:pt x="3251" y="705"/>
                  </a:lnTo>
                  <a:lnTo>
                    <a:pt x="3245" y="714"/>
                  </a:lnTo>
                  <a:lnTo>
                    <a:pt x="3238" y="721"/>
                  </a:lnTo>
                  <a:lnTo>
                    <a:pt x="3231" y="729"/>
                  </a:lnTo>
                  <a:lnTo>
                    <a:pt x="3226" y="736"/>
                  </a:lnTo>
                  <a:lnTo>
                    <a:pt x="3223" y="745"/>
                  </a:lnTo>
                  <a:lnTo>
                    <a:pt x="3229" y="742"/>
                  </a:lnTo>
                  <a:lnTo>
                    <a:pt x="3237" y="738"/>
                  </a:lnTo>
                  <a:lnTo>
                    <a:pt x="3245" y="734"/>
                  </a:lnTo>
                  <a:lnTo>
                    <a:pt x="3251" y="730"/>
                  </a:lnTo>
                  <a:lnTo>
                    <a:pt x="3264" y="721"/>
                  </a:lnTo>
                  <a:lnTo>
                    <a:pt x="3275" y="715"/>
                  </a:lnTo>
                  <a:lnTo>
                    <a:pt x="3280" y="717"/>
                  </a:lnTo>
                  <a:lnTo>
                    <a:pt x="3284" y="718"/>
                  </a:lnTo>
                  <a:lnTo>
                    <a:pt x="3290" y="718"/>
                  </a:lnTo>
                  <a:lnTo>
                    <a:pt x="3295" y="718"/>
                  </a:lnTo>
                  <a:lnTo>
                    <a:pt x="3307" y="715"/>
                  </a:lnTo>
                  <a:lnTo>
                    <a:pt x="3320" y="709"/>
                  </a:lnTo>
                  <a:lnTo>
                    <a:pt x="3336" y="703"/>
                  </a:lnTo>
                  <a:lnTo>
                    <a:pt x="3351" y="695"/>
                  </a:lnTo>
                  <a:lnTo>
                    <a:pt x="3368" y="685"/>
                  </a:lnTo>
                  <a:lnTo>
                    <a:pt x="3384" y="675"/>
                  </a:lnTo>
                  <a:lnTo>
                    <a:pt x="3417" y="653"/>
                  </a:lnTo>
                  <a:lnTo>
                    <a:pt x="3447" y="632"/>
                  </a:lnTo>
                  <a:lnTo>
                    <a:pt x="3471" y="615"/>
                  </a:lnTo>
                  <a:lnTo>
                    <a:pt x="3488" y="604"/>
                  </a:lnTo>
                  <a:lnTo>
                    <a:pt x="3492" y="613"/>
                  </a:lnTo>
                  <a:lnTo>
                    <a:pt x="3495" y="621"/>
                  </a:lnTo>
                  <a:lnTo>
                    <a:pt x="3496" y="629"/>
                  </a:lnTo>
                  <a:lnTo>
                    <a:pt x="3496" y="637"/>
                  </a:lnTo>
                  <a:lnTo>
                    <a:pt x="3496" y="653"/>
                  </a:lnTo>
                  <a:lnTo>
                    <a:pt x="3495" y="671"/>
                  </a:lnTo>
                  <a:lnTo>
                    <a:pt x="3521" y="671"/>
                  </a:lnTo>
                  <a:lnTo>
                    <a:pt x="3522" y="680"/>
                  </a:lnTo>
                  <a:lnTo>
                    <a:pt x="3523" y="687"/>
                  </a:lnTo>
                  <a:lnTo>
                    <a:pt x="3521" y="692"/>
                  </a:lnTo>
                  <a:lnTo>
                    <a:pt x="3519" y="698"/>
                  </a:lnTo>
                  <a:lnTo>
                    <a:pt x="3514" y="708"/>
                  </a:lnTo>
                  <a:lnTo>
                    <a:pt x="3508" y="721"/>
                  </a:lnTo>
                  <a:lnTo>
                    <a:pt x="3521" y="721"/>
                  </a:lnTo>
                  <a:lnTo>
                    <a:pt x="3534" y="721"/>
                  </a:lnTo>
                  <a:lnTo>
                    <a:pt x="3534" y="732"/>
                  </a:lnTo>
                  <a:lnTo>
                    <a:pt x="3534" y="741"/>
                  </a:lnTo>
                  <a:lnTo>
                    <a:pt x="3534" y="749"/>
                  </a:lnTo>
                  <a:lnTo>
                    <a:pt x="3534" y="757"/>
                  </a:lnTo>
                  <a:lnTo>
                    <a:pt x="3536" y="762"/>
                  </a:lnTo>
                  <a:lnTo>
                    <a:pt x="3540" y="769"/>
                  </a:lnTo>
                  <a:lnTo>
                    <a:pt x="3542" y="772"/>
                  </a:lnTo>
                  <a:lnTo>
                    <a:pt x="3545" y="774"/>
                  </a:lnTo>
                  <a:lnTo>
                    <a:pt x="3550" y="776"/>
                  </a:lnTo>
                  <a:lnTo>
                    <a:pt x="3554" y="776"/>
                  </a:lnTo>
                  <a:lnTo>
                    <a:pt x="3551" y="786"/>
                  </a:lnTo>
                  <a:lnTo>
                    <a:pt x="3548" y="794"/>
                  </a:lnTo>
                  <a:lnTo>
                    <a:pt x="3542" y="800"/>
                  </a:lnTo>
                  <a:lnTo>
                    <a:pt x="3537" y="804"/>
                  </a:lnTo>
                  <a:lnTo>
                    <a:pt x="3526" y="811"/>
                  </a:lnTo>
                  <a:lnTo>
                    <a:pt x="3515" y="818"/>
                  </a:lnTo>
                  <a:lnTo>
                    <a:pt x="3522" y="828"/>
                  </a:lnTo>
                  <a:lnTo>
                    <a:pt x="3530" y="836"/>
                  </a:lnTo>
                  <a:lnTo>
                    <a:pt x="3539" y="844"/>
                  </a:lnTo>
                  <a:lnTo>
                    <a:pt x="3546" y="851"/>
                  </a:lnTo>
                  <a:lnTo>
                    <a:pt x="3556" y="857"/>
                  </a:lnTo>
                  <a:lnTo>
                    <a:pt x="3565" y="863"/>
                  </a:lnTo>
                  <a:lnTo>
                    <a:pt x="3575" y="869"/>
                  </a:lnTo>
                  <a:lnTo>
                    <a:pt x="3584" y="874"/>
                  </a:lnTo>
                  <a:lnTo>
                    <a:pt x="3605" y="885"/>
                  </a:lnTo>
                  <a:lnTo>
                    <a:pt x="3627" y="894"/>
                  </a:lnTo>
                  <a:lnTo>
                    <a:pt x="3650" y="902"/>
                  </a:lnTo>
                  <a:lnTo>
                    <a:pt x="3674" y="911"/>
                  </a:lnTo>
                  <a:lnTo>
                    <a:pt x="3668" y="918"/>
                  </a:lnTo>
                  <a:lnTo>
                    <a:pt x="3662" y="924"/>
                  </a:lnTo>
                  <a:lnTo>
                    <a:pt x="3652" y="930"/>
                  </a:lnTo>
                  <a:lnTo>
                    <a:pt x="3640" y="936"/>
                  </a:lnTo>
                  <a:lnTo>
                    <a:pt x="3615" y="946"/>
                  </a:lnTo>
                  <a:lnTo>
                    <a:pt x="3588" y="954"/>
                  </a:lnTo>
                  <a:lnTo>
                    <a:pt x="3563" y="961"/>
                  </a:lnTo>
                  <a:lnTo>
                    <a:pt x="3545" y="966"/>
                  </a:lnTo>
                  <a:lnTo>
                    <a:pt x="3540" y="968"/>
                  </a:lnTo>
                  <a:lnTo>
                    <a:pt x="3537" y="970"/>
                  </a:lnTo>
                  <a:lnTo>
                    <a:pt x="3537" y="971"/>
                  </a:lnTo>
                  <a:lnTo>
                    <a:pt x="3537" y="972"/>
                  </a:lnTo>
                  <a:lnTo>
                    <a:pt x="3539" y="972"/>
                  </a:lnTo>
                  <a:lnTo>
                    <a:pt x="3541" y="973"/>
                  </a:lnTo>
                  <a:lnTo>
                    <a:pt x="3548" y="974"/>
                  </a:lnTo>
                  <a:lnTo>
                    <a:pt x="3554" y="974"/>
                  </a:lnTo>
                  <a:lnTo>
                    <a:pt x="3560" y="974"/>
                  </a:lnTo>
                  <a:lnTo>
                    <a:pt x="3564" y="972"/>
                  </a:lnTo>
                  <a:lnTo>
                    <a:pt x="3570" y="970"/>
                  </a:lnTo>
                  <a:lnTo>
                    <a:pt x="3575" y="969"/>
                  </a:lnTo>
                  <a:lnTo>
                    <a:pt x="3581" y="967"/>
                  </a:lnTo>
                  <a:lnTo>
                    <a:pt x="3588" y="967"/>
                  </a:lnTo>
                  <a:lnTo>
                    <a:pt x="3598" y="965"/>
                  </a:lnTo>
                  <a:lnTo>
                    <a:pt x="3616" y="961"/>
                  </a:lnTo>
                  <a:lnTo>
                    <a:pt x="3637" y="957"/>
                  </a:lnTo>
                  <a:lnTo>
                    <a:pt x="3654" y="955"/>
                  </a:lnTo>
                  <a:lnTo>
                    <a:pt x="3673" y="955"/>
                  </a:lnTo>
                  <a:lnTo>
                    <a:pt x="3686" y="956"/>
                  </a:lnTo>
                  <a:lnTo>
                    <a:pt x="3695" y="958"/>
                  </a:lnTo>
                  <a:lnTo>
                    <a:pt x="3701" y="959"/>
                  </a:lnTo>
                  <a:lnTo>
                    <a:pt x="3707" y="960"/>
                  </a:lnTo>
                  <a:lnTo>
                    <a:pt x="3713" y="960"/>
                  </a:lnTo>
                  <a:lnTo>
                    <a:pt x="3721" y="958"/>
                  </a:lnTo>
                  <a:lnTo>
                    <a:pt x="3734" y="955"/>
                  </a:lnTo>
                  <a:lnTo>
                    <a:pt x="3734" y="964"/>
                  </a:lnTo>
                  <a:lnTo>
                    <a:pt x="3734" y="972"/>
                  </a:lnTo>
                  <a:lnTo>
                    <a:pt x="3734" y="979"/>
                  </a:lnTo>
                  <a:lnTo>
                    <a:pt x="3734" y="985"/>
                  </a:lnTo>
                  <a:lnTo>
                    <a:pt x="3734" y="998"/>
                  </a:lnTo>
                  <a:lnTo>
                    <a:pt x="3733" y="1007"/>
                  </a:lnTo>
                  <a:lnTo>
                    <a:pt x="3732" y="1014"/>
                  </a:lnTo>
                  <a:lnTo>
                    <a:pt x="3729" y="1018"/>
                  </a:lnTo>
                  <a:lnTo>
                    <a:pt x="3724" y="1022"/>
                  </a:lnTo>
                  <a:lnTo>
                    <a:pt x="3717" y="1024"/>
                  </a:lnTo>
                  <a:lnTo>
                    <a:pt x="3707" y="1026"/>
                  </a:lnTo>
                  <a:lnTo>
                    <a:pt x="3694" y="1028"/>
                  </a:lnTo>
                  <a:lnTo>
                    <a:pt x="3699" y="1037"/>
                  </a:lnTo>
                  <a:lnTo>
                    <a:pt x="3704" y="1047"/>
                  </a:lnTo>
                  <a:lnTo>
                    <a:pt x="3709" y="1054"/>
                  </a:lnTo>
                  <a:lnTo>
                    <a:pt x="3713" y="1059"/>
                  </a:lnTo>
                  <a:lnTo>
                    <a:pt x="3706" y="1068"/>
                  </a:lnTo>
                  <a:lnTo>
                    <a:pt x="3697" y="1076"/>
                  </a:lnTo>
                  <a:lnTo>
                    <a:pt x="3687" y="1083"/>
                  </a:lnTo>
                  <a:lnTo>
                    <a:pt x="3676" y="1087"/>
                  </a:lnTo>
                  <a:lnTo>
                    <a:pt x="3672" y="1089"/>
                  </a:lnTo>
                  <a:lnTo>
                    <a:pt x="3666" y="1090"/>
                  </a:lnTo>
                  <a:lnTo>
                    <a:pt x="3661" y="1091"/>
                  </a:lnTo>
                  <a:lnTo>
                    <a:pt x="3655" y="1091"/>
                  </a:lnTo>
                  <a:lnTo>
                    <a:pt x="3650" y="1090"/>
                  </a:lnTo>
                  <a:lnTo>
                    <a:pt x="3644" y="1089"/>
                  </a:lnTo>
                  <a:lnTo>
                    <a:pt x="3639" y="1087"/>
                  </a:lnTo>
                  <a:lnTo>
                    <a:pt x="3634" y="1084"/>
                  </a:lnTo>
                  <a:lnTo>
                    <a:pt x="3627" y="1089"/>
                  </a:lnTo>
                  <a:lnTo>
                    <a:pt x="3617" y="1093"/>
                  </a:lnTo>
                  <a:lnTo>
                    <a:pt x="3608" y="1096"/>
                  </a:lnTo>
                  <a:lnTo>
                    <a:pt x="3598" y="1099"/>
                  </a:lnTo>
                  <a:lnTo>
                    <a:pt x="3577" y="1104"/>
                  </a:lnTo>
                  <a:lnTo>
                    <a:pt x="3556" y="1108"/>
                  </a:lnTo>
                  <a:lnTo>
                    <a:pt x="3546" y="1110"/>
                  </a:lnTo>
                  <a:lnTo>
                    <a:pt x="3538" y="1113"/>
                  </a:lnTo>
                  <a:lnTo>
                    <a:pt x="3529" y="1116"/>
                  </a:lnTo>
                  <a:lnTo>
                    <a:pt x="3522" y="1120"/>
                  </a:lnTo>
                  <a:lnTo>
                    <a:pt x="3516" y="1124"/>
                  </a:lnTo>
                  <a:lnTo>
                    <a:pt x="3511" y="1130"/>
                  </a:lnTo>
                  <a:lnTo>
                    <a:pt x="3509" y="1137"/>
                  </a:lnTo>
                  <a:lnTo>
                    <a:pt x="3508" y="1145"/>
                  </a:lnTo>
                  <a:lnTo>
                    <a:pt x="3501" y="1145"/>
                  </a:lnTo>
                  <a:lnTo>
                    <a:pt x="3489" y="1159"/>
                  </a:lnTo>
                  <a:lnTo>
                    <a:pt x="3480" y="1168"/>
                  </a:lnTo>
                  <a:lnTo>
                    <a:pt x="3474" y="1172"/>
                  </a:lnTo>
                  <a:lnTo>
                    <a:pt x="3467" y="1174"/>
                  </a:lnTo>
                  <a:lnTo>
                    <a:pt x="3459" y="1176"/>
                  </a:lnTo>
                  <a:lnTo>
                    <a:pt x="3448" y="1176"/>
                  </a:lnTo>
                  <a:lnTo>
                    <a:pt x="3336" y="1164"/>
                  </a:lnTo>
                  <a:lnTo>
                    <a:pt x="3301" y="1164"/>
                  </a:lnTo>
                  <a:lnTo>
                    <a:pt x="3264" y="1164"/>
                  </a:lnTo>
                  <a:lnTo>
                    <a:pt x="3228" y="1164"/>
                  </a:lnTo>
                  <a:lnTo>
                    <a:pt x="3189" y="1164"/>
                  </a:lnTo>
                  <a:lnTo>
                    <a:pt x="3169" y="1165"/>
                  </a:lnTo>
                  <a:lnTo>
                    <a:pt x="3151" y="1168"/>
                  </a:lnTo>
                  <a:lnTo>
                    <a:pt x="3135" y="1172"/>
                  </a:lnTo>
                  <a:lnTo>
                    <a:pt x="3119" y="1177"/>
                  </a:lnTo>
                  <a:lnTo>
                    <a:pt x="3105" y="1183"/>
                  </a:lnTo>
                  <a:lnTo>
                    <a:pt x="3093" y="1191"/>
                  </a:lnTo>
                  <a:lnTo>
                    <a:pt x="3081" y="1198"/>
                  </a:lnTo>
                  <a:lnTo>
                    <a:pt x="3070" y="1207"/>
                  </a:lnTo>
                  <a:lnTo>
                    <a:pt x="3047" y="1225"/>
                  </a:lnTo>
                  <a:lnTo>
                    <a:pt x="3025" y="1242"/>
                  </a:lnTo>
                  <a:lnTo>
                    <a:pt x="3013" y="1250"/>
                  </a:lnTo>
                  <a:lnTo>
                    <a:pt x="3000" y="1257"/>
                  </a:lnTo>
                  <a:lnTo>
                    <a:pt x="2985" y="1263"/>
                  </a:lnTo>
                  <a:lnTo>
                    <a:pt x="2970" y="1269"/>
                  </a:lnTo>
                  <a:lnTo>
                    <a:pt x="2959" y="1272"/>
                  </a:lnTo>
                  <a:lnTo>
                    <a:pt x="2948" y="1276"/>
                  </a:lnTo>
                  <a:lnTo>
                    <a:pt x="2936" y="1281"/>
                  </a:lnTo>
                  <a:lnTo>
                    <a:pt x="2924" y="1286"/>
                  </a:lnTo>
                  <a:lnTo>
                    <a:pt x="2912" y="1293"/>
                  </a:lnTo>
                  <a:lnTo>
                    <a:pt x="2900" y="1300"/>
                  </a:lnTo>
                  <a:lnTo>
                    <a:pt x="2887" y="1308"/>
                  </a:lnTo>
                  <a:lnTo>
                    <a:pt x="2876" y="1316"/>
                  </a:lnTo>
                  <a:lnTo>
                    <a:pt x="2864" y="1326"/>
                  </a:lnTo>
                  <a:lnTo>
                    <a:pt x="2853" y="1335"/>
                  </a:lnTo>
                  <a:lnTo>
                    <a:pt x="2843" y="1344"/>
                  </a:lnTo>
                  <a:lnTo>
                    <a:pt x="2834" y="1354"/>
                  </a:lnTo>
                  <a:lnTo>
                    <a:pt x="2825" y="1363"/>
                  </a:lnTo>
                  <a:lnTo>
                    <a:pt x="2819" y="1373"/>
                  </a:lnTo>
                  <a:lnTo>
                    <a:pt x="2814" y="1383"/>
                  </a:lnTo>
                  <a:lnTo>
                    <a:pt x="2811" y="1392"/>
                  </a:lnTo>
                  <a:lnTo>
                    <a:pt x="2819" y="1392"/>
                  </a:lnTo>
                  <a:lnTo>
                    <a:pt x="2825" y="1391"/>
                  </a:lnTo>
                  <a:lnTo>
                    <a:pt x="2832" y="1389"/>
                  </a:lnTo>
                  <a:lnTo>
                    <a:pt x="2836" y="1387"/>
                  </a:lnTo>
                  <a:lnTo>
                    <a:pt x="2840" y="1385"/>
                  </a:lnTo>
                  <a:lnTo>
                    <a:pt x="2845" y="1382"/>
                  </a:lnTo>
                  <a:lnTo>
                    <a:pt x="2847" y="1379"/>
                  </a:lnTo>
                  <a:lnTo>
                    <a:pt x="2850" y="1375"/>
                  </a:lnTo>
                  <a:lnTo>
                    <a:pt x="2855" y="1369"/>
                  </a:lnTo>
                  <a:lnTo>
                    <a:pt x="2859" y="1363"/>
                  </a:lnTo>
                  <a:lnTo>
                    <a:pt x="2861" y="1361"/>
                  </a:lnTo>
                  <a:lnTo>
                    <a:pt x="2864" y="1358"/>
                  </a:lnTo>
                  <a:lnTo>
                    <a:pt x="2867" y="1356"/>
                  </a:lnTo>
                  <a:lnTo>
                    <a:pt x="2870" y="1355"/>
                  </a:lnTo>
                  <a:lnTo>
                    <a:pt x="2888" y="1346"/>
                  </a:lnTo>
                  <a:lnTo>
                    <a:pt x="2905" y="1337"/>
                  </a:lnTo>
                  <a:lnTo>
                    <a:pt x="2923" y="1327"/>
                  </a:lnTo>
                  <a:lnTo>
                    <a:pt x="2940" y="1315"/>
                  </a:lnTo>
                  <a:lnTo>
                    <a:pt x="2976" y="1293"/>
                  </a:lnTo>
                  <a:lnTo>
                    <a:pt x="3012" y="1271"/>
                  </a:lnTo>
                  <a:lnTo>
                    <a:pt x="3029" y="1260"/>
                  </a:lnTo>
                  <a:lnTo>
                    <a:pt x="3048" y="1251"/>
                  </a:lnTo>
                  <a:lnTo>
                    <a:pt x="3067" y="1242"/>
                  </a:lnTo>
                  <a:lnTo>
                    <a:pt x="3085" y="1235"/>
                  </a:lnTo>
                  <a:lnTo>
                    <a:pt x="3104" y="1228"/>
                  </a:lnTo>
                  <a:lnTo>
                    <a:pt x="3123" y="1224"/>
                  </a:lnTo>
                  <a:lnTo>
                    <a:pt x="3142" y="1221"/>
                  </a:lnTo>
                  <a:lnTo>
                    <a:pt x="3162" y="1220"/>
                  </a:lnTo>
                  <a:lnTo>
                    <a:pt x="3171" y="1220"/>
                  </a:lnTo>
                  <a:lnTo>
                    <a:pt x="3179" y="1222"/>
                  </a:lnTo>
                  <a:lnTo>
                    <a:pt x="3189" y="1225"/>
                  </a:lnTo>
                  <a:lnTo>
                    <a:pt x="3196" y="1229"/>
                  </a:lnTo>
                  <a:lnTo>
                    <a:pt x="3204" y="1234"/>
                  </a:lnTo>
                  <a:lnTo>
                    <a:pt x="3210" y="1240"/>
                  </a:lnTo>
                  <a:lnTo>
                    <a:pt x="3213" y="1244"/>
                  </a:lnTo>
                  <a:lnTo>
                    <a:pt x="3214" y="1248"/>
                  </a:lnTo>
                  <a:lnTo>
                    <a:pt x="3215" y="1252"/>
                  </a:lnTo>
                  <a:lnTo>
                    <a:pt x="3216" y="1256"/>
                  </a:lnTo>
                  <a:lnTo>
                    <a:pt x="3215" y="1265"/>
                  </a:lnTo>
                  <a:lnTo>
                    <a:pt x="3213" y="1274"/>
                  </a:lnTo>
                  <a:lnTo>
                    <a:pt x="3208" y="1281"/>
                  </a:lnTo>
                  <a:lnTo>
                    <a:pt x="3203" y="1287"/>
                  </a:lnTo>
                  <a:lnTo>
                    <a:pt x="3197" y="1293"/>
                  </a:lnTo>
                  <a:lnTo>
                    <a:pt x="3191" y="1296"/>
                  </a:lnTo>
                  <a:lnTo>
                    <a:pt x="3183" y="1299"/>
                  </a:lnTo>
                  <a:lnTo>
                    <a:pt x="3175" y="1299"/>
                  </a:lnTo>
                  <a:lnTo>
                    <a:pt x="3165" y="1299"/>
                  </a:lnTo>
                  <a:lnTo>
                    <a:pt x="3156" y="1298"/>
                  </a:lnTo>
                  <a:lnTo>
                    <a:pt x="3146" y="1296"/>
                  </a:lnTo>
                  <a:lnTo>
                    <a:pt x="3136" y="1293"/>
                  </a:lnTo>
                  <a:lnTo>
                    <a:pt x="3126" y="1291"/>
                  </a:lnTo>
                  <a:lnTo>
                    <a:pt x="3116" y="1289"/>
                  </a:lnTo>
                  <a:lnTo>
                    <a:pt x="3106" y="1288"/>
                  </a:lnTo>
                  <a:lnTo>
                    <a:pt x="3096" y="1287"/>
                  </a:lnTo>
                  <a:lnTo>
                    <a:pt x="3089" y="1288"/>
                  </a:lnTo>
                  <a:lnTo>
                    <a:pt x="3082" y="1289"/>
                  </a:lnTo>
                  <a:lnTo>
                    <a:pt x="3077" y="1290"/>
                  </a:lnTo>
                  <a:lnTo>
                    <a:pt x="3072" y="1292"/>
                  </a:lnTo>
                  <a:lnTo>
                    <a:pt x="3068" y="1294"/>
                  </a:lnTo>
                  <a:lnTo>
                    <a:pt x="3066" y="1298"/>
                  </a:lnTo>
                  <a:lnTo>
                    <a:pt x="3063" y="1301"/>
                  </a:lnTo>
                  <a:lnTo>
                    <a:pt x="3063" y="1306"/>
                  </a:lnTo>
                  <a:lnTo>
                    <a:pt x="3129" y="1331"/>
                  </a:lnTo>
                  <a:lnTo>
                    <a:pt x="3140" y="1329"/>
                  </a:lnTo>
                  <a:lnTo>
                    <a:pt x="3152" y="1325"/>
                  </a:lnTo>
                  <a:lnTo>
                    <a:pt x="3159" y="1324"/>
                  </a:lnTo>
                  <a:lnTo>
                    <a:pt x="3164" y="1323"/>
                  </a:lnTo>
                  <a:lnTo>
                    <a:pt x="3171" y="1323"/>
                  </a:lnTo>
                  <a:lnTo>
                    <a:pt x="3175" y="1325"/>
                  </a:lnTo>
                  <a:lnTo>
                    <a:pt x="3170" y="1333"/>
                  </a:lnTo>
                  <a:lnTo>
                    <a:pt x="3164" y="1340"/>
                  </a:lnTo>
                  <a:lnTo>
                    <a:pt x="3158" y="1346"/>
                  </a:lnTo>
                  <a:lnTo>
                    <a:pt x="3151" y="1351"/>
                  </a:lnTo>
                  <a:lnTo>
                    <a:pt x="3145" y="1356"/>
                  </a:lnTo>
                  <a:lnTo>
                    <a:pt x="3140" y="1361"/>
                  </a:lnTo>
                  <a:lnTo>
                    <a:pt x="3138" y="1364"/>
                  </a:lnTo>
                  <a:lnTo>
                    <a:pt x="3137" y="1367"/>
                  </a:lnTo>
                  <a:lnTo>
                    <a:pt x="3136" y="1370"/>
                  </a:lnTo>
                  <a:lnTo>
                    <a:pt x="3136" y="1373"/>
                  </a:lnTo>
                  <a:lnTo>
                    <a:pt x="3136" y="1380"/>
                  </a:lnTo>
                  <a:lnTo>
                    <a:pt x="3137" y="1386"/>
                  </a:lnTo>
                  <a:lnTo>
                    <a:pt x="3138" y="1391"/>
                  </a:lnTo>
                  <a:lnTo>
                    <a:pt x="3140" y="1396"/>
                  </a:lnTo>
                  <a:lnTo>
                    <a:pt x="3144" y="1401"/>
                  </a:lnTo>
                  <a:lnTo>
                    <a:pt x="3146" y="1405"/>
                  </a:lnTo>
                  <a:lnTo>
                    <a:pt x="3149" y="1410"/>
                  </a:lnTo>
                  <a:lnTo>
                    <a:pt x="3153" y="1413"/>
                  </a:lnTo>
                  <a:lnTo>
                    <a:pt x="3162" y="1420"/>
                  </a:lnTo>
                  <a:lnTo>
                    <a:pt x="3173" y="1426"/>
                  </a:lnTo>
                  <a:lnTo>
                    <a:pt x="3184" y="1431"/>
                  </a:lnTo>
                  <a:lnTo>
                    <a:pt x="3196" y="1436"/>
                  </a:lnTo>
                  <a:lnTo>
                    <a:pt x="3209" y="1439"/>
                  </a:lnTo>
                  <a:lnTo>
                    <a:pt x="3224" y="1441"/>
                  </a:lnTo>
                  <a:lnTo>
                    <a:pt x="3237" y="1442"/>
                  </a:lnTo>
                  <a:lnTo>
                    <a:pt x="3251" y="1443"/>
                  </a:lnTo>
                  <a:lnTo>
                    <a:pt x="3277" y="1443"/>
                  </a:lnTo>
                  <a:lnTo>
                    <a:pt x="3302" y="1442"/>
                  </a:lnTo>
                  <a:lnTo>
                    <a:pt x="3302" y="1466"/>
                  </a:lnTo>
                  <a:lnTo>
                    <a:pt x="3292" y="1469"/>
                  </a:lnTo>
                  <a:lnTo>
                    <a:pt x="3283" y="1471"/>
                  </a:lnTo>
                  <a:lnTo>
                    <a:pt x="3274" y="1472"/>
                  </a:lnTo>
                  <a:lnTo>
                    <a:pt x="3265" y="1472"/>
                  </a:lnTo>
                  <a:lnTo>
                    <a:pt x="3257" y="1472"/>
                  </a:lnTo>
                  <a:lnTo>
                    <a:pt x="3248" y="1473"/>
                  </a:lnTo>
                  <a:lnTo>
                    <a:pt x="3239" y="1474"/>
                  </a:lnTo>
                  <a:lnTo>
                    <a:pt x="3229" y="1478"/>
                  </a:lnTo>
                  <a:lnTo>
                    <a:pt x="3213" y="1485"/>
                  </a:lnTo>
                  <a:lnTo>
                    <a:pt x="3198" y="1494"/>
                  </a:lnTo>
                  <a:lnTo>
                    <a:pt x="3184" y="1502"/>
                  </a:lnTo>
                  <a:lnTo>
                    <a:pt x="3172" y="1510"/>
                  </a:lnTo>
                  <a:lnTo>
                    <a:pt x="3158" y="1519"/>
                  </a:lnTo>
                  <a:lnTo>
                    <a:pt x="3144" y="1527"/>
                  </a:lnTo>
                  <a:lnTo>
                    <a:pt x="3128" y="1536"/>
                  </a:lnTo>
                  <a:lnTo>
                    <a:pt x="3109" y="1546"/>
                  </a:lnTo>
                  <a:lnTo>
                    <a:pt x="3099" y="1550"/>
                  </a:lnTo>
                  <a:lnTo>
                    <a:pt x="3088" y="1553"/>
                  </a:lnTo>
                  <a:lnTo>
                    <a:pt x="3077" y="1555"/>
                  </a:lnTo>
                  <a:lnTo>
                    <a:pt x="3066" y="1556"/>
                  </a:lnTo>
                  <a:lnTo>
                    <a:pt x="3056" y="1558"/>
                  </a:lnTo>
                  <a:lnTo>
                    <a:pt x="3047" y="1561"/>
                  </a:lnTo>
                  <a:lnTo>
                    <a:pt x="3044" y="1563"/>
                  </a:lnTo>
                  <a:lnTo>
                    <a:pt x="3040" y="1565"/>
                  </a:lnTo>
                  <a:lnTo>
                    <a:pt x="3038" y="1568"/>
                  </a:lnTo>
                  <a:lnTo>
                    <a:pt x="3036" y="1571"/>
                  </a:lnTo>
                  <a:lnTo>
                    <a:pt x="3026" y="1567"/>
                  </a:lnTo>
                  <a:lnTo>
                    <a:pt x="3018" y="1564"/>
                  </a:lnTo>
                  <a:lnTo>
                    <a:pt x="3015" y="1562"/>
                  </a:lnTo>
                  <a:lnTo>
                    <a:pt x="3012" y="1560"/>
                  </a:lnTo>
                  <a:lnTo>
                    <a:pt x="3011" y="1557"/>
                  </a:lnTo>
                  <a:lnTo>
                    <a:pt x="3010" y="1553"/>
                  </a:lnTo>
                  <a:lnTo>
                    <a:pt x="3010" y="1546"/>
                  </a:lnTo>
                  <a:lnTo>
                    <a:pt x="3012" y="1539"/>
                  </a:lnTo>
                  <a:lnTo>
                    <a:pt x="3013" y="1533"/>
                  </a:lnTo>
                  <a:lnTo>
                    <a:pt x="3016" y="1528"/>
                  </a:lnTo>
                  <a:lnTo>
                    <a:pt x="3019" y="1524"/>
                  </a:lnTo>
                  <a:lnTo>
                    <a:pt x="3024" y="1519"/>
                  </a:lnTo>
                  <a:lnTo>
                    <a:pt x="3028" y="1516"/>
                  </a:lnTo>
                  <a:lnTo>
                    <a:pt x="3033" y="1512"/>
                  </a:lnTo>
                  <a:lnTo>
                    <a:pt x="3045" y="1506"/>
                  </a:lnTo>
                  <a:lnTo>
                    <a:pt x="3058" y="1501"/>
                  </a:lnTo>
                  <a:lnTo>
                    <a:pt x="3072" y="1497"/>
                  </a:lnTo>
                  <a:lnTo>
                    <a:pt x="3086" y="1493"/>
                  </a:lnTo>
                  <a:lnTo>
                    <a:pt x="3117" y="1487"/>
                  </a:lnTo>
                  <a:lnTo>
                    <a:pt x="3147" y="1482"/>
                  </a:lnTo>
                  <a:lnTo>
                    <a:pt x="3160" y="1479"/>
                  </a:lnTo>
                  <a:lnTo>
                    <a:pt x="3172" y="1475"/>
                  </a:lnTo>
                  <a:lnTo>
                    <a:pt x="3182" y="1471"/>
                  </a:lnTo>
                  <a:lnTo>
                    <a:pt x="3189" y="1466"/>
                  </a:lnTo>
                  <a:lnTo>
                    <a:pt x="3178" y="1463"/>
                  </a:lnTo>
                  <a:lnTo>
                    <a:pt x="3169" y="1460"/>
                  </a:lnTo>
                  <a:lnTo>
                    <a:pt x="3160" y="1456"/>
                  </a:lnTo>
                  <a:lnTo>
                    <a:pt x="3153" y="1451"/>
                  </a:lnTo>
                  <a:lnTo>
                    <a:pt x="3147" y="1448"/>
                  </a:lnTo>
                  <a:lnTo>
                    <a:pt x="3139" y="1445"/>
                  </a:lnTo>
                  <a:lnTo>
                    <a:pt x="3131" y="1442"/>
                  </a:lnTo>
                  <a:lnTo>
                    <a:pt x="3123" y="1442"/>
                  </a:lnTo>
                  <a:lnTo>
                    <a:pt x="3117" y="1442"/>
                  </a:lnTo>
                  <a:lnTo>
                    <a:pt x="3113" y="1443"/>
                  </a:lnTo>
                  <a:lnTo>
                    <a:pt x="3107" y="1445"/>
                  </a:lnTo>
                  <a:lnTo>
                    <a:pt x="3103" y="1446"/>
                  </a:lnTo>
                  <a:lnTo>
                    <a:pt x="3093" y="1452"/>
                  </a:lnTo>
                  <a:lnTo>
                    <a:pt x="3083" y="1458"/>
                  </a:lnTo>
                  <a:lnTo>
                    <a:pt x="3074" y="1464"/>
                  </a:lnTo>
                  <a:lnTo>
                    <a:pt x="3066" y="1470"/>
                  </a:lnTo>
                  <a:lnTo>
                    <a:pt x="3057" y="1475"/>
                  </a:lnTo>
                  <a:lnTo>
                    <a:pt x="3049" y="1478"/>
                  </a:lnTo>
                  <a:lnTo>
                    <a:pt x="3044" y="1479"/>
                  </a:lnTo>
                  <a:lnTo>
                    <a:pt x="3036" y="1481"/>
                  </a:lnTo>
                  <a:lnTo>
                    <a:pt x="3026" y="1483"/>
                  </a:lnTo>
                  <a:lnTo>
                    <a:pt x="3016" y="1484"/>
                  </a:lnTo>
                  <a:lnTo>
                    <a:pt x="3010" y="147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82" name="Freeform 434"/>
          <p:cNvSpPr>
            <a:spLocks/>
          </p:cNvSpPr>
          <p:nvPr>
            <p:custDataLst>
              <p:tags r:id="rId275"/>
            </p:custDataLst>
          </p:nvPr>
        </p:nvSpPr>
        <p:spPr bwMode="auto">
          <a:xfrm>
            <a:off x="6281738" y="3541713"/>
            <a:ext cx="127000" cy="158750"/>
          </a:xfrm>
          <a:custGeom>
            <a:avLst/>
            <a:gdLst/>
            <a:ahLst/>
            <a:cxnLst>
              <a:cxn ang="0">
                <a:pos x="265" y="10"/>
              </a:cxn>
              <a:cxn ang="0">
                <a:pos x="276" y="37"/>
              </a:cxn>
              <a:cxn ang="0">
                <a:pos x="286" y="91"/>
              </a:cxn>
              <a:cxn ang="0">
                <a:pos x="292" y="144"/>
              </a:cxn>
              <a:cxn ang="0">
                <a:pos x="291" y="161"/>
              </a:cxn>
              <a:cxn ang="0">
                <a:pos x="286" y="179"/>
              </a:cxn>
              <a:cxn ang="0">
                <a:pos x="269" y="206"/>
              </a:cxn>
              <a:cxn ang="0">
                <a:pos x="231" y="185"/>
              </a:cxn>
              <a:cxn ang="0">
                <a:pos x="165" y="258"/>
              </a:cxn>
              <a:cxn ang="0">
                <a:pos x="132" y="278"/>
              </a:cxn>
              <a:cxn ang="0">
                <a:pos x="59" y="296"/>
              </a:cxn>
              <a:cxn ang="0">
                <a:pos x="32" y="308"/>
              </a:cxn>
              <a:cxn ang="0">
                <a:pos x="6" y="308"/>
              </a:cxn>
              <a:cxn ang="0">
                <a:pos x="9" y="297"/>
              </a:cxn>
              <a:cxn ang="0">
                <a:pos x="11" y="286"/>
              </a:cxn>
              <a:cxn ang="0">
                <a:pos x="7" y="265"/>
              </a:cxn>
              <a:cxn ang="0">
                <a:pos x="2" y="246"/>
              </a:cxn>
              <a:cxn ang="0">
                <a:pos x="0" y="228"/>
              </a:cxn>
              <a:cxn ang="0">
                <a:pos x="3" y="205"/>
              </a:cxn>
              <a:cxn ang="0">
                <a:pos x="12" y="188"/>
              </a:cxn>
              <a:cxn ang="0">
                <a:pos x="26" y="174"/>
              </a:cxn>
              <a:cxn ang="0">
                <a:pos x="42" y="161"/>
              </a:cxn>
              <a:cxn ang="0">
                <a:pos x="77" y="135"/>
              </a:cxn>
              <a:cxn ang="0">
                <a:pos x="93" y="119"/>
              </a:cxn>
              <a:cxn ang="0">
                <a:pos x="105" y="98"/>
              </a:cxn>
              <a:cxn ang="0">
                <a:pos x="98" y="96"/>
              </a:cxn>
              <a:cxn ang="0">
                <a:pos x="92" y="91"/>
              </a:cxn>
              <a:cxn ang="0">
                <a:pos x="82" y="73"/>
              </a:cxn>
              <a:cxn ang="0">
                <a:pos x="74" y="50"/>
              </a:cxn>
              <a:cxn ang="0">
                <a:pos x="72" y="24"/>
              </a:cxn>
              <a:cxn ang="0">
                <a:pos x="90" y="19"/>
              </a:cxn>
              <a:cxn ang="0">
                <a:pos x="105" y="20"/>
              </a:cxn>
              <a:cxn ang="0">
                <a:pos x="132" y="24"/>
              </a:cxn>
              <a:cxn ang="0">
                <a:pos x="169" y="21"/>
              </a:cxn>
              <a:cxn ang="0">
                <a:pos x="210" y="12"/>
              </a:cxn>
              <a:cxn ang="0">
                <a:pos x="259" y="0"/>
              </a:cxn>
            </a:cxnLst>
            <a:rect l="0" t="0" r="r" b="b"/>
            <a:pathLst>
              <a:path w="292" h="308">
                <a:moveTo>
                  <a:pt x="259" y="0"/>
                </a:moveTo>
                <a:lnTo>
                  <a:pt x="265" y="10"/>
                </a:lnTo>
                <a:lnTo>
                  <a:pt x="271" y="23"/>
                </a:lnTo>
                <a:lnTo>
                  <a:pt x="276" y="37"/>
                </a:lnTo>
                <a:lnTo>
                  <a:pt x="280" y="54"/>
                </a:lnTo>
                <a:lnTo>
                  <a:pt x="286" y="91"/>
                </a:lnTo>
                <a:lnTo>
                  <a:pt x="292" y="135"/>
                </a:lnTo>
                <a:lnTo>
                  <a:pt x="292" y="144"/>
                </a:lnTo>
                <a:lnTo>
                  <a:pt x="292" y="153"/>
                </a:lnTo>
                <a:lnTo>
                  <a:pt x="291" y="161"/>
                </a:lnTo>
                <a:lnTo>
                  <a:pt x="289" y="168"/>
                </a:lnTo>
                <a:lnTo>
                  <a:pt x="286" y="179"/>
                </a:lnTo>
                <a:lnTo>
                  <a:pt x="281" y="189"/>
                </a:lnTo>
                <a:lnTo>
                  <a:pt x="269" y="206"/>
                </a:lnTo>
                <a:lnTo>
                  <a:pt x="258" y="225"/>
                </a:lnTo>
                <a:lnTo>
                  <a:pt x="231" y="185"/>
                </a:lnTo>
                <a:lnTo>
                  <a:pt x="192" y="222"/>
                </a:lnTo>
                <a:lnTo>
                  <a:pt x="165" y="258"/>
                </a:lnTo>
                <a:lnTo>
                  <a:pt x="152" y="246"/>
                </a:lnTo>
                <a:lnTo>
                  <a:pt x="132" y="278"/>
                </a:lnTo>
                <a:lnTo>
                  <a:pt x="132" y="296"/>
                </a:lnTo>
                <a:lnTo>
                  <a:pt x="59" y="296"/>
                </a:lnTo>
                <a:lnTo>
                  <a:pt x="46" y="302"/>
                </a:lnTo>
                <a:lnTo>
                  <a:pt x="32" y="308"/>
                </a:lnTo>
                <a:lnTo>
                  <a:pt x="19" y="308"/>
                </a:lnTo>
                <a:lnTo>
                  <a:pt x="6" y="308"/>
                </a:lnTo>
                <a:lnTo>
                  <a:pt x="8" y="302"/>
                </a:lnTo>
                <a:lnTo>
                  <a:pt x="9" y="297"/>
                </a:lnTo>
                <a:lnTo>
                  <a:pt x="11" y="291"/>
                </a:lnTo>
                <a:lnTo>
                  <a:pt x="11" y="286"/>
                </a:lnTo>
                <a:lnTo>
                  <a:pt x="9" y="276"/>
                </a:lnTo>
                <a:lnTo>
                  <a:pt x="7" y="265"/>
                </a:lnTo>
                <a:lnTo>
                  <a:pt x="5" y="256"/>
                </a:lnTo>
                <a:lnTo>
                  <a:pt x="2" y="246"/>
                </a:lnTo>
                <a:lnTo>
                  <a:pt x="0" y="237"/>
                </a:lnTo>
                <a:lnTo>
                  <a:pt x="0" y="228"/>
                </a:lnTo>
                <a:lnTo>
                  <a:pt x="0" y="216"/>
                </a:lnTo>
                <a:lnTo>
                  <a:pt x="3" y="205"/>
                </a:lnTo>
                <a:lnTo>
                  <a:pt x="6" y="196"/>
                </a:lnTo>
                <a:lnTo>
                  <a:pt x="12" y="188"/>
                </a:lnTo>
                <a:lnTo>
                  <a:pt x="18" y="180"/>
                </a:lnTo>
                <a:lnTo>
                  <a:pt x="26" y="174"/>
                </a:lnTo>
                <a:lnTo>
                  <a:pt x="34" y="167"/>
                </a:lnTo>
                <a:lnTo>
                  <a:pt x="42" y="161"/>
                </a:lnTo>
                <a:lnTo>
                  <a:pt x="60" y="148"/>
                </a:lnTo>
                <a:lnTo>
                  <a:pt x="77" y="135"/>
                </a:lnTo>
                <a:lnTo>
                  <a:pt x="85" y="128"/>
                </a:lnTo>
                <a:lnTo>
                  <a:pt x="93" y="119"/>
                </a:lnTo>
                <a:lnTo>
                  <a:pt x="99" y="110"/>
                </a:lnTo>
                <a:lnTo>
                  <a:pt x="105" y="98"/>
                </a:lnTo>
                <a:lnTo>
                  <a:pt x="102" y="98"/>
                </a:lnTo>
                <a:lnTo>
                  <a:pt x="98" y="96"/>
                </a:lnTo>
                <a:lnTo>
                  <a:pt x="95" y="94"/>
                </a:lnTo>
                <a:lnTo>
                  <a:pt x="92" y="91"/>
                </a:lnTo>
                <a:lnTo>
                  <a:pt x="86" y="83"/>
                </a:lnTo>
                <a:lnTo>
                  <a:pt x="82" y="73"/>
                </a:lnTo>
                <a:lnTo>
                  <a:pt x="77" y="62"/>
                </a:lnTo>
                <a:lnTo>
                  <a:pt x="74" y="50"/>
                </a:lnTo>
                <a:lnTo>
                  <a:pt x="73" y="36"/>
                </a:lnTo>
                <a:lnTo>
                  <a:pt x="72" y="24"/>
                </a:lnTo>
                <a:lnTo>
                  <a:pt x="82" y="21"/>
                </a:lnTo>
                <a:lnTo>
                  <a:pt x="90" y="19"/>
                </a:lnTo>
                <a:lnTo>
                  <a:pt x="97" y="19"/>
                </a:lnTo>
                <a:lnTo>
                  <a:pt x="105" y="20"/>
                </a:lnTo>
                <a:lnTo>
                  <a:pt x="118" y="23"/>
                </a:lnTo>
                <a:lnTo>
                  <a:pt x="132" y="24"/>
                </a:lnTo>
                <a:lnTo>
                  <a:pt x="149" y="23"/>
                </a:lnTo>
                <a:lnTo>
                  <a:pt x="169" y="21"/>
                </a:lnTo>
                <a:lnTo>
                  <a:pt x="189" y="17"/>
                </a:lnTo>
                <a:lnTo>
                  <a:pt x="210" y="12"/>
                </a:lnTo>
                <a:lnTo>
                  <a:pt x="244" y="4"/>
                </a:lnTo>
                <a:lnTo>
                  <a:pt x="2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83" name="Freeform 435"/>
          <p:cNvSpPr>
            <a:spLocks/>
          </p:cNvSpPr>
          <p:nvPr>
            <p:custDataLst>
              <p:tags r:id="rId276"/>
            </p:custDataLst>
          </p:nvPr>
        </p:nvSpPr>
        <p:spPr bwMode="auto">
          <a:xfrm>
            <a:off x="6388100" y="3692525"/>
            <a:ext cx="6350" cy="57150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3" y="3"/>
              </a:cxn>
              <a:cxn ang="0">
                <a:pos x="14" y="7"/>
              </a:cxn>
              <a:cxn ang="0">
                <a:pos x="0" y="7"/>
              </a:cxn>
              <a:cxn ang="0">
                <a:pos x="11" y="0"/>
              </a:cxn>
            </a:cxnLst>
            <a:rect l="0" t="0" r="r" b="b"/>
            <a:pathLst>
              <a:path w="14" h="7">
                <a:moveTo>
                  <a:pt x="11" y="0"/>
                </a:moveTo>
                <a:lnTo>
                  <a:pt x="13" y="3"/>
                </a:lnTo>
                <a:lnTo>
                  <a:pt x="14" y="7"/>
                </a:lnTo>
                <a:lnTo>
                  <a:pt x="0" y="7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84" name="Freeform 436"/>
          <p:cNvSpPr>
            <a:spLocks/>
          </p:cNvSpPr>
          <p:nvPr>
            <p:custDataLst>
              <p:tags r:id="rId277"/>
            </p:custDataLst>
          </p:nvPr>
        </p:nvSpPr>
        <p:spPr bwMode="auto">
          <a:xfrm>
            <a:off x="5878514" y="2928938"/>
            <a:ext cx="249237" cy="500062"/>
          </a:xfrm>
          <a:custGeom>
            <a:avLst/>
            <a:gdLst/>
            <a:ahLst/>
            <a:cxnLst>
              <a:cxn ang="0">
                <a:pos x="81" y="115"/>
              </a:cxn>
              <a:cxn ang="0">
                <a:pos x="104" y="152"/>
              </a:cxn>
              <a:cxn ang="0">
                <a:pos x="111" y="180"/>
              </a:cxn>
              <a:cxn ang="0">
                <a:pos x="95" y="234"/>
              </a:cxn>
              <a:cxn ang="0">
                <a:pos x="96" y="325"/>
              </a:cxn>
              <a:cxn ang="0">
                <a:pos x="93" y="363"/>
              </a:cxn>
              <a:cxn ang="0">
                <a:pos x="82" y="396"/>
              </a:cxn>
              <a:cxn ang="0">
                <a:pos x="59" y="429"/>
              </a:cxn>
              <a:cxn ang="0">
                <a:pos x="31" y="461"/>
              </a:cxn>
              <a:cxn ang="0">
                <a:pos x="17" y="481"/>
              </a:cxn>
              <a:cxn ang="0">
                <a:pos x="2" y="542"/>
              </a:cxn>
              <a:cxn ang="0">
                <a:pos x="69" y="616"/>
              </a:cxn>
              <a:cxn ang="0">
                <a:pos x="69" y="634"/>
              </a:cxn>
              <a:cxn ang="0">
                <a:pos x="74" y="665"/>
              </a:cxn>
              <a:cxn ang="0">
                <a:pos x="74" y="696"/>
              </a:cxn>
              <a:cxn ang="0">
                <a:pos x="78" y="733"/>
              </a:cxn>
              <a:cxn ang="0">
                <a:pos x="94" y="778"/>
              </a:cxn>
              <a:cxn ang="0">
                <a:pos x="105" y="792"/>
              </a:cxn>
              <a:cxn ang="0">
                <a:pos x="68" y="794"/>
              </a:cxn>
              <a:cxn ang="0">
                <a:pos x="42" y="802"/>
              </a:cxn>
              <a:cxn ang="0">
                <a:pos x="36" y="812"/>
              </a:cxn>
              <a:cxn ang="0">
                <a:pos x="42" y="842"/>
              </a:cxn>
              <a:cxn ang="0">
                <a:pos x="69" y="876"/>
              </a:cxn>
              <a:cxn ang="0">
                <a:pos x="87" y="899"/>
              </a:cxn>
              <a:cxn ang="0">
                <a:pos x="100" y="927"/>
              </a:cxn>
              <a:cxn ang="0">
                <a:pos x="156" y="955"/>
              </a:cxn>
              <a:cxn ang="0">
                <a:pos x="189" y="942"/>
              </a:cxn>
              <a:cxn ang="0">
                <a:pos x="248" y="929"/>
              </a:cxn>
              <a:cxn ang="0">
                <a:pos x="279" y="921"/>
              </a:cxn>
              <a:cxn ang="0">
                <a:pos x="297" y="904"/>
              </a:cxn>
              <a:cxn ang="0">
                <a:pos x="302" y="892"/>
              </a:cxn>
              <a:cxn ang="0">
                <a:pos x="302" y="868"/>
              </a:cxn>
              <a:cxn ang="0">
                <a:pos x="338" y="871"/>
              </a:cxn>
              <a:cxn ang="0">
                <a:pos x="367" y="866"/>
              </a:cxn>
              <a:cxn ang="0">
                <a:pos x="389" y="856"/>
              </a:cxn>
              <a:cxn ang="0">
                <a:pos x="405" y="842"/>
              </a:cxn>
              <a:cxn ang="0">
                <a:pos x="432" y="807"/>
              </a:cxn>
              <a:cxn ang="0">
                <a:pos x="460" y="773"/>
              </a:cxn>
              <a:cxn ang="0">
                <a:pos x="477" y="760"/>
              </a:cxn>
              <a:cxn ang="0">
                <a:pos x="502" y="752"/>
              </a:cxn>
              <a:cxn ang="0">
                <a:pos x="521" y="745"/>
              </a:cxn>
              <a:cxn ang="0">
                <a:pos x="499" y="697"/>
              </a:cxn>
              <a:cxn ang="0">
                <a:pos x="484" y="653"/>
              </a:cxn>
              <a:cxn ang="0">
                <a:pos x="472" y="623"/>
              </a:cxn>
              <a:cxn ang="0">
                <a:pos x="481" y="610"/>
              </a:cxn>
              <a:cxn ang="0">
                <a:pos x="487" y="579"/>
              </a:cxn>
              <a:cxn ang="0">
                <a:pos x="494" y="541"/>
              </a:cxn>
              <a:cxn ang="0">
                <a:pos x="505" y="519"/>
              </a:cxn>
              <a:cxn ang="0">
                <a:pos x="532" y="486"/>
              </a:cxn>
              <a:cxn ang="0">
                <a:pos x="570" y="461"/>
              </a:cxn>
              <a:cxn ang="0">
                <a:pos x="129" y="0"/>
              </a:cxn>
              <a:cxn ang="0">
                <a:pos x="98" y="5"/>
              </a:cxn>
              <a:cxn ang="0">
                <a:pos x="69" y="24"/>
              </a:cxn>
            </a:cxnLst>
            <a:rect l="0" t="0" r="r" b="b"/>
            <a:pathLst>
              <a:path w="581" h="955">
                <a:moveTo>
                  <a:pt x="69" y="24"/>
                </a:moveTo>
                <a:lnTo>
                  <a:pt x="69" y="97"/>
                </a:lnTo>
                <a:lnTo>
                  <a:pt x="81" y="115"/>
                </a:lnTo>
                <a:lnTo>
                  <a:pt x="91" y="129"/>
                </a:lnTo>
                <a:lnTo>
                  <a:pt x="99" y="141"/>
                </a:lnTo>
                <a:lnTo>
                  <a:pt x="104" y="152"/>
                </a:lnTo>
                <a:lnTo>
                  <a:pt x="107" y="163"/>
                </a:lnTo>
                <a:lnTo>
                  <a:pt x="110" y="172"/>
                </a:lnTo>
                <a:lnTo>
                  <a:pt x="111" y="180"/>
                </a:lnTo>
                <a:lnTo>
                  <a:pt x="110" y="186"/>
                </a:lnTo>
                <a:lnTo>
                  <a:pt x="102" y="209"/>
                </a:lnTo>
                <a:lnTo>
                  <a:pt x="95" y="234"/>
                </a:lnTo>
                <a:lnTo>
                  <a:pt x="96" y="276"/>
                </a:lnTo>
                <a:lnTo>
                  <a:pt x="96" y="309"/>
                </a:lnTo>
                <a:lnTo>
                  <a:pt x="96" y="325"/>
                </a:lnTo>
                <a:lnTo>
                  <a:pt x="96" y="339"/>
                </a:lnTo>
                <a:lnTo>
                  <a:pt x="95" y="351"/>
                </a:lnTo>
                <a:lnTo>
                  <a:pt x="93" y="363"/>
                </a:lnTo>
                <a:lnTo>
                  <a:pt x="91" y="374"/>
                </a:lnTo>
                <a:lnTo>
                  <a:pt x="87" y="386"/>
                </a:lnTo>
                <a:lnTo>
                  <a:pt x="82" y="396"/>
                </a:lnTo>
                <a:lnTo>
                  <a:pt x="76" y="407"/>
                </a:lnTo>
                <a:lnTo>
                  <a:pt x="69" y="418"/>
                </a:lnTo>
                <a:lnTo>
                  <a:pt x="59" y="429"/>
                </a:lnTo>
                <a:lnTo>
                  <a:pt x="48" y="442"/>
                </a:lnTo>
                <a:lnTo>
                  <a:pt x="36" y="455"/>
                </a:lnTo>
                <a:lnTo>
                  <a:pt x="31" y="461"/>
                </a:lnTo>
                <a:lnTo>
                  <a:pt x="26" y="467"/>
                </a:lnTo>
                <a:lnTo>
                  <a:pt x="22" y="474"/>
                </a:lnTo>
                <a:lnTo>
                  <a:pt x="17" y="481"/>
                </a:lnTo>
                <a:lnTo>
                  <a:pt x="12" y="496"/>
                </a:lnTo>
                <a:lnTo>
                  <a:pt x="8" y="512"/>
                </a:lnTo>
                <a:lnTo>
                  <a:pt x="2" y="542"/>
                </a:lnTo>
                <a:lnTo>
                  <a:pt x="0" y="568"/>
                </a:lnTo>
                <a:lnTo>
                  <a:pt x="29" y="578"/>
                </a:lnTo>
                <a:lnTo>
                  <a:pt x="69" y="616"/>
                </a:lnTo>
                <a:lnTo>
                  <a:pt x="51" y="632"/>
                </a:lnTo>
                <a:lnTo>
                  <a:pt x="60" y="633"/>
                </a:lnTo>
                <a:lnTo>
                  <a:pt x="69" y="634"/>
                </a:lnTo>
                <a:lnTo>
                  <a:pt x="70" y="643"/>
                </a:lnTo>
                <a:lnTo>
                  <a:pt x="72" y="653"/>
                </a:lnTo>
                <a:lnTo>
                  <a:pt x="74" y="665"/>
                </a:lnTo>
                <a:lnTo>
                  <a:pt x="76" y="677"/>
                </a:lnTo>
                <a:lnTo>
                  <a:pt x="74" y="686"/>
                </a:lnTo>
                <a:lnTo>
                  <a:pt x="74" y="696"/>
                </a:lnTo>
                <a:lnTo>
                  <a:pt x="74" y="705"/>
                </a:lnTo>
                <a:lnTo>
                  <a:pt x="76" y="715"/>
                </a:lnTo>
                <a:lnTo>
                  <a:pt x="78" y="733"/>
                </a:lnTo>
                <a:lnTo>
                  <a:pt x="82" y="749"/>
                </a:lnTo>
                <a:lnTo>
                  <a:pt x="88" y="764"/>
                </a:lnTo>
                <a:lnTo>
                  <a:pt x="94" y="778"/>
                </a:lnTo>
                <a:lnTo>
                  <a:pt x="98" y="783"/>
                </a:lnTo>
                <a:lnTo>
                  <a:pt x="102" y="788"/>
                </a:lnTo>
                <a:lnTo>
                  <a:pt x="105" y="792"/>
                </a:lnTo>
                <a:lnTo>
                  <a:pt x="109" y="794"/>
                </a:lnTo>
                <a:lnTo>
                  <a:pt x="92" y="794"/>
                </a:lnTo>
                <a:lnTo>
                  <a:pt x="68" y="794"/>
                </a:lnTo>
                <a:lnTo>
                  <a:pt x="56" y="796"/>
                </a:lnTo>
                <a:lnTo>
                  <a:pt x="46" y="799"/>
                </a:lnTo>
                <a:lnTo>
                  <a:pt x="42" y="802"/>
                </a:lnTo>
                <a:lnTo>
                  <a:pt x="38" y="805"/>
                </a:lnTo>
                <a:lnTo>
                  <a:pt x="36" y="808"/>
                </a:lnTo>
                <a:lnTo>
                  <a:pt x="36" y="812"/>
                </a:lnTo>
                <a:lnTo>
                  <a:pt x="36" y="824"/>
                </a:lnTo>
                <a:lnTo>
                  <a:pt x="38" y="834"/>
                </a:lnTo>
                <a:lnTo>
                  <a:pt x="42" y="842"/>
                </a:lnTo>
                <a:lnTo>
                  <a:pt x="46" y="850"/>
                </a:lnTo>
                <a:lnTo>
                  <a:pt x="57" y="863"/>
                </a:lnTo>
                <a:lnTo>
                  <a:pt x="69" y="876"/>
                </a:lnTo>
                <a:lnTo>
                  <a:pt x="76" y="884"/>
                </a:lnTo>
                <a:lnTo>
                  <a:pt x="81" y="891"/>
                </a:lnTo>
                <a:lnTo>
                  <a:pt x="87" y="899"/>
                </a:lnTo>
                <a:lnTo>
                  <a:pt x="92" y="907"/>
                </a:lnTo>
                <a:lnTo>
                  <a:pt x="96" y="917"/>
                </a:lnTo>
                <a:lnTo>
                  <a:pt x="100" y="927"/>
                </a:lnTo>
                <a:lnTo>
                  <a:pt x="102" y="941"/>
                </a:lnTo>
                <a:lnTo>
                  <a:pt x="102" y="955"/>
                </a:lnTo>
                <a:lnTo>
                  <a:pt x="156" y="955"/>
                </a:lnTo>
                <a:lnTo>
                  <a:pt x="166" y="949"/>
                </a:lnTo>
                <a:lnTo>
                  <a:pt x="177" y="945"/>
                </a:lnTo>
                <a:lnTo>
                  <a:pt x="189" y="942"/>
                </a:lnTo>
                <a:lnTo>
                  <a:pt x="201" y="939"/>
                </a:lnTo>
                <a:lnTo>
                  <a:pt x="225" y="935"/>
                </a:lnTo>
                <a:lnTo>
                  <a:pt x="248" y="929"/>
                </a:lnTo>
                <a:lnTo>
                  <a:pt x="259" y="927"/>
                </a:lnTo>
                <a:lnTo>
                  <a:pt x="270" y="924"/>
                </a:lnTo>
                <a:lnTo>
                  <a:pt x="279" y="921"/>
                </a:lnTo>
                <a:lnTo>
                  <a:pt x="286" y="916"/>
                </a:lnTo>
                <a:lnTo>
                  <a:pt x="293" y="911"/>
                </a:lnTo>
                <a:lnTo>
                  <a:pt x="297" y="904"/>
                </a:lnTo>
                <a:lnTo>
                  <a:pt x="300" y="901"/>
                </a:lnTo>
                <a:lnTo>
                  <a:pt x="301" y="896"/>
                </a:lnTo>
                <a:lnTo>
                  <a:pt x="302" y="892"/>
                </a:lnTo>
                <a:lnTo>
                  <a:pt x="302" y="887"/>
                </a:lnTo>
                <a:lnTo>
                  <a:pt x="302" y="877"/>
                </a:lnTo>
                <a:lnTo>
                  <a:pt x="302" y="868"/>
                </a:lnTo>
                <a:lnTo>
                  <a:pt x="315" y="870"/>
                </a:lnTo>
                <a:lnTo>
                  <a:pt x="327" y="871"/>
                </a:lnTo>
                <a:lnTo>
                  <a:pt x="338" y="871"/>
                </a:lnTo>
                <a:lnTo>
                  <a:pt x="348" y="870"/>
                </a:lnTo>
                <a:lnTo>
                  <a:pt x="358" y="868"/>
                </a:lnTo>
                <a:lnTo>
                  <a:pt x="367" y="866"/>
                </a:lnTo>
                <a:lnTo>
                  <a:pt x="374" y="863"/>
                </a:lnTo>
                <a:lnTo>
                  <a:pt x="382" y="860"/>
                </a:lnTo>
                <a:lnTo>
                  <a:pt x="389" y="856"/>
                </a:lnTo>
                <a:lnTo>
                  <a:pt x="394" y="852"/>
                </a:lnTo>
                <a:lnTo>
                  <a:pt x="401" y="847"/>
                </a:lnTo>
                <a:lnTo>
                  <a:pt x="405" y="842"/>
                </a:lnTo>
                <a:lnTo>
                  <a:pt x="415" y="831"/>
                </a:lnTo>
                <a:lnTo>
                  <a:pt x="424" y="818"/>
                </a:lnTo>
                <a:lnTo>
                  <a:pt x="432" y="807"/>
                </a:lnTo>
                <a:lnTo>
                  <a:pt x="440" y="795"/>
                </a:lnTo>
                <a:lnTo>
                  <a:pt x="449" y="783"/>
                </a:lnTo>
                <a:lnTo>
                  <a:pt x="460" y="773"/>
                </a:lnTo>
                <a:lnTo>
                  <a:pt x="465" y="769"/>
                </a:lnTo>
                <a:lnTo>
                  <a:pt x="471" y="764"/>
                </a:lnTo>
                <a:lnTo>
                  <a:pt x="477" y="760"/>
                </a:lnTo>
                <a:lnTo>
                  <a:pt x="485" y="757"/>
                </a:lnTo>
                <a:lnTo>
                  <a:pt x="493" y="754"/>
                </a:lnTo>
                <a:lnTo>
                  <a:pt x="502" y="752"/>
                </a:lnTo>
                <a:lnTo>
                  <a:pt x="510" y="751"/>
                </a:lnTo>
                <a:lnTo>
                  <a:pt x="521" y="751"/>
                </a:lnTo>
                <a:lnTo>
                  <a:pt x="521" y="745"/>
                </a:lnTo>
                <a:lnTo>
                  <a:pt x="511" y="729"/>
                </a:lnTo>
                <a:lnTo>
                  <a:pt x="505" y="713"/>
                </a:lnTo>
                <a:lnTo>
                  <a:pt x="499" y="697"/>
                </a:lnTo>
                <a:lnTo>
                  <a:pt x="494" y="682"/>
                </a:lnTo>
                <a:lnTo>
                  <a:pt x="490" y="667"/>
                </a:lnTo>
                <a:lnTo>
                  <a:pt x="484" y="653"/>
                </a:lnTo>
                <a:lnTo>
                  <a:pt x="476" y="640"/>
                </a:lnTo>
                <a:lnTo>
                  <a:pt x="468" y="628"/>
                </a:lnTo>
                <a:lnTo>
                  <a:pt x="472" y="623"/>
                </a:lnTo>
                <a:lnTo>
                  <a:pt x="476" y="619"/>
                </a:lnTo>
                <a:lnTo>
                  <a:pt x="479" y="614"/>
                </a:lnTo>
                <a:lnTo>
                  <a:pt x="481" y="610"/>
                </a:lnTo>
                <a:lnTo>
                  <a:pt x="484" y="599"/>
                </a:lnTo>
                <a:lnTo>
                  <a:pt x="486" y="589"/>
                </a:lnTo>
                <a:lnTo>
                  <a:pt x="487" y="579"/>
                </a:lnTo>
                <a:lnTo>
                  <a:pt x="488" y="567"/>
                </a:lnTo>
                <a:lnTo>
                  <a:pt x="491" y="555"/>
                </a:lnTo>
                <a:lnTo>
                  <a:pt x="494" y="541"/>
                </a:lnTo>
                <a:lnTo>
                  <a:pt x="497" y="533"/>
                </a:lnTo>
                <a:lnTo>
                  <a:pt x="501" y="526"/>
                </a:lnTo>
                <a:lnTo>
                  <a:pt x="505" y="519"/>
                </a:lnTo>
                <a:lnTo>
                  <a:pt x="509" y="512"/>
                </a:lnTo>
                <a:lnTo>
                  <a:pt x="520" y="499"/>
                </a:lnTo>
                <a:lnTo>
                  <a:pt x="532" y="486"/>
                </a:lnTo>
                <a:lnTo>
                  <a:pt x="546" y="476"/>
                </a:lnTo>
                <a:lnTo>
                  <a:pt x="558" y="468"/>
                </a:lnTo>
                <a:lnTo>
                  <a:pt x="570" y="461"/>
                </a:lnTo>
                <a:lnTo>
                  <a:pt x="581" y="455"/>
                </a:lnTo>
                <a:lnTo>
                  <a:pt x="581" y="234"/>
                </a:lnTo>
                <a:lnTo>
                  <a:pt x="129" y="0"/>
                </a:lnTo>
                <a:lnTo>
                  <a:pt x="116" y="1"/>
                </a:lnTo>
                <a:lnTo>
                  <a:pt x="106" y="3"/>
                </a:lnTo>
                <a:lnTo>
                  <a:pt x="98" y="5"/>
                </a:lnTo>
                <a:lnTo>
                  <a:pt x="89" y="6"/>
                </a:lnTo>
                <a:lnTo>
                  <a:pt x="79" y="15"/>
                </a:lnTo>
                <a:lnTo>
                  <a:pt x="69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85" name="Freeform 437"/>
          <p:cNvSpPr>
            <a:spLocks/>
          </p:cNvSpPr>
          <p:nvPr>
            <p:custDataLst>
              <p:tags r:id="rId278"/>
            </p:custDataLst>
          </p:nvPr>
        </p:nvSpPr>
        <p:spPr bwMode="auto">
          <a:xfrm>
            <a:off x="5554664" y="2311400"/>
            <a:ext cx="15875" cy="571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18"/>
              </a:cxn>
              <a:cxn ang="0">
                <a:pos x="23" y="36"/>
              </a:cxn>
              <a:cxn ang="0">
                <a:pos x="45" y="15"/>
              </a:cxn>
              <a:cxn ang="0">
                <a:pos x="26" y="0"/>
              </a:cxn>
            </a:cxnLst>
            <a:rect l="0" t="0" r="r" b="b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2486" name="Group 438"/>
          <p:cNvGrpSpPr>
            <a:grpSpLocks/>
          </p:cNvGrpSpPr>
          <p:nvPr>
            <p:custDataLst>
              <p:tags r:id="rId279"/>
            </p:custDataLst>
          </p:nvPr>
        </p:nvGrpSpPr>
        <p:grpSpPr bwMode="auto">
          <a:xfrm>
            <a:off x="3854451" y="4371976"/>
            <a:ext cx="384175" cy="1031875"/>
            <a:chOff x="1589" y="3126"/>
            <a:chExt cx="290" cy="657"/>
          </a:xfrm>
        </p:grpSpPr>
        <p:sp>
          <p:nvSpPr>
            <p:cNvPr id="2487" name="Freeform 439"/>
            <p:cNvSpPr>
              <a:spLocks/>
            </p:cNvSpPr>
            <p:nvPr/>
          </p:nvSpPr>
          <p:spPr bwMode="auto">
            <a:xfrm>
              <a:off x="1748" y="3531"/>
              <a:ext cx="15" cy="17"/>
            </a:xfrm>
            <a:custGeom>
              <a:avLst/>
              <a:gdLst/>
              <a:ahLst/>
              <a:cxnLst>
                <a:cxn ang="0">
                  <a:pos x="46" y="12"/>
                </a:cxn>
                <a:cxn ang="0">
                  <a:pos x="19" y="0"/>
                </a:cxn>
                <a:cxn ang="0">
                  <a:pos x="13" y="5"/>
                </a:cxn>
                <a:cxn ang="0">
                  <a:pos x="7" y="9"/>
                </a:cxn>
                <a:cxn ang="0">
                  <a:pos x="4" y="12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24"/>
                </a:cxn>
                <a:cxn ang="0">
                  <a:pos x="2" y="29"/>
                </a:cxn>
                <a:cxn ang="0">
                  <a:pos x="4" y="36"/>
                </a:cxn>
                <a:cxn ang="0">
                  <a:pos x="7" y="41"/>
                </a:cxn>
                <a:cxn ang="0">
                  <a:pos x="10" y="46"/>
                </a:cxn>
                <a:cxn ang="0">
                  <a:pos x="13" y="49"/>
                </a:cxn>
                <a:cxn ang="0">
                  <a:pos x="15" y="50"/>
                </a:cxn>
                <a:cxn ang="0">
                  <a:pos x="16" y="51"/>
                </a:cxn>
                <a:cxn ang="0">
                  <a:pos x="18" y="51"/>
                </a:cxn>
                <a:cxn ang="0">
                  <a:pos x="19" y="50"/>
                </a:cxn>
                <a:cxn ang="0">
                  <a:pos x="35" y="50"/>
                </a:cxn>
                <a:cxn ang="0">
                  <a:pos x="46" y="50"/>
                </a:cxn>
                <a:cxn ang="0">
                  <a:pos x="46" y="37"/>
                </a:cxn>
                <a:cxn ang="0">
                  <a:pos x="46" y="26"/>
                </a:cxn>
                <a:cxn ang="0">
                  <a:pos x="46" y="18"/>
                </a:cxn>
                <a:cxn ang="0">
                  <a:pos x="46" y="12"/>
                </a:cxn>
              </a:cxnLst>
              <a:rect l="0" t="0" r="r" b="b"/>
              <a:pathLst>
                <a:path w="46" h="51">
                  <a:moveTo>
                    <a:pt x="46" y="12"/>
                  </a:moveTo>
                  <a:lnTo>
                    <a:pt x="19" y="0"/>
                  </a:lnTo>
                  <a:lnTo>
                    <a:pt x="13" y="5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35" y="50"/>
                  </a:lnTo>
                  <a:lnTo>
                    <a:pt x="46" y="50"/>
                  </a:lnTo>
                  <a:lnTo>
                    <a:pt x="46" y="37"/>
                  </a:lnTo>
                  <a:lnTo>
                    <a:pt x="46" y="26"/>
                  </a:lnTo>
                  <a:lnTo>
                    <a:pt x="46" y="18"/>
                  </a:lnTo>
                  <a:lnTo>
                    <a:pt x="46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88" name="Freeform 440"/>
            <p:cNvSpPr>
              <a:spLocks/>
            </p:cNvSpPr>
            <p:nvPr/>
          </p:nvSpPr>
          <p:spPr bwMode="auto">
            <a:xfrm>
              <a:off x="1759" y="3730"/>
              <a:ext cx="63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2" y="26"/>
                </a:cxn>
                <a:cxn ang="0">
                  <a:pos x="4" y="38"/>
                </a:cxn>
                <a:cxn ang="0">
                  <a:pos x="7" y="50"/>
                </a:cxn>
                <a:cxn ang="0">
                  <a:pos x="11" y="61"/>
                </a:cxn>
                <a:cxn ang="0">
                  <a:pos x="15" y="71"/>
                </a:cxn>
                <a:cxn ang="0">
                  <a:pos x="21" y="81"/>
                </a:cxn>
                <a:cxn ang="0">
                  <a:pos x="25" y="90"/>
                </a:cxn>
                <a:cxn ang="0">
                  <a:pos x="47" y="122"/>
                </a:cxn>
                <a:cxn ang="0">
                  <a:pos x="66" y="148"/>
                </a:cxn>
                <a:cxn ang="0">
                  <a:pos x="72" y="151"/>
                </a:cxn>
                <a:cxn ang="0">
                  <a:pos x="79" y="153"/>
                </a:cxn>
                <a:cxn ang="0">
                  <a:pos x="85" y="155"/>
                </a:cxn>
                <a:cxn ang="0">
                  <a:pos x="92" y="156"/>
                </a:cxn>
                <a:cxn ang="0">
                  <a:pos x="105" y="158"/>
                </a:cxn>
                <a:cxn ang="0">
                  <a:pos x="119" y="158"/>
                </a:cxn>
                <a:cxn ang="0">
                  <a:pos x="152" y="155"/>
                </a:cxn>
                <a:cxn ang="0">
                  <a:pos x="192" y="154"/>
                </a:cxn>
                <a:cxn ang="0">
                  <a:pos x="184" y="153"/>
                </a:cxn>
                <a:cxn ang="0">
                  <a:pos x="176" y="152"/>
                </a:cxn>
                <a:cxn ang="0">
                  <a:pos x="168" y="151"/>
                </a:cxn>
                <a:cxn ang="0">
                  <a:pos x="160" y="149"/>
                </a:cxn>
                <a:cxn ang="0">
                  <a:pos x="145" y="144"/>
                </a:cxn>
                <a:cxn ang="0">
                  <a:pos x="129" y="138"/>
                </a:cxn>
                <a:cxn ang="0">
                  <a:pos x="115" y="130"/>
                </a:cxn>
                <a:cxn ang="0">
                  <a:pos x="101" y="120"/>
                </a:cxn>
                <a:cxn ang="0">
                  <a:pos x="87" y="110"/>
                </a:cxn>
                <a:cxn ang="0">
                  <a:pos x="75" y="98"/>
                </a:cxn>
                <a:cxn ang="0">
                  <a:pos x="63" y="87"/>
                </a:cxn>
                <a:cxn ang="0">
                  <a:pos x="52" y="75"/>
                </a:cxn>
                <a:cxn ang="0">
                  <a:pos x="42" y="63"/>
                </a:cxn>
                <a:cxn ang="0">
                  <a:pos x="35" y="50"/>
                </a:cxn>
                <a:cxn ang="0">
                  <a:pos x="27" y="38"/>
                </a:cxn>
                <a:cxn ang="0">
                  <a:pos x="21" y="26"/>
                </a:cxn>
                <a:cxn ang="0">
                  <a:pos x="16" y="16"/>
                </a:cxn>
                <a:cxn ang="0">
                  <a:pos x="13" y="6"/>
                </a:cxn>
                <a:cxn ang="0">
                  <a:pos x="0" y="0"/>
                </a:cxn>
              </a:cxnLst>
              <a:rect l="0" t="0" r="r" b="b"/>
              <a:pathLst>
                <a:path w="192" h="158">
                  <a:moveTo>
                    <a:pt x="0" y="0"/>
                  </a:moveTo>
                  <a:lnTo>
                    <a:pt x="0" y="14"/>
                  </a:lnTo>
                  <a:lnTo>
                    <a:pt x="2" y="26"/>
                  </a:lnTo>
                  <a:lnTo>
                    <a:pt x="4" y="38"/>
                  </a:lnTo>
                  <a:lnTo>
                    <a:pt x="7" y="50"/>
                  </a:lnTo>
                  <a:lnTo>
                    <a:pt x="11" y="61"/>
                  </a:lnTo>
                  <a:lnTo>
                    <a:pt x="15" y="71"/>
                  </a:lnTo>
                  <a:lnTo>
                    <a:pt x="21" y="81"/>
                  </a:lnTo>
                  <a:lnTo>
                    <a:pt x="25" y="90"/>
                  </a:lnTo>
                  <a:lnTo>
                    <a:pt x="47" y="122"/>
                  </a:lnTo>
                  <a:lnTo>
                    <a:pt x="66" y="148"/>
                  </a:lnTo>
                  <a:lnTo>
                    <a:pt x="72" y="151"/>
                  </a:lnTo>
                  <a:lnTo>
                    <a:pt x="79" y="153"/>
                  </a:lnTo>
                  <a:lnTo>
                    <a:pt x="85" y="155"/>
                  </a:lnTo>
                  <a:lnTo>
                    <a:pt x="92" y="156"/>
                  </a:lnTo>
                  <a:lnTo>
                    <a:pt x="105" y="158"/>
                  </a:lnTo>
                  <a:lnTo>
                    <a:pt x="119" y="158"/>
                  </a:lnTo>
                  <a:lnTo>
                    <a:pt x="152" y="155"/>
                  </a:lnTo>
                  <a:lnTo>
                    <a:pt x="192" y="154"/>
                  </a:lnTo>
                  <a:lnTo>
                    <a:pt x="184" y="153"/>
                  </a:lnTo>
                  <a:lnTo>
                    <a:pt x="176" y="152"/>
                  </a:lnTo>
                  <a:lnTo>
                    <a:pt x="168" y="151"/>
                  </a:lnTo>
                  <a:lnTo>
                    <a:pt x="160" y="149"/>
                  </a:lnTo>
                  <a:lnTo>
                    <a:pt x="145" y="144"/>
                  </a:lnTo>
                  <a:lnTo>
                    <a:pt x="129" y="138"/>
                  </a:lnTo>
                  <a:lnTo>
                    <a:pt x="115" y="130"/>
                  </a:lnTo>
                  <a:lnTo>
                    <a:pt x="101" y="120"/>
                  </a:lnTo>
                  <a:lnTo>
                    <a:pt x="87" y="110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52" y="75"/>
                  </a:lnTo>
                  <a:lnTo>
                    <a:pt x="42" y="63"/>
                  </a:lnTo>
                  <a:lnTo>
                    <a:pt x="35" y="50"/>
                  </a:lnTo>
                  <a:lnTo>
                    <a:pt x="27" y="38"/>
                  </a:lnTo>
                  <a:lnTo>
                    <a:pt x="21" y="26"/>
                  </a:lnTo>
                  <a:lnTo>
                    <a:pt x="16" y="16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89" name="Freeform 441"/>
            <p:cNvSpPr>
              <a:spLocks/>
            </p:cNvSpPr>
            <p:nvPr/>
          </p:nvSpPr>
          <p:spPr bwMode="auto">
            <a:xfrm>
              <a:off x="1589" y="3126"/>
              <a:ext cx="290" cy="606"/>
            </a:xfrm>
            <a:custGeom>
              <a:avLst/>
              <a:gdLst/>
              <a:ahLst/>
              <a:cxnLst>
                <a:cxn ang="0">
                  <a:pos x="772" y="415"/>
                </a:cxn>
                <a:cxn ang="0">
                  <a:pos x="873" y="342"/>
                </a:cxn>
                <a:cxn ang="0">
                  <a:pos x="884" y="232"/>
                </a:cxn>
                <a:cxn ang="0">
                  <a:pos x="840" y="192"/>
                </a:cxn>
                <a:cxn ang="0">
                  <a:pos x="841" y="262"/>
                </a:cxn>
                <a:cxn ang="0">
                  <a:pos x="774" y="328"/>
                </a:cxn>
                <a:cxn ang="0">
                  <a:pos x="667" y="331"/>
                </a:cxn>
                <a:cxn ang="0">
                  <a:pos x="625" y="290"/>
                </a:cxn>
                <a:cxn ang="0">
                  <a:pos x="658" y="215"/>
                </a:cxn>
                <a:cxn ang="0">
                  <a:pos x="544" y="148"/>
                </a:cxn>
                <a:cxn ang="0">
                  <a:pos x="425" y="87"/>
                </a:cxn>
                <a:cxn ang="0">
                  <a:pos x="373" y="10"/>
                </a:cxn>
                <a:cxn ang="0">
                  <a:pos x="286" y="22"/>
                </a:cxn>
                <a:cxn ang="0">
                  <a:pos x="234" y="24"/>
                </a:cxn>
                <a:cxn ang="0">
                  <a:pos x="171" y="8"/>
                </a:cxn>
                <a:cxn ang="0">
                  <a:pos x="98" y="54"/>
                </a:cxn>
                <a:cxn ang="0">
                  <a:pos x="67" y="116"/>
                </a:cxn>
                <a:cxn ang="0">
                  <a:pos x="27" y="179"/>
                </a:cxn>
                <a:cxn ang="0">
                  <a:pos x="55" y="251"/>
                </a:cxn>
                <a:cxn ang="0">
                  <a:pos x="51" y="319"/>
                </a:cxn>
                <a:cxn ang="0">
                  <a:pos x="0" y="432"/>
                </a:cxn>
                <a:cxn ang="0">
                  <a:pos x="12" y="609"/>
                </a:cxn>
                <a:cxn ang="0">
                  <a:pos x="76" y="696"/>
                </a:cxn>
                <a:cxn ang="0">
                  <a:pos x="60" y="753"/>
                </a:cxn>
                <a:cxn ang="0">
                  <a:pos x="60" y="808"/>
                </a:cxn>
                <a:cxn ang="0">
                  <a:pos x="81" y="850"/>
                </a:cxn>
                <a:cxn ang="0">
                  <a:pos x="53" y="900"/>
                </a:cxn>
                <a:cxn ang="0">
                  <a:pos x="82" y="983"/>
                </a:cxn>
                <a:cxn ang="0">
                  <a:pos x="81" y="1055"/>
                </a:cxn>
                <a:cxn ang="0">
                  <a:pos x="78" y="1152"/>
                </a:cxn>
                <a:cxn ang="0">
                  <a:pos x="137" y="1265"/>
                </a:cxn>
                <a:cxn ang="0">
                  <a:pos x="198" y="1394"/>
                </a:cxn>
                <a:cxn ang="0">
                  <a:pos x="217" y="1463"/>
                </a:cxn>
                <a:cxn ang="0">
                  <a:pos x="230" y="1526"/>
                </a:cxn>
                <a:cxn ang="0">
                  <a:pos x="213" y="1590"/>
                </a:cxn>
                <a:cxn ang="0">
                  <a:pos x="201" y="1644"/>
                </a:cxn>
                <a:cxn ang="0">
                  <a:pos x="228" y="1718"/>
                </a:cxn>
                <a:cxn ang="0">
                  <a:pos x="311" y="1772"/>
                </a:cxn>
                <a:cxn ang="0">
                  <a:pos x="392" y="1798"/>
                </a:cxn>
                <a:cxn ang="0">
                  <a:pos x="451" y="1786"/>
                </a:cxn>
                <a:cxn ang="0">
                  <a:pos x="454" y="1703"/>
                </a:cxn>
                <a:cxn ang="0">
                  <a:pos x="470" y="1612"/>
                </a:cxn>
                <a:cxn ang="0">
                  <a:pos x="495" y="1509"/>
                </a:cxn>
                <a:cxn ang="0">
                  <a:pos x="420" y="1486"/>
                </a:cxn>
                <a:cxn ang="0">
                  <a:pos x="401" y="1430"/>
                </a:cxn>
                <a:cxn ang="0">
                  <a:pos x="453" y="1395"/>
                </a:cxn>
                <a:cxn ang="0">
                  <a:pos x="484" y="1332"/>
                </a:cxn>
                <a:cxn ang="0">
                  <a:pos x="455" y="1224"/>
                </a:cxn>
                <a:cxn ang="0">
                  <a:pos x="425" y="1141"/>
                </a:cxn>
                <a:cxn ang="0">
                  <a:pos x="518" y="1166"/>
                </a:cxn>
                <a:cxn ang="0">
                  <a:pos x="568" y="1151"/>
                </a:cxn>
                <a:cxn ang="0">
                  <a:pos x="558" y="1078"/>
                </a:cxn>
                <a:cxn ang="0">
                  <a:pos x="565" y="1030"/>
                </a:cxn>
                <a:cxn ang="0">
                  <a:pos x="676" y="1023"/>
                </a:cxn>
                <a:cxn ang="0">
                  <a:pos x="795" y="973"/>
                </a:cxn>
                <a:cxn ang="0">
                  <a:pos x="816" y="882"/>
                </a:cxn>
                <a:cxn ang="0">
                  <a:pos x="781" y="852"/>
                </a:cxn>
                <a:cxn ang="0">
                  <a:pos x="758" y="810"/>
                </a:cxn>
                <a:cxn ang="0">
                  <a:pos x="692" y="752"/>
                </a:cxn>
                <a:cxn ang="0">
                  <a:pos x="701" y="532"/>
                </a:cxn>
              </a:cxnLst>
              <a:rect l="0" t="0" r="r" b="b"/>
              <a:pathLst>
                <a:path w="884" h="1818">
                  <a:moveTo>
                    <a:pt x="725" y="493"/>
                  </a:moveTo>
                  <a:lnTo>
                    <a:pt x="726" y="484"/>
                  </a:lnTo>
                  <a:lnTo>
                    <a:pt x="729" y="474"/>
                  </a:lnTo>
                  <a:lnTo>
                    <a:pt x="735" y="462"/>
                  </a:lnTo>
                  <a:lnTo>
                    <a:pt x="742" y="450"/>
                  </a:lnTo>
                  <a:lnTo>
                    <a:pt x="750" y="438"/>
                  </a:lnTo>
                  <a:lnTo>
                    <a:pt x="761" y="427"/>
                  </a:lnTo>
                  <a:lnTo>
                    <a:pt x="772" y="415"/>
                  </a:lnTo>
                  <a:lnTo>
                    <a:pt x="784" y="402"/>
                  </a:lnTo>
                  <a:lnTo>
                    <a:pt x="798" y="391"/>
                  </a:lnTo>
                  <a:lnTo>
                    <a:pt x="811" y="381"/>
                  </a:lnTo>
                  <a:lnTo>
                    <a:pt x="824" y="371"/>
                  </a:lnTo>
                  <a:lnTo>
                    <a:pt x="837" y="362"/>
                  </a:lnTo>
                  <a:lnTo>
                    <a:pt x="849" y="353"/>
                  </a:lnTo>
                  <a:lnTo>
                    <a:pt x="862" y="347"/>
                  </a:lnTo>
                  <a:lnTo>
                    <a:pt x="873" y="342"/>
                  </a:lnTo>
                  <a:lnTo>
                    <a:pt x="884" y="339"/>
                  </a:lnTo>
                  <a:lnTo>
                    <a:pt x="884" y="329"/>
                  </a:lnTo>
                  <a:lnTo>
                    <a:pt x="884" y="310"/>
                  </a:lnTo>
                  <a:lnTo>
                    <a:pt x="884" y="289"/>
                  </a:lnTo>
                  <a:lnTo>
                    <a:pt x="884" y="272"/>
                  </a:lnTo>
                  <a:lnTo>
                    <a:pt x="884" y="259"/>
                  </a:lnTo>
                  <a:lnTo>
                    <a:pt x="884" y="247"/>
                  </a:lnTo>
                  <a:lnTo>
                    <a:pt x="884" y="232"/>
                  </a:lnTo>
                  <a:lnTo>
                    <a:pt x="884" y="216"/>
                  </a:lnTo>
                  <a:lnTo>
                    <a:pt x="874" y="216"/>
                  </a:lnTo>
                  <a:lnTo>
                    <a:pt x="867" y="214"/>
                  </a:lnTo>
                  <a:lnTo>
                    <a:pt x="859" y="211"/>
                  </a:lnTo>
                  <a:lnTo>
                    <a:pt x="854" y="208"/>
                  </a:lnTo>
                  <a:lnTo>
                    <a:pt x="848" y="203"/>
                  </a:lnTo>
                  <a:lnTo>
                    <a:pt x="844" y="198"/>
                  </a:lnTo>
                  <a:lnTo>
                    <a:pt x="840" y="192"/>
                  </a:lnTo>
                  <a:lnTo>
                    <a:pt x="837" y="185"/>
                  </a:lnTo>
                  <a:lnTo>
                    <a:pt x="837" y="222"/>
                  </a:lnTo>
                  <a:lnTo>
                    <a:pt x="840" y="227"/>
                  </a:lnTo>
                  <a:lnTo>
                    <a:pt x="843" y="231"/>
                  </a:lnTo>
                  <a:lnTo>
                    <a:pt x="844" y="236"/>
                  </a:lnTo>
                  <a:lnTo>
                    <a:pt x="845" y="241"/>
                  </a:lnTo>
                  <a:lnTo>
                    <a:pt x="844" y="252"/>
                  </a:lnTo>
                  <a:lnTo>
                    <a:pt x="841" y="262"/>
                  </a:lnTo>
                  <a:lnTo>
                    <a:pt x="837" y="271"/>
                  </a:lnTo>
                  <a:lnTo>
                    <a:pt x="832" y="281"/>
                  </a:lnTo>
                  <a:lnTo>
                    <a:pt x="824" y="290"/>
                  </a:lnTo>
                  <a:lnTo>
                    <a:pt x="815" y="299"/>
                  </a:lnTo>
                  <a:lnTo>
                    <a:pt x="805" y="308"/>
                  </a:lnTo>
                  <a:lnTo>
                    <a:pt x="795" y="316"/>
                  </a:lnTo>
                  <a:lnTo>
                    <a:pt x="785" y="322"/>
                  </a:lnTo>
                  <a:lnTo>
                    <a:pt x="774" y="328"/>
                  </a:lnTo>
                  <a:lnTo>
                    <a:pt x="765" y="333"/>
                  </a:lnTo>
                  <a:lnTo>
                    <a:pt x="755" y="336"/>
                  </a:lnTo>
                  <a:lnTo>
                    <a:pt x="746" y="338"/>
                  </a:lnTo>
                  <a:lnTo>
                    <a:pt x="738" y="339"/>
                  </a:lnTo>
                  <a:lnTo>
                    <a:pt x="722" y="339"/>
                  </a:lnTo>
                  <a:lnTo>
                    <a:pt x="703" y="338"/>
                  </a:lnTo>
                  <a:lnTo>
                    <a:pt x="684" y="335"/>
                  </a:lnTo>
                  <a:lnTo>
                    <a:pt x="667" y="331"/>
                  </a:lnTo>
                  <a:lnTo>
                    <a:pt x="658" y="328"/>
                  </a:lnTo>
                  <a:lnTo>
                    <a:pt x="650" y="325"/>
                  </a:lnTo>
                  <a:lnTo>
                    <a:pt x="643" y="321"/>
                  </a:lnTo>
                  <a:lnTo>
                    <a:pt x="637" y="316"/>
                  </a:lnTo>
                  <a:lnTo>
                    <a:pt x="632" y="311"/>
                  </a:lnTo>
                  <a:lnTo>
                    <a:pt x="628" y="305"/>
                  </a:lnTo>
                  <a:lnTo>
                    <a:pt x="625" y="297"/>
                  </a:lnTo>
                  <a:lnTo>
                    <a:pt x="625" y="290"/>
                  </a:lnTo>
                  <a:lnTo>
                    <a:pt x="625" y="283"/>
                  </a:lnTo>
                  <a:lnTo>
                    <a:pt x="626" y="277"/>
                  </a:lnTo>
                  <a:lnTo>
                    <a:pt x="628" y="270"/>
                  </a:lnTo>
                  <a:lnTo>
                    <a:pt x="631" y="264"/>
                  </a:lnTo>
                  <a:lnTo>
                    <a:pt x="636" y="252"/>
                  </a:lnTo>
                  <a:lnTo>
                    <a:pt x="643" y="240"/>
                  </a:lnTo>
                  <a:lnTo>
                    <a:pt x="650" y="228"/>
                  </a:lnTo>
                  <a:lnTo>
                    <a:pt x="658" y="215"/>
                  </a:lnTo>
                  <a:lnTo>
                    <a:pt x="666" y="201"/>
                  </a:lnTo>
                  <a:lnTo>
                    <a:pt x="671" y="185"/>
                  </a:lnTo>
                  <a:lnTo>
                    <a:pt x="654" y="178"/>
                  </a:lnTo>
                  <a:lnTo>
                    <a:pt x="637" y="172"/>
                  </a:lnTo>
                  <a:lnTo>
                    <a:pt x="621" y="166"/>
                  </a:lnTo>
                  <a:lnTo>
                    <a:pt x="605" y="162"/>
                  </a:lnTo>
                  <a:lnTo>
                    <a:pt x="574" y="155"/>
                  </a:lnTo>
                  <a:lnTo>
                    <a:pt x="544" y="148"/>
                  </a:lnTo>
                  <a:lnTo>
                    <a:pt x="529" y="144"/>
                  </a:lnTo>
                  <a:lnTo>
                    <a:pt x="514" y="139"/>
                  </a:lnTo>
                  <a:lnTo>
                    <a:pt x="499" y="133"/>
                  </a:lnTo>
                  <a:lnTo>
                    <a:pt x="485" y="127"/>
                  </a:lnTo>
                  <a:lnTo>
                    <a:pt x="470" y="119"/>
                  </a:lnTo>
                  <a:lnTo>
                    <a:pt x="455" y="110"/>
                  </a:lnTo>
                  <a:lnTo>
                    <a:pt x="441" y="100"/>
                  </a:lnTo>
                  <a:lnTo>
                    <a:pt x="425" y="87"/>
                  </a:lnTo>
                  <a:lnTo>
                    <a:pt x="417" y="76"/>
                  </a:lnTo>
                  <a:lnTo>
                    <a:pt x="410" y="66"/>
                  </a:lnTo>
                  <a:lnTo>
                    <a:pt x="403" y="55"/>
                  </a:lnTo>
                  <a:lnTo>
                    <a:pt x="398" y="44"/>
                  </a:lnTo>
                  <a:lnTo>
                    <a:pt x="390" y="32"/>
                  </a:lnTo>
                  <a:lnTo>
                    <a:pt x="383" y="20"/>
                  </a:lnTo>
                  <a:lnTo>
                    <a:pt x="378" y="15"/>
                  </a:lnTo>
                  <a:lnTo>
                    <a:pt x="373" y="10"/>
                  </a:lnTo>
                  <a:lnTo>
                    <a:pt x="366" y="5"/>
                  </a:lnTo>
                  <a:lnTo>
                    <a:pt x="359" y="0"/>
                  </a:lnTo>
                  <a:lnTo>
                    <a:pt x="332" y="6"/>
                  </a:lnTo>
                  <a:lnTo>
                    <a:pt x="308" y="11"/>
                  </a:lnTo>
                  <a:lnTo>
                    <a:pt x="302" y="13"/>
                  </a:lnTo>
                  <a:lnTo>
                    <a:pt x="297" y="15"/>
                  </a:lnTo>
                  <a:lnTo>
                    <a:pt x="291" y="19"/>
                  </a:lnTo>
                  <a:lnTo>
                    <a:pt x="286" y="22"/>
                  </a:lnTo>
                  <a:lnTo>
                    <a:pt x="281" y="28"/>
                  </a:lnTo>
                  <a:lnTo>
                    <a:pt x="276" y="34"/>
                  </a:lnTo>
                  <a:lnTo>
                    <a:pt x="272" y="41"/>
                  </a:lnTo>
                  <a:lnTo>
                    <a:pt x="266" y="50"/>
                  </a:lnTo>
                  <a:lnTo>
                    <a:pt x="257" y="44"/>
                  </a:lnTo>
                  <a:lnTo>
                    <a:pt x="249" y="38"/>
                  </a:lnTo>
                  <a:lnTo>
                    <a:pt x="242" y="31"/>
                  </a:lnTo>
                  <a:lnTo>
                    <a:pt x="234" y="24"/>
                  </a:lnTo>
                  <a:lnTo>
                    <a:pt x="225" y="17"/>
                  </a:lnTo>
                  <a:lnTo>
                    <a:pt x="215" y="11"/>
                  </a:lnTo>
                  <a:lnTo>
                    <a:pt x="209" y="9"/>
                  </a:lnTo>
                  <a:lnTo>
                    <a:pt x="202" y="8"/>
                  </a:lnTo>
                  <a:lnTo>
                    <a:pt x="195" y="7"/>
                  </a:lnTo>
                  <a:lnTo>
                    <a:pt x="186" y="6"/>
                  </a:lnTo>
                  <a:lnTo>
                    <a:pt x="178" y="7"/>
                  </a:lnTo>
                  <a:lnTo>
                    <a:pt x="171" y="8"/>
                  </a:lnTo>
                  <a:lnTo>
                    <a:pt x="163" y="11"/>
                  </a:lnTo>
                  <a:lnTo>
                    <a:pt x="156" y="14"/>
                  </a:lnTo>
                  <a:lnTo>
                    <a:pt x="143" y="22"/>
                  </a:lnTo>
                  <a:lnTo>
                    <a:pt x="132" y="32"/>
                  </a:lnTo>
                  <a:lnTo>
                    <a:pt x="120" y="41"/>
                  </a:lnTo>
                  <a:lnTo>
                    <a:pt x="110" y="48"/>
                  </a:lnTo>
                  <a:lnTo>
                    <a:pt x="105" y="51"/>
                  </a:lnTo>
                  <a:lnTo>
                    <a:pt x="98" y="54"/>
                  </a:lnTo>
                  <a:lnTo>
                    <a:pt x="93" y="55"/>
                  </a:lnTo>
                  <a:lnTo>
                    <a:pt x="87" y="56"/>
                  </a:lnTo>
                  <a:lnTo>
                    <a:pt x="86" y="69"/>
                  </a:lnTo>
                  <a:lnTo>
                    <a:pt x="84" y="81"/>
                  </a:lnTo>
                  <a:lnTo>
                    <a:pt x="82" y="91"/>
                  </a:lnTo>
                  <a:lnTo>
                    <a:pt x="77" y="100"/>
                  </a:lnTo>
                  <a:lnTo>
                    <a:pt x="73" y="109"/>
                  </a:lnTo>
                  <a:lnTo>
                    <a:pt x="67" y="116"/>
                  </a:lnTo>
                  <a:lnTo>
                    <a:pt x="62" y="123"/>
                  </a:lnTo>
                  <a:lnTo>
                    <a:pt x="56" y="129"/>
                  </a:lnTo>
                  <a:lnTo>
                    <a:pt x="45" y="141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30" y="164"/>
                  </a:lnTo>
                  <a:lnTo>
                    <a:pt x="28" y="171"/>
                  </a:lnTo>
                  <a:lnTo>
                    <a:pt x="27" y="179"/>
                  </a:lnTo>
                  <a:lnTo>
                    <a:pt x="28" y="186"/>
                  </a:lnTo>
                  <a:lnTo>
                    <a:pt x="28" y="194"/>
                  </a:lnTo>
                  <a:lnTo>
                    <a:pt x="30" y="201"/>
                  </a:lnTo>
                  <a:lnTo>
                    <a:pt x="32" y="207"/>
                  </a:lnTo>
                  <a:lnTo>
                    <a:pt x="38" y="218"/>
                  </a:lnTo>
                  <a:lnTo>
                    <a:pt x="43" y="228"/>
                  </a:lnTo>
                  <a:lnTo>
                    <a:pt x="50" y="239"/>
                  </a:lnTo>
                  <a:lnTo>
                    <a:pt x="55" y="251"/>
                  </a:lnTo>
                  <a:lnTo>
                    <a:pt x="57" y="257"/>
                  </a:lnTo>
                  <a:lnTo>
                    <a:pt x="59" y="263"/>
                  </a:lnTo>
                  <a:lnTo>
                    <a:pt x="60" y="270"/>
                  </a:lnTo>
                  <a:lnTo>
                    <a:pt x="60" y="278"/>
                  </a:lnTo>
                  <a:lnTo>
                    <a:pt x="60" y="289"/>
                  </a:lnTo>
                  <a:lnTo>
                    <a:pt x="57" y="299"/>
                  </a:lnTo>
                  <a:lnTo>
                    <a:pt x="54" y="310"/>
                  </a:lnTo>
                  <a:lnTo>
                    <a:pt x="51" y="319"/>
                  </a:lnTo>
                  <a:lnTo>
                    <a:pt x="41" y="337"/>
                  </a:lnTo>
                  <a:lnTo>
                    <a:pt x="30" y="354"/>
                  </a:lnTo>
                  <a:lnTo>
                    <a:pt x="19" y="372"/>
                  </a:lnTo>
                  <a:lnTo>
                    <a:pt x="9" y="390"/>
                  </a:lnTo>
                  <a:lnTo>
                    <a:pt x="6" y="400"/>
                  </a:lnTo>
                  <a:lnTo>
                    <a:pt x="3" y="410"/>
                  </a:lnTo>
                  <a:lnTo>
                    <a:pt x="2" y="421"/>
                  </a:lnTo>
                  <a:lnTo>
                    <a:pt x="0" y="432"/>
                  </a:lnTo>
                  <a:lnTo>
                    <a:pt x="0" y="471"/>
                  </a:lnTo>
                  <a:lnTo>
                    <a:pt x="0" y="501"/>
                  </a:lnTo>
                  <a:lnTo>
                    <a:pt x="0" y="529"/>
                  </a:lnTo>
                  <a:lnTo>
                    <a:pt x="0" y="561"/>
                  </a:lnTo>
                  <a:lnTo>
                    <a:pt x="2" y="574"/>
                  </a:lnTo>
                  <a:lnTo>
                    <a:pt x="4" y="587"/>
                  </a:lnTo>
                  <a:lnTo>
                    <a:pt x="8" y="598"/>
                  </a:lnTo>
                  <a:lnTo>
                    <a:pt x="12" y="609"/>
                  </a:lnTo>
                  <a:lnTo>
                    <a:pt x="19" y="618"/>
                  </a:lnTo>
                  <a:lnTo>
                    <a:pt x="26" y="627"/>
                  </a:lnTo>
                  <a:lnTo>
                    <a:pt x="33" y="637"/>
                  </a:lnTo>
                  <a:lnTo>
                    <a:pt x="40" y="645"/>
                  </a:lnTo>
                  <a:lnTo>
                    <a:pt x="55" y="662"/>
                  </a:lnTo>
                  <a:lnTo>
                    <a:pt x="67" y="678"/>
                  </a:lnTo>
                  <a:lnTo>
                    <a:pt x="73" y="686"/>
                  </a:lnTo>
                  <a:lnTo>
                    <a:pt x="76" y="696"/>
                  </a:lnTo>
                  <a:lnTo>
                    <a:pt x="79" y="705"/>
                  </a:lnTo>
                  <a:lnTo>
                    <a:pt x="81" y="715"/>
                  </a:lnTo>
                  <a:lnTo>
                    <a:pt x="79" y="722"/>
                  </a:lnTo>
                  <a:lnTo>
                    <a:pt x="78" y="728"/>
                  </a:lnTo>
                  <a:lnTo>
                    <a:pt x="75" y="733"/>
                  </a:lnTo>
                  <a:lnTo>
                    <a:pt x="73" y="738"/>
                  </a:lnTo>
                  <a:lnTo>
                    <a:pt x="66" y="747"/>
                  </a:lnTo>
                  <a:lnTo>
                    <a:pt x="60" y="753"/>
                  </a:lnTo>
                  <a:lnTo>
                    <a:pt x="71" y="753"/>
                  </a:lnTo>
                  <a:lnTo>
                    <a:pt x="81" y="753"/>
                  </a:lnTo>
                  <a:lnTo>
                    <a:pt x="79" y="760"/>
                  </a:lnTo>
                  <a:lnTo>
                    <a:pt x="77" y="768"/>
                  </a:lnTo>
                  <a:lnTo>
                    <a:pt x="74" y="776"/>
                  </a:lnTo>
                  <a:lnTo>
                    <a:pt x="71" y="784"/>
                  </a:lnTo>
                  <a:lnTo>
                    <a:pt x="63" y="799"/>
                  </a:lnTo>
                  <a:lnTo>
                    <a:pt x="60" y="808"/>
                  </a:lnTo>
                  <a:lnTo>
                    <a:pt x="61" y="813"/>
                  </a:lnTo>
                  <a:lnTo>
                    <a:pt x="63" y="817"/>
                  </a:lnTo>
                  <a:lnTo>
                    <a:pt x="66" y="822"/>
                  </a:lnTo>
                  <a:lnTo>
                    <a:pt x="71" y="827"/>
                  </a:lnTo>
                  <a:lnTo>
                    <a:pt x="74" y="832"/>
                  </a:lnTo>
                  <a:lnTo>
                    <a:pt x="77" y="838"/>
                  </a:lnTo>
                  <a:lnTo>
                    <a:pt x="79" y="844"/>
                  </a:lnTo>
                  <a:lnTo>
                    <a:pt x="81" y="850"/>
                  </a:lnTo>
                  <a:lnTo>
                    <a:pt x="79" y="858"/>
                  </a:lnTo>
                  <a:lnTo>
                    <a:pt x="76" y="864"/>
                  </a:lnTo>
                  <a:lnTo>
                    <a:pt x="72" y="870"/>
                  </a:lnTo>
                  <a:lnTo>
                    <a:pt x="67" y="876"/>
                  </a:lnTo>
                  <a:lnTo>
                    <a:pt x="62" y="881"/>
                  </a:lnTo>
                  <a:lnTo>
                    <a:pt x="57" y="887"/>
                  </a:lnTo>
                  <a:lnTo>
                    <a:pt x="54" y="893"/>
                  </a:lnTo>
                  <a:lnTo>
                    <a:pt x="53" y="900"/>
                  </a:lnTo>
                  <a:lnTo>
                    <a:pt x="54" y="909"/>
                  </a:lnTo>
                  <a:lnTo>
                    <a:pt x="55" y="918"/>
                  </a:lnTo>
                  <a:lnTo>
                    <a:pt x="56" y="925"/>
                  </a:lnTo>
                  <a:lnTo>
                    <a:pt x="59" y="932"/>
                  </a:lnTo>
                  <a:lnTo>
                    <a:pt x="64" y="945"/>
                  </a:lnTo>
                  <a:lnTo>
                    <a:pt x="71" y="958"/>
                  </a:lnTo>
                  <a:lnTo>
                    <a:pt x="76" y="970"/>
                  </a:lnTo>
                  <a:lnTo>
                    <a:pt x="82" y="983"/>
                  </a:lnTo>
                  <a:lnTo>
                    <a:pt x="84" y="989"/>
                  </a:lnTo>
                  <a:lnTo>
                    <a:pt x="85" y="996"/>
                  </a:lnTo>
                  <a:lnTo>
                    <a:pt x="86" y="1003"/>
                  </a:lnTo>
                  <a:lnTo>
                    <a:pt x="87" y="1011"/>
                  </a:lnTo>
                  <a:lnTo>
                    <a:pt x="86" y="1022"/>
                  </a:lnTo>
                  <a:lnTo>
                    <a:pt x="85" y="1034"/>
                  </a:lnTo>
                  <a:lnTo>
                    <a:pt x="83" y="1044"/>
                  </a:lnTo>
                  <a:lnTo>
                    <a:pt x="81" y="1055"/>
                  </a:lnTo>
                  <a:lnTo>
                    <a:pt x="77" y="1066"/>
                  </a:lnTo>
                  <a:lnTo>
                    <a:pt x="75" y="1077"/>
                  </a:lnTo>
                  <a:lnTo>
                    <a:pt x="74" y="1090"/>
                  </a:lnTo>
                  <a:lnTo>
                    <a:pt x="74" y="1103"/>
                  </a:lnTo>
                  <a:lnTo>
                    <a:pt x="74" y="1116"/>
                  </a:lnTo>
                  <a:lnTo>
                    <a:pt x="75" y="1128"/>
                  </a:lnTo>
                  <a:lnTo>
                    <a:pt x="76" y="1141"/>
                  </a:lnTo>
                  <a:lnTo>
                    <a:pt x="78" y="1152"/>
                  </a:lnTo>
                  <a:lnTo>
                    <a:pt x="82" y="1163"/>
                  </a:lnTo>
                  <a:lnTo>
                    <a:pt x="85" y="1174"/>
                  </a:lnTo>
                  <a:lnTo>
                    <a:pt x="89" y="1184"/>
                  </a:lnTo>
                  <a:lnTo>
                    <a:pt x="94" y="1195"/>
                  </a:lnTo>
                  <a:lnTo>
                    <a:pt x="103" y="1213"/>
                  </a:lnTo>
                  <a:lnTo>
                    <a:pt x="113" y="1231"/>
                  </a:lnTo>
                  <a:lnTo>
                    <a:pt x="124" y="1249"/>
                  </a:lnTo>
                  <a:lnTo>
                    <a:pt x="137" y="1265"/>
                  </a:lnTo>
                  <a:lnTo>
                    <a:pt x="149" y="1282"/>
                  </a:lnTo>
                  <a:lnTo>
                    <a:pt x="160" y="1298"/>
                  </a:lnTo>
                  <a:lnTo>
                    <a:pt x="171" y="1316"/>
                  </a:lnTo>
                  <a:lnTo>
                    <a:pt x="180" y="1334"/>
                  </a:lnTo>
                  <a:lnTo>
                    <a:pt x="188" y="1352"/>
                  </a:lnTo>
                  <a:lnTo>
                    <a:pt x="195" y="1373"/>
                  </a:lnTo>
                  <a:lnTo>
                    <a:pt x="197" y="1383"/>
                  </a:lnTo>
                  <a:lnTo>
                    <a:pt x="198" y="1394"/>
                  </a:lnTo>
                  <a:lnTo>
                    <a:pt x="199" y="1405"/>
                  </a:lnTo>
                  <a:lnTo>
                    <a:pt x="200" y="1418"/>
                  </a:lnTo>
                  <a:lnTo>
                    <a:pt x="200" y="1425"/>
                  </a:lnTo>
                  <a:lnTo>
                    <a:pt x="201" y="1431"/>
                  </a:lnTo>
                  <a:lnTo>
                    <a:pt x="202" y="1437"/>
                  </a:lnTo>
                  <a:lnTo>
                    <a:pt x="205" y="1442"/>
                  </a:lnTo>
                  <a:lnTo>
                    <a:pt x="210" y="1453"/>
                  </a:lnTo>
                  <a:lnTo>
                    <a:pt x="217" y="1463"/>
                  </a:lnTo>
                  <a:lnTo>
                    <a:pt x="222" y="1475"/>
                  </a:lnTo>
                  <a:lnTo>
                    <a:pt x="228" y="1485"/>
                  </a:lnTo>
                  <a:lnTo>
                    <a:pt x="230" y="1491"/>
                  </a:lnTo>
                  <a:lnTo>
                    <a:pt x="231" y="1497"/>
                  </a:lnTo>
                  <a:lnTo>
                    <a:pt x="232" y="1503"/>
                  </a:lnTo>
                  <a:lnTo>
                    <a:pt x="233" y="1510"/>
                  </a:lnTo>
                  <a:lnTo>
                    <a:pt x="232" y="1518"/>
                  </a:lnTo>
                  <a:lnTo>
                    <a:pt x="230" y="1526"/>
                  </a:lnTo>
                  <a:lnTo>
                    <a:pt x="227" y="1532"/>
                  </a:lnTo>
                  <a:lnTo>
                    <a:pt x="223" y="1537"/>
                  </a:lnTo>
                  <a:lnTo>
                    <a:pt x="219" y="1542"/>
                  </a:lnTo>
                  <a:lnTo>
                    <a:pt x="216" y="1547"/>
                  </a:lnTo>
                  <a:lnTo>
                    <a:pt x="213" y="1553"/>
                  </a:lnTo>
                  <a:lnTo>
                    <a:pt x="213" y="1559"/>
                  </a:lnTo>
                  <a:lnTo>
                    <a:pt x="213" y="1578"/>
                  </a:lnTo>
                  <a:lnTo>
                    <a:pt x="213" y="1590"/>
                  </a:lnTo>
                  <a:lnTo>
                    <a:pt x="213" y="1598"/>
                  </a:lnTo>
                  <a:lnTo>
                    <a:pt x="213" y="1603"/>
                  </a:lnTo>
                  <a:lnTo>
                    <a:pt x="212" y="1609"/>
                  </a:lnTo>
                  <a:lnTo>
                    <a:pt x="211" y="1615"/>
                  </a:lnTo>
                  <a:lnTo>
                    <a:pt x="209" y="1622"/>
                  </a:lnTo>
                  <a:lnTo>
                    <a:pt x="207" y="1628"/>
                  </a:lnTo>
                  <a:lnTo>
                    <a:pt x="204" y="1635"/>
                  </a:lnTo>
                  <a:lnTo>
                    <a:pt x="201" y="1644"/>
                  </a:lnTo>
                  <a:lnTo>
                    <a:pt x="200" y="1654"/>
                  </a:lnTo>
                  <a:lnTo>
                    <a:pt x="200" y="1664"/>
                  </a:lnTo>
                  <a:lnTo>
                    <a:pt x="200" y="1672"/>
                  </a:lnTo>
                  <a:lnTo>
                    <a:pt x="204" y="1681"/>
                  </a:lnTo>
                  <a:lnTo>
                    <a:pt x="207" y="1690"/>
                  </a:lnTo>
                  <a:lnTo>
                    <a:pt x="213" y="1700"/>
                  </a:lnTo>
                  <a:lnTo>
                    <a:pt x="220" y="1709"/>
                  </a:lnTo>
                  <a:lnTo>
                    <a:pt x="228" y="1718"/>
                  </a:lnTo>
                  <a:lnTo>
                    <a:pt x="236" y="1727"/>
                  </a:lnTo>
                  <a:lnTo>
                    <a:pt x="246" y="1735"/>
                  </a:lnTo>
                  <a:lnTo>
                    <a:pt x="256" y="1743"/>
                  </a:lnTo>
                  <a:lnTo>
                    <a:pt x="267" y="1752"/>
                  </a:lnTo>
                  <a:lnTo>
                    <a:pt x="278" y="1758"/>
                  </a:lnTo>
                  <a:lnTo>
                    <a:pt x="289" y="1764"/>
                  </a:lnTo>
                  <a:lnTo>
                    <a:pt x="300" y="1769"/>
                  </a:lnTo>
                  <a:lnTo>
                    <a:pt x="311" y="1772"/>
                  </a:lnTo>
                  <a:lnTo>
                    <a:pt x="322" y="1774"/>
                  </a:lnTo>
                  <a:lnTo>
                    <a:pt x="333" y="1775"/>
                  </a:lnTo>
                  <a:lnTo>
                    <a:pt x="342" y="1776"/>
                  </a:lnTo>
                  <a:lnTo>
                    <a:pt x="351" y="1779"/>
                  </a:lnTo>
                  <a:lnTo>
                    <a:pt x="358" y="1781"/>
                  </a:lnTo>
                  <a:lnTo>
                    <a:pt x="366" y="1784"/>
                  </a:lnTo>
                  <a:lnTo>
                    <a:pt x="380" y="1791"/>
                  </a:lnTo>
                  <a:lnTo>
                    <a:pt x="392" y="1798"/>
                  </a:lnTo>
                  <a:lnTo>
                    <a:pt x="404" y="1807"/>
                  </a:lnTo>
                  <a:lnTo>
                    <a:pt x="419" y="1813"/>
                  </a:lnTo>
                  <a:lnTo>
                    <a:pt x="426" y="1815"/>
                  </a:lnTo>
                  <a:lnTo>
                    <a:pt x="434" y="1817"/>
                  </a:lnTo>
                  <a:lnTo>
                    <a:pt x="443" y="1818"/>
                  </a:lnTo>
                  <a:lnTo>
                    <a:pt x="452" y="1818"/>
                  </a:lnTo>
                  <a:lnTo>
                    <a:pt x="452" y="1803"/>
                  </a:lnTo>
                  <a:lnTo>
                    <a:pt x="451" y="1786"/>
                  </a:lnTo>
                  <a:lnTo>
                    <a:pt x="448" y="1772"/>
                  </a:lnTo>
                  <a:lnTo>
                    <a:pt x="445" y="1758"/>
                  </a:lnTo>
                  <a:lnTo>
                    <a:pt x="441" y="1736"/>
                  </a:lnTo>
                  <a:lnTo>
                    <a:pt x="439" y="1726"/>
                  </a:lnTo>
                  <a:lnTo>
                    <a:pt x="440" y="1721"/>
                  </a:lnTo>
                  <a:lnTo>
                    <a:pt x="443" y="1715"/>
                  </a:lnTo>
                  <a:lnTo>
                    <a:pt x="448" y="1709"/>
                  </a:lnTo>
                  <a:lnTo>
                    <a:pt x="454" y="1703"/>
                  </a:lnTo>
                  <a:lnTo>
                    <a:pt x="460" y="1698"/>
                  </a:lnTo>
                  <a:lnTo>
                    <a:pt x="467" y="1693"/>
                  </a:lnTo>
                  <a:lnTo>
                    <a:pt x="474" y="1689"/>
                  </a:lnTo>
                  <a:lnTo>
                    <a:pt x="479" y="1688"/>
                  </a:lnTo>
                  <a:lnTo>
                    <a:pt x="466" y="1633"/>
                  </a:lnTo>
                  <a:lnTo>
                    <a:pt x="459" y="1633"/>
                  </a:lnTo>
                  <a:lnTo>
                    <a:pt x="459" y="1615"/>
                  </a:lnTo>
                  <a:lnTo>
                    <a:pt x="470" y="1612"/>
                  </a:lnTo>
                  <a:lnTo>
                    <a:pt x="479" y="1610"/>
                  </a:lnTo>
                  <a:lnTo>
                    <a:pt x="487" y="1608"/>
                  </a:lnTo>
                  <a:lnTo>
                    <a:pt x="493" y="1605"/>
                  </a:lnTo>
                  <a:lnTo>
                    <a:pt x="505" y="1599"/>
                  </a:lnTo>
                  <a:lnTo>
                    <a:pt x="519" y="1590"/>
                  </a:lnTo>
                  <a:lnTo>
                    <a:pt x="519" y="1510"/>
                  </a:lnTo>
                  <a:lnTo>
                    <a:pt x="507" y="1510"/>
                  </a:lnTo>
                  <a:lnTo>
                    <a:pt x="495" y="1509"/>
                  </a:lnTo>
                  <a:lnTo>
                    <a:pt x="482" y="1508"/>
                  </a:lnTo>
                  <a:lnTo>
                    <a:pt x="471" y="1506"/>
                  </a:lnTo>
                  <a:lnTo>
                    <a:pt x="462" y="1504"/>
                  </a:lnTo>
                  <a:lnTo>
                    <a:pt x="452" y="1502"/>
                  </a:lnTo>
                  <a:lnTo>
                    <a:pt x="443" y="1498"/>
                  </a:lnTo>
                  <a:lnTo>
                    <a:pt x="434" y="1495"/>
                  </a:lnTo>
                  <a:lnTo>
                    <a:pt x="426" y="1490"/>
                  </a:lnTo>
                  <a:lnTo>
                    <a:pt x="420" y="1486"/>
                  </a:lnTo>
                  <a:lnTo>
                    <a:pt x="413" y="1480"/>
                  </a:lnTo>
                  <a:lnTo>
                    <a:pt x="409" y="1474"/>
                  </a:lnTo>
                  <a:lnTo>
                    <a:pt x="404" y="1466"/>
                  </a:lnTo>
                  <a:lnTo>
                    <a:pt x="401" y="1459"/>
                  </a:lnTo>
                  <a:lnTo>
                    <a:pt x="400" y="1451"/>
                  </a:lnTo>
                  <a:lnTo>
                    <a:pt x="399" y="1442"/>
                  </a:lnTo>
                  <a:lnTo>
                    <a:pt x="400" y="1436"/>
                  </a:lnTo>
                  <a:lnTo>
                    <a:pt x="401" y="1430"/>
                  </a:lnTo>
                  <a:lnTo>
                    <a:pt x="404" y="1424"/>
                  </a:lnTo>
                  <a:lnTo>
                    <a:pt x="408" y="1419"/>
                  </a:lnTo>
                  <a:lnTo>
                    <a:pt x="412" y="1415"/>
                  </a:lnTo>
                  <a:lnTo>
                    <a:pt x="417" y="1410"/>
                  </a:lnTo>
                  <a:lnTo>
                    <a:pt x="422" y="1407"/>
                  </a:lnTo>
                  <a:lnTo>
                    <a:pt x="429" y="1403"/>
                  </a:lnTo>
                  <a:lnTo>
                    <a:pt x="441" y="1399"/>
                  </a:lnTo>
                  <a:lnTo>
                    <a:pt x="453" y="1395"/>
                  </a:lnTo>
                  <a:lnTo>
                    <a:pt x="464" y="1393"/>
                  </a:lnTo>
                  <a:lnTo>
                    <a:pt x="473" y="1393"/>
                  </a:lnTo>
                  <a:lnTo>
                    <a:pt x="473" y="1384"/>
                  </a:lnTo>
                  <a:lnTo>
                    <a:pt x="474" y="1374"/>
                  </a:lnTo>
                  <a:lnTo>
                    <a:pt x="476" y="1364"/>
                  </a:lnTo>
                  <a:lnTo>
                    <a:pt x="479" y="1353"/>
                  </a:lnTo>
                  <a:lnTo>
                    <a:pt x="481" y="1342"/>
                  </a:lnTo>
                  <a:lnTo>
                    <a:pt x="484" y="1332"/>
                  </a:lnTo>
                  <a:lnTo>
                    <a:pt x="485" y="1323"/>
                  </a:lnTo>
                  <a:lnTo>
                    <a:pt x="486" y="1313"/>
                  </a:lnTo>
                  <a:lnTo>
                    <a:pt x="485" y="1301"/>
                  </a:lnTo>
                  <a:lnTo>
                    <a:pt x="482" y="1290"/>
                  </a:lnTo>
                  <a:lnTo>
                    <a:pt x="480" y="1278"/>
                  </a:lnTo>
                  <a:lnTo>
                    <a:pt x="476" y="1267"/>
                  </a:lnTo>
                  <a:lnTo>
                    <a:pt x="466" y="1245"/>
                  </a:lnTo>
                  <a:lnTo>
                    <a:pt x="455" y="1224"/>
                  </a:lnTo>
                  <a:lnTo>
                    <a:pt x="444" y="1205"/>
                  </a:lnTo>
                  <a:lnTo>
                    <a:pt x="435" y="1187"/>
                  </a:lnTo>
                  <a:lnTo>
                    <a:pt x="431" y="1179"/>
                  </a:lnTo>
                  <a:lnTo>
                    <a:pt x="429" y="1172"/>
                  </a:lnTo>
                  <a:lnTo>
                    <a:pt x="426" y="1165"/>
                  </a:lnTo>
                  <a:lnTo>
                    <a:pt x="425" y="1159"/>
                  </a:lnTo>
                  <a:lnTo>
                    <a:pt x="425" y="1148"/>
                  </a:lnTo>
                  <a:lnTo>
                    <a:pt x="425" y="1141"/>
                  </a:lnTo>
                  <a:lnTo>
                    <a:pt x="433" y="1141"/>
                  </a:lnTo>
                  <a:lnTo>
                    <a:pt x="441" y="1142"/>
                  </a:lnTo>
                  <a:lnTo>
                    <a:pt x="448" y="1144"/>
                  </a:lnTo>
                  <a:lnTo>
                    <a:pt x="456" y="1145"/>
                  </a:lnTo>
                  <a:lnTo>
                    <a:pt x="473" y="1150"/>
                  </a:lnTo>
                  <a:lnTo>
                    <a:pt x="488" y="1156"/>
                  </a:lnTo>
                  <a:lnTo>
                    <a:pt x="503" y="1161"/>
                  </a:lnTo>
                  <a:lnTo>
                    <a:pt x="518" y="1166"/>
                  </a:lnTo>
                  <a:lnTo>
                    <a:pt x="532" y="1170"/>
                  </a:lnTo>
                  <a:lnTo>
                    <a:pt x="545" y="1171"/>
                  </a:lnTo>
                  <a:lnTo>
                    <a:pt x="549" y="1171"/>
                  </a:lnTo>
                  <a:lnTo>
                    <a:pt x="554" y="1169"/>
                  </a:lnTo>
                  <a:lnTo>
                    <a:pt x="557" y="1168"/>
                  </a:lnTo>
                  <a:lnTo>
                    <a:pt x="560" y="1165"/>
                  </a:lnTo>
                  <a:lnTo>
                    <a:pt x="565" y="1159"/>
                  </a:lnTo>
                  <a:lnTo>
                    <a:pt x="568" y="1151"/>
                  </a:lnTo>
                  <a:lnTo>
                    <a:pt x="570" y="1142"/>
                  </a:lnTo>
                  <a:lnTo>
                    <a:pt x="571" y="1132"/>
                  </a:lnTo>
                  <a:lnTo>
                    <a:pt x="571" y="1123"/>
                  </a:lnTo>
                  <a:lnTo>
                    <a:pt x="571" y="1116"/>
                  </a:lnTo>
                  <a:lnTo>
                    <a:pt x="569" y="1112"/>
                  </a:lnTo>
                  <a:lnTo>
                    <a:pt x="565" y="1102"/>
                  </a:lnTo>
                  <a:lnTo>
                    <a:pt x="560" y="1090"/>
                  </a:lnTo>
                  <a:lnTo>
                    <a:pt x="558" y="1078"/>
                  </a:lnTo>
                  <a:lnTo>
                    <a:pt x="552" y="1066"/>
                  </a:lnTo>
                  <a:lnTo>
                    <a:pt x="545" y="1054"/>
                  </a:lnTo>
                  <a:lnTo>
                    <a:pt x="546" y="1049"/>
                  </a:lnTo>
                  <a:lnTo>
                    <a:pt x="548" y="1044"/>
                  </a:lnTo>
                  <a:lnTo>
                    <a:pt x="551" y="1040"/>
                  </a:lnTo>
                  <a:lnTo>
                    <a:pt x="555" y="1036"/>
                  </a:lnTo>
                  <a:lnTo>
                    <a:pt x="559" y="1032"/>
                  </a:lnTo>
                  <a:lnTo>
                    <a:pt x="565" y="1030"/>
                  </a:lnTo>
                  <a:lnTo>
                    <a:pt x="571" y="1027"/>
                  </a:lnTo>
                  <a:lnTo>
                    <a:pt x="578" y="1025"/>
                  </a:lnTo>
                  <a:lnTo>
                    <a:pt x="591" y="1022"/>
                  </a:lnTo>
                  <a:lnTo>
                    <a:pt x="604" y="1021"/>
                  </a:lnTo>
                  <a:lnTo>
                    <a:pt x="615" y="1021"/>
                  </a:lnTo>
                  <a:lnTo>
                    <a:pt x="625" y="1023"/>
                  </a:lnTo>
                  <a:lnTo>
                    <a:pt x="652" y="1023"/>
                  </a:lnTo>
                  <a:lnTo>
                    <a:pt x="676" y="1023"/>
                  </a:lnTo>
                  <a:lnTo>
                    <a:pt x="697" y="1021"/>
                  </a:lnTo>
                  <a:lnTo>
                    <a:pt x="716" y="1017"/>
                  </a:lnTo>
                  <a:lnTo>
                    <a:pt x="734" y="1013"/>
                  </a:lnTo>
                  <a:lnTo>
                    <a:pt x="750" y="1007"/>
                  </a:lnTo>
                  <a:lnTo>
                    <a:pt x="764" y="1001"/>
                  </a:lnTo>
                  <a:lnTo>
                    <a:pt x="776" y="993"/>
                  </a:lnTo>
                  <a:lnTo>
                    <a:pt x="787" y="984"/>
                  </a:lnTo>
                  <a:lnTo>
                    <a:pt x="795" y="973"/>
                  </a:lnTo>
                  <a:lnTo>
                    <a:pt x="802" y="961"/>
                  </a:lnTo>
                  <a:lnTo>
                    <a:pt x="809" y="949"/>
                  </a:lnTo>
                  <a:lnTo>
                    <a:pt x="812" y="935"/>
                  </a:lnTo>
                  <a:lnTo>
                    <a:pt x="815" y="921"/>
                  </a:lnTo>
                  <a:lnTo>
                    <a:pt x="817" y="904"/>
                  </a:lnTo>
                  <a:lnTo>
                    <a:pt x="817" y="888"/>
                  </a:lnTo>
                  <a:lnTo>
                    <a:pt x="817" y="884"/>
                  </a:lnTo>
                  <a:lnTo>
                    <a:pt x="816" y="882"/>
                  </a:lnTo>
                  <a:lnTo>
                    <a:pt x="815" y="879"/>
                  </a:lnTo>
                  <a:lnTo>
                    <a:pt x="813" y="877"/>
                  </a:lnTo>
                  <a:lnTo>
                    <a:pt x="809" y="874"/>
                  </a:lnTo>
                  <a:lnTo>
                    <a:pt x="803" y="871"/>
                  </a:lnTo>
                  <a:lnTo>
                    <a:pt x="792" y="867"/>
                  </a:lnTo>
                  <a:lnTo>
                    <a:pt x="784" y="863"/>
                  </a:lnTo>
                  <a:lnTo>
                    <a:pt x="782" y="859"/>
                  </a:lnTo>
                  <a:lnTo>
                    <a:pt x="781" y="852"/>
                  </a:lnTo>
                  <a:lnTo>
                    <a:pt x="780" y="847"/>
                  </a:lnTo>
                  <a:lnTo>
                    <a:pt x="779" y="841"/>
                  </a:lnTo>
                  <a:lnTo>
                    <a:pt x="780" y="836"/>
                  </a:lnTo>
                  <a:lnTo>
                    <a:pt x="781" y="830"/>
                  </a:lnTo>
                  <a:lnTo>
                    <a:pt x="782" y="825"/>
                  </a:lnTo>
                  <a:lnTo>
                    <a:pt x="784" y="820"/>
                  </a:lnTo>
                  <a:lnTo>
                    <a:pt x="772" y="816"/>
                  </a:lnTo>
                  <a:lnTo>
                    <a:pt x="758" y="810"/>
                  </a:lnTo>
                  <a:lnTo>
                    <a:pt x="742" y="800"/>
                  </a:lnTo>
                  <a:lnTo>
                    <a:pt x="725" y="789"/>
                  </a:lnTo>
                  <a:lnTo>
                    <a:pt x="717" y="783"/>
                  </a:lnTo>
                  <a:lnTo>
                    <a:pt x="711" y="777"/>
                  </a:lnTo>
                  <a:lnTo>
                    <a:pt x="704" y="771"/>
                  </a:lnTo>
                  <a:lnTo>
                    <a:pt x="700" y="765"/>
                  </a:lnTo>
                  <a:lnTo>
                    <a:pt x="695" y="758"/>
                  </a:lnTo>
                  <a:lnTo>
                    <a:pt x="692" y="752"/>
                  </a:lnTo>
                  <a:lnTo>
                    <a:pt x="691" y="745"/>
                  </a:lnTo>
                  <a:lnTo>
                    <a:pt x="691" y="739"/>
                  </a:lnTo>
                  <a:lnTo>
                    <a:pt x="698" y="616"/>
                  </a:lnTo>
                  <a:lnTo>
                    <a:pt x="697" y="585"/>
                  </a:lnTo>
                  <a:lnTo>
                    <a:pt x="697" y="553"/>
                  </a:lnTo>
                  <a:lnTo>
                    <a:pt x="698" y="546"/>
                  </a:lnTo>
                  <a:lnTo>
                    <a:pt x="699" y="539"/>
                  </a:lnTo>
                  <a:lnTo>
                    <a:pt x="701" y="532"/>
                  </a:lnTo>
                  <a:lnTo>
                    <a:pt x="703" y="525"/>
                  </a:lnTo>
                  <a:lnTo>
                    <a:pt x="708" y="518"/>
                  </a:lnTo>
                  <a:lnTo>
                    <a:pt x="712" y="511"/>
                  </a:lnTo>
                  <a:lnTo>
                    <a:pt x="717" y="505"/>
                  </a:lnTo>
                  <a:lnTo>
                    <a:pt x="725" y="499"/>
                  </a:lnTo>
                  <a:lnTo>
                    <a:pt x="72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90" name="Freeform 442"/>
          <p:cNvSpPr>
            <a:spLocks/>
          </p:cNvSpPr>
          <p:nvPr>
            <p:custDataLst>
              <p:tags r:id="rId280"/>
            </p:custDataLst>
          </p:nvPr>
        </p:nvSpPr>
        <p:spPr bwMode="auto">
          <a:xfrm>
            <a:off x="6564314" y="2324100"/>
            <a:ext cx="123825" cy="109538"/>
          </a:xfrm>
          <a:custGeom>
            <a:avLst/>
            <a:gdLst/>
            <a:ahLst/>
            <a:cxnLst>
              <a:cxn ang="0">
                <a:pos x="33" y="87"/>
              </a:cxn>
              <a:cxn ang="0">
                <a:pos x="59" y="142"/>
              </a:cxn>
              <a:cxn ang="0">
                <a:pos x="59" y="179"/>
              </a:cxn>
              <a:cxn ang="0">
                <a:pos x="102" y="196"/>
              </a:cxn>
              <a:cxn ang="0">
                <a:pos x="122" y="202"/>
              </a:cxn>
              <a:cxn ang="0">
                <a:pos x="139" y="204"/>
              </a:cxn>
              <a:cxn ang="0">
                <a:pos x="146" y="201"/>
              </a:cxn>
              <a:cxn ang="0">
                <a:pos x="151" y="194"/>
              </a:cxn>
              <a:cxn ang="0">
                <a:pos x="160" y="172"/>
              </a:cxn>
              <a:cxn ang="0">
                <a:pos x="172" y="149"/>
              </a:cxn>
              <a:cxn ang="0">
                <a:pos x="181" y="141"/>
              </a:cxn>
              <a:cxn ang="0">
                <a:pos x="192" y="136"/>
              </a:cxn>
              <a:cxn ang="0">
                <a:pos x="209" y="138"/>
              </a:cxn>
              <a:cxn ang="0">
                <a:pos x="220" y="142"/>
              </a:cxn>
              <a:cxn ang="0">
                <a:pos x="228" y="148"/>
              </a:cxn>
              <a:cxn ang="0">
                <a:pos x="231" y="154"/>
              </a:cxn>
              <a:cxn ang="0">
                <a:pos x="234" y="164"/>
              </a:cxn>
              <a:cxn ang="0">
                <a:pos x="231" y="167"/>
              </a:cxn>
              <a:cxn ang="0">
                <a:pos x="234" y="153"/>
              </a:cxn>
              <a:cxn ang="0">
                <a:pos x="238" y="140"/>
              </a:cxn>
              <a:cxn ang="0">
                <a:pos x="245" y="117"/>
              </a:cxn>
              <a:cxn ang="0">
                <a:pos x="254" y="115"/>
              </a:cxn>
              <a:cxn ang="0">
                <a:pos x="264" y="110"/>
              </a:cxn>
              <a:cxn ang="0">
                <a:pos x="279" y="99"/>
              </a:cxn>
              <a:cxn ang="0">
                <a:pos x="252" y="75"/>
              </a:cxn>
              <a:cxn ang="0">
                <a:pos x="227" y="58"/>
              </a:cxn>
              <a:cxn ang="0">
                <a:pos x="204" y="44"/>
              </a:cxn>
              <a:cxn ang="0">
                <a:pos x="185" y="31"/>
              </a:cxn>
              <a:cxn ang="0">
                <a:pos x="146" y="68"/>
              </a:cxn>
              <a:cxn ang="0">
                <a:pos x="79" y="25"/>
              </a:cxn>
              <a:cxn ang="0">
                <a:pos x="52" y="12"/>
              </a:cxn>
              <a:cxn ang="0">
                <a:pos x="46" y="62"/>
              </a:cxn>
              <a:cxn ang="0">
                <a:pos x="0" y="56"/>
              </a:cxn>
            </a:cxnLst>
            <a:rect l="0" t="0" r="r" b="b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91" name="Freeform 443"/>
          <p:cNvSpPr>
            <a:spLocks/>
          </p:cNvSpPr>
          <p:nvPr>
            <p:custDataLst>
              <p:tags r:id="rId281"/>
            </p:custDataLst>
          </p:nvPr>
        </p:nvSpPr>
        <p:spPr bwMode="auto">
          <a:xfrm>
            <a:off x="6030913" y="1897063"/>
            <a:ext cx="209550" cy="150812"/>
          </a:xfrm>
          <a:custGeom>
            <a:avLst/>
            <a:gdLst/>
            <a:ahLst/>
            <a:cxnLst>
              <a:cxn ang="0">
                <a:pos x="252" y="20"/>
              </a:cxn>
              <a:cxn ang="0">
                <a:pos x="300" y="44"/>
              </a:cxn>
              <a:cxn ang="0">
                <a:pos x="372" y="44"/>
              </a:cxn>
              <a:cxn ang="0">
                <a:pos x="425" y="131"/>
              </a:cxn>
              <a:cxn ang="0">
                <a:pos x="485" y="167"/>
              </a:cxn>
              <a:cxn ang="0">
                <a:pos x="412" y="173"/>
              </a:cxn>
              <a:cxn ang="0">
                <a:pos x="433" y="210"/>
              </a:cxn>
              <a:cxn ang="0">
                <a:pos x="392" y="241"/>
              </a:cxn>
              <a:cxn ang="0">
                <a:pos x="385" y="291"/>
              </a:cxn>
              <a:cxn ang="0">
                <a:pos x="285" y="266"/>
              </a:cxn>
              <a:cxn ang="0">
                <a:pos x="173" y="254"/>
              </a:cxn>
              <a:cxn ang="0">
                <a:pos x="60" y="266"/>
              </a:cxn>
              <a:cxn ang="0">
                <a:pos x="15" y="271"/>
              </a:cxn>
              <a:cxn ang="0">
                <a:pos x="8" y="257"/>
              </a:cxn>
              <a:cxn ang="0">
                <a:pos x="3" y="244"/>
              </a:cxn>
              <a:cxn ang="0">
                <a:pos x="0" y="229"/>
              </a:cxn>
              <a:cxn ang="0">
                <a:pos x="5" y="219"/>
              </a:cxn>
              <a:cxn ang="0">
                <a:pos x="14" y="207"/>
              </a:cxn>
              <a:cxn ang="0">
                <a:pos x="23" y="189"/>
              </a:cxn>
              <a:cxn ang="0">
                <a:pos x="31" y="166"/>
              </a:cxn>
              <a:cxn ang="0">
                <a:pos x="41" y="137"/>
              </a:cxn>
              <a:cxn ang="0">
                <a:pos x="48" y="126"/>
              </a:cxn>
              <a:cxn ang="0">
                <a:pos x="60" y="119"/>
              </a:cxn>
              <a:cxn ang="0">
                <a:pos x="87" y="111"/>
              </a:cxn>
              <a:cxn ang="0">
                <a:pos x="89" y="106"/>
              </a:cxn>
              <a:cxn ang="0">
                <a:pos x="94" y="100"/>
              </a:cxn>
              <a:cxn ang="0">
                <a:pos x="101" y="95"/>
              </a:cxn>
              <a:cxn ang="0">
                <a:pos x="106" y="93"/>
              </a:cxn>
              <a:cxn ang="0">
                <a:pos x="106" y="76"/>
              </a:cxn>
              <a:cxn ang="0">
                <a:pos x="109" y="70"/>
              </a:cxn>
              <a:cxn ang="0">
                <a:pos x="113" y="67"/>
              </a:cxn>
              <a:cxn ang="0">
                <a:pos x="122" y="69"/>
              </a:cxn>
              <a:cxn ang="0">
                <a:pos x="128" y="69"/>
              </a:cxn>
              <a:cxn ang="0">
                <a:pos x="132" y="66"/>
              </a:cxn>
              <a:cxn ang="0">
                <a:pos x="134" y="56"/>
              </a:cxn>
              <a:cxn ang="0">
                <a:pos x="139" y="44"/>
              </a:cxn>
              <a:cxn ang="0">
                <a:pos x="144" y="39"/>
              </a:cxn>
              <a:cxn ang="0">
                <a:pos x="213" y="0"/>
              </a:cxn>
            </a:cxnLst>
            <a:rect l="0" t="0" r="r" b="b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92" name="Freeform 444"/>
          <p:cNvSpPr>
            <a:spLocks/>
          </p:cNvSpPr>
          <p:nvPr>
            <p:custDataLst>
              <p:tags r:id="rId282"/>
            </p:custDataLst>
          </p:nvPr>
        </p:nvSpPr>
        <p:spPr bwMode="auto">
          <a:xfrm>
            <a:off x="5888038" y="2228851"/>
            <a:ext cx="82550" cy="87313"/>
          </a:xfrm>
          <a:custGeom>
            <a:avLst/>
            <a:gdLst/>
            <a:ahLst/>
            <a:cxnLst>
              <a:cxn ang="0">
                <a:pos x="86" y="147"/>
              </a:cxn>
              <a:cxn ang="0">
                <a:pos x="83" y="136"/>
              </a:cxn>
              <a:cxn ang="0">
                <a:pos x="78" y="127"/>
              </a:cxn>
              <a:cxn ang="0">
                <a:pos x="74" y="118"/>
              </a:cxn>
              <a:cxn ang="0">
                <a:pos x="70" y="110"/>
              </a:cxn>
              <a:cxn ang="0">
                <a:pos x="60" y="95"/>
              </a:cxn>
              <a:cxn ang="0">
                <a:pos x="49" y="82"/>
              </a:cxn>
              <a:cxn ang="0">
                <a:pos x="37" y="70"/>
              </a:cxn>
              <a:cxn ang="0">
                <a:pos x="25" y="56"/>
              </a:cxn>
              <a:cxn ang="0">
                <a:pos x="13" y="38"/>
              </a:cxn>
              <a:cxn ang="0">
                <a:pos x="0" y="18"/>
              </a:cxn>
              <a:cxn ang="0">
                <a:pos x="0" y="0"/>
              </a:cxn>
              <a:cxn ang="0">
                <a:pos x="7" y="2"/>
              </a:cxn>
              <a:cxn ang="0">
                <a:pos x="14" y="3"/>
              </a:cxn>
              <a:cxn ang="0">
                <a:pos x="20" y="4"/>
              </a:cxn>
              <a:cxn ang="0">
                <a:pos x="27" y="4"/>
              </a:cxn>
              <a:cxn ang="0">
                <a:pos x="33" y="4"/>
              </a:cxn>
              <a:cxn ang="0">
                <a:pos x="40" y="3"/>
              </a:cxn>
              <a:cxn ang="0">
                <a:pos x="47" y="2"/>
              </a:cxn>
              <a:cxn ang="0">
                <a:pos x="53" y="0"/>
              </a:cxn>
              <a:cxn ang="0">
                <a:pos x="140" y="12"/>
              </a:cxn>
              <a:cxn ang="0">
                <a:pos x="186" y="91"/>
              </a:cxn>
              <a:cxn ang="0">
                <a:pos x="171" y="112"/>
              </a:cxn>
              <a:cxn ang="0">
                <a:pos x="155" y="129"/>
              </a:cxn>
              <a:cxn ang="0">
                <a:pos x="149" y="137"/>
              </a:cxn>
              <a:cxn ang="0">
                <a:pos x="144" y="145"/>
              </a:cxn>
              <a:cxn ang="0">
                <a:pos x="142" y="150"/>
              </a:cxn>
              <a:cxn ang="0">
                <a:pos x="141" y="156"/>
              </a:cxn>
              <a:cxn ang="0">
                <a:pos x="140" y="161"/>
              </a:cxn>
              <a:cxn ang="0">
                <a:pos x="140" y="166"/>
              </a:cxn>
              <a:cxn ang="0">
                <a:pos x="86" y="147"/>
              </a:cxn>
            </a:cxnLst>
            <a:rect l="0" t="0" r="r" b="b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93" name="Freeform 445"/>
          <p:cNvSpPr>
            <a:spLocks/>
          </p:cNvSpPr>
          <p:nvPr>
            <p:custDataLst>
              <p:tags r:id="rId283"/>
            </p:custDataLst>
          </p:nvPr>
        </p:nvSpPr>
        <p:spPr bwMode="auto">
          <a:xfrm>
            <a:off x="4252913" y="3665538"/>
            <a:ext cx="82550" cy="57150"/>
          </a:xfrm>
          <a:custGeom>
            <a:avLst/>
            <a:gdLst/>
            <a:ahLst/>
            <a:cxnLst>
              <a:cxn ang="0">
                <a:pos x="153" y="21"/>
              </a:cxn>
              <a:cxn ang="0">
                <a:pos x="146" y="21"/>
              </a:cxn>
              <a:cxn ang="0">
                <a:pos x="141" y="20"/>
              </a:cxn>
              <a:cxn ang="0">
                <a:pos x="136" y="18"/>
              </a:cxn>
              <a:cxn ang="0">
                <a:pos x="133" y="15"/>
              </a:cxn>
              <a:cxn ang="0">
                <a:pos x="130" y="13"/>
              </a:cxn>
              <a:cxn ang="0">
                <a:pos x="125" y="11"/>
              </a:cxn>
              <a:cxn ang="0">
                <a:pos x="120" y="10"/>
              </a:cxn>
              <a:cxn ang="0">
                <a:pos x="113" y="9"/>
              </a:cxn>
              <a:cxn ang="0">
                <a:pos x="100" y="8"/>
              </a:cxn>
              <a:cxn ang="0">
                <a:pos x="88" y="6"/>
              </a:cxn>
              <a:cxn ang="0">
                <a:pos x="75" y="3"/>
              </a:cxn>
              <a:cxn ang="0">
                <a:pos x="64" y="1"/>
              </a:cxn>
              <a:cxn ang="0">
                <a:pos x="60" y="0"/>
              </a:cxn>
              <a:cxn ang="0">
                <a:pos x="54" y="0"/>
              </a:cxn>
              <a:cxn ang="0">
                <a:pos x="51" y="1"/>
              </a:cxn>
              <a:cxn ang="0">
                <a:pos x="46" y="2"/>
              </a:cxn>
              <a:cxn ang="0">
                <a:pos x="44" y="4"/>
              </a:cxn>
              <a:cxn ang="0">
                <a:pos x="42" y="6"/>
              </a:cxn>
              <a:cxn ang="0">
                <a:pos x="41" y="10"/>
              </a:cxn>
              <a:cxn ang="0">
                <a:pos x="40" y="15"/>
              </a:cxn>
              <a:cxn ang="0">
                <a:pos x="34" y="27"/>
              </a:cxn>
              <a:cxn ang="0">
                <a:pos x="20" y="47"/>
              </a:cxn>
              <a:cxn ang="0">
                <a:pos x="7" y="66"/>
              </a:cxn>
              <a:cxn ang="0">
                <a:pos x="0" y="77"/>
              </a:cxn>
              <a:cxn ang="0">
                <a:pos x="8" y="77"/>
              </a:cxn>
              <a:cxn ang="0">
                <a:pos x="16" y="78"/>
              </a:cxn>
              <a:cxn ang="0">
                <a:pos x="21" y="79"/>
              </a:cxn>
              <a:cxn ang="0">
                <a:pos x="25" y="81"/>
              </a:cxn>
              <a:cxn ang="0">
                <a:pos x="33" y="85"/>
              </a:cxn>
              <a:cxn ang="0">
                <a:pos x="40" y="89"/>
              </a:cxn>
              <a:cxn ang="0">
                <a:pos x="45" y="94"/>
              </a:cxn>
              <a:cxn ang="0">
                <a:pos x="52" y="98"/>
              </a:cxn>
              <a:cxn ang="0">
                <a:pos x="56" y="100"/>
              </a:cxn>
              <a:cxn ang="0">
                <a:pos x="61" y="101"/>
              </a:cxn>
              <a:cxn ang="0">
                <a:pos x="66" y="102"/>
              </a:cxn>
              <a:cxn ang="0">
                <a:pos x="74" y="102"/>
              </a:cxn>
              <a:cxn ang="0">
                <a:pos x="107" y="103"/>
              </a:cxn>
              <a:cxn ang="0">
                <a:pos x="131" y="104"/>
              </a:cxn>
              <a:cxn ang="0">
                <a:pos x="135" y="103"/>
              </a:cxn>
              <a:cxn ang="0">
                <a:pos x="139" y="102"/>
              </a:cxn>
              <a:cxn ang="0">
                <a:pos x="142" y="100"/>
              </a:cxn>
              <a:cxn ang="0">
                <a:pos x="145" y="97"/>
              </a:cxn>
              <a:cxn ang="0">
                <a:pos x="147" y="94"/>
              </a:cxn>
              <a:cxn ang="0">
                <a:pos x="150" y="88"/>
              </a:cxn>
              <a:cxn ang="0">
                <a:pos x="152" y="83"/>
              </a:cxn>
              <a:cxn ang="0">
                <a:pos x="153" y="77"/>
              </a:cxn>
              <a:cxn ang="0">
                <a:pos x="186" y="27"/>
              </a:cxn>
              <a:cxn ang="0">
                <a:pos x="153" y="21"/>
              </a:cxn>
            </a:cxnLst>
            <a:rect l="0" t="0" r="r" b="b"/>
            <a:pathLst>
              <a:path w="186" h="104">
                <a:moveTo>
                  <a:pt x="153" y="21"/>
                </a:moveTo>
                <a:lnTo>
                  <a:pt x="146" y="21"/>
                </a:lnTo>
                <a:lnTo>
                  <a:pt x="141" y="20"/>
                </a:lnTo>
                <a:lnTo>
                  <a:pt x="136" y="18"/>
                </a:lnTo>
                <a:lnTo>
                  <a:pt x="133" y="15"/>
                </a:lnTo>
                <a:lnTo>
                  <a:pt x="130" y="13"/>
                </a:lnTo>
                <a:lnTo>
                  <a:pt x="125" y="11"/>
                </a:lnTo>
                <a:lnTo>
                  <a:pt x="120" y="10"/>
                </a:lnTo>
                <a:lnTo>
                  <a:pt x="113" y="9"/>
                </a:lnTo>
                <a:lnTo>
                  <a:pt x="100" y="8"/>
                </a:lnTo>
                <a:lnTo>
                  <a:pt x="88" y="6"/>
                </a:lnTo>
                <a:lnTo>
                  <a:pt x="75" y="3"/>
                </a:lnTo>
                <a:lnTo>
                  <a:pt x="64" y="1"/>
                </a:lnTo>
                <a:lnTo>
                  <a:pt x="60" y="0"/>
                </a:lnTo>
                <a:lnTo>
                  <a:pt x="54" y="0"/>
                </a:lnTo>
                <a:lnTo>
                  <a:pt x="51" y="1"/>
                </a:lnTo>
                <a:lnTo>
                  <a:pt x="46" y="2"/>
                </a:lnTo>
                <a:lnTo>
                  <a:pt x="44" y="4"/>
                </a:lnTo>
                <a:lnTo>
                  <a:pt x="42" y="6"/>
                </a:lnTo>
                <a:lnTo>
                  <a:pt x="41" y="10"/>
                </a:lnTo>
                <a:lnTo>
                  <a:pt x="40" y="15"/>
                </a:lnTo>
                <a:lnTo>
                  <a:pt x="34" y="27"/>
                </a:lnTo>
                <a:lnTo>
                  <a:pt x="20" y="47"/>
                </a:lnTo>
                <a:lnTo>
                  <a:pt x="7" y="66"/>
                </a:lnTo>
                <a:lnTo>
                  <a:pt x="0" y="77"/>
                </a:lnTo>
                <a:lnTo>
                  <a:pt x="8" y="77"/>
                </a:lnTo>
                <a:lnTo>
                  <a:pt x="16" y="78"/>
                </a:lnTo>
                <a:lnTo>
                  <a:pt x="21" y="79"/>
                </a:lnTo>
                <a:lnTo>
                  <a:pt x="25" y="81"/>
                </a:lnTo>
                <a:lnTo>
                  <a:pt x="33" y="85"/>
                </a:lnTo>
                <a:lnTo>
                  <a:pt x="40" y="89"/>
                </a:lnTo>
                <a:lnTo>
                  <a:pt x="45" y="94"/>
                </a:lnTo>
                <a:lnTo>
                  <a:pt x="52" y="98"/>
                </a:lnTo>
                <a:lnTo>
                  <a:pt x="56" y="100"/>
                </a:lnTo>
                <a:lnTo>
                  <a:pt x="61" y="101"/>
                </a:lnTo>
                <a:lnTo>
                  <a:pt x="66" y="102"/>
                </a:lnTo>
                <a:lnTo>
                  <a:pt x="74" y="102"/>
                </a:lnTo>
                <a:lnTo>
                  <a:pt x="107" y="103"/>
                </a:lnTo>
                <a:lnTo>
                  <a:pt x="131" y="104"/>
                </a:lnTo>
                <a:lnTo>
                  <a:pt x="135" y="103"/>
                </a:lnTo>
                <a:lnTo>
                  <a:pt x="139" y="102"/>
                </a:lnTo>
                <a:lnTo>
                  <a:pt x="142" y="100"/>
                </a:lnTo>
                <a:lnTo>
                  <a:pt x="145" y="97"/>
                </a:lnTo>
                <a:lnTo>
                  <a:pt x="147" y="94"/>
                </a:lnTo>
                <a:lnTo>
                  <a:pt x="150" y="88"/>
                </a:lnTo>
                <a:lnTo>
                  <a:pt x="152" y="83"/>
                </a:lnTo>
                <a:lnTo>
                  <a:pt x="153" y="77"/>
                </a:lnTo>
                <a:lnTo>
                  <a:pt x="186" y="27"/>
                </a:lnTo>
                <a:lnTo>
                  <a:pt x="153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94" name="Freeform 446"/>
          <p:cNvSpPr>
            <a:spLocks/>
          </p:cNvSpPr>
          <p:nvPr>
            <p:custDataLst>
              <p:tags r:id="rId284"/>
            </p:custDataLst>
          </p:nvPr>
        </p:nvSpPr>
        <p:spPr bwMode="auto">
          <a:xfrm>
            <a:off x="6046788" y="2263775"/>
            <a:ext cx="133350" cy="96838"/>
          </a:xfrm>
          <a:custGeom>
            <a:avLst/>
            <a:gdLst/>
            <a:ahLst/>
            <a:cxnLst>
              <a:cxn ang="0">
                <a:pos x="79" y="38"/>
              </a:cxn>
              <a:cxn ang="0">
                <a:pos x="115" y="26"/>
              </a:cxn>
              <a:cxn ang="0">
                <a:pos x="148" y="14"/>
              </a:cxn>
              <a:cxn ang="0">
                <a:pos x="178" y="4"/>
              </a:cxn>
              <a:cxn ang="0">
                <a:pos x="211" y="0"/>
              </a:cxn>
              <a:cxn ang="0">
                <a:pos x="236" y="2"/>
              </a:cxn>
              <a:cxn ang="0">
                <a:pos x="256" y="6"/>
              </a:cxn>
              <a:cxn ang="0">
                <a:pos x="292" y="12"/>
              </a:cxn>
              <a:cxn ang="0">
                <a:pos x="287" y="28"/>
              </a:cxn>
              <a:cxn ang="0">
                <a:pos x="278" y="42"/>
              </a:cxn>
              <a:cxn ang="0">
                <a:pos x="269" y="53"/>
              </a:cxn>
              <a:cxn ang="0">
                <a:pos x="265" y="62"/>
              </a:cxn>
              <a:cxn ang="0">
                <a:pos x="266" y="66"/>
              </a:cxn>
              <a:cxn ang="0">
                <a:pos x="271" y="71"/>
              </a:cxn>
              <a:cxn ang="0">
                <a:pos x="285" y="79"/>
              </a:cxn>
              <a:cxn ang="0">
                <a:pos x="311" y="93"/>
              </a:cxn>
              <a:cxn ang="0">
                <a:pos x="287" y="107"/>
              </a:cxn>
              <a:cxn ang="0">
                <a:pos x="281" y="115"/>
              </a:cxn>
              <a:cxn ang="0">
                <a:pos x="278" y="129"/>
              </a:cxn>
              <a:cxn ang="0">
                <a:pos x="252" y="136"/>
              </a:cxn>
              <a:cxn ang="0">
                <a:pos x="211" y="148"/>
              </a:cxn>
              <a:cxn ang="0">
                <a:pos x="191" y="168"/>
              </a:cxn>
              <a:cxn ang="0">
                <a:pos x="178" y="176"/>
              </a:cxn>
              <a:cxn ang="0">
                <a:pos x="165" y="179"/>
              </a:cxn>
              <a:cxn ang="0">
                <a:pos x="151" y="175"/>
              </a:cxn>
              <a:cxn ang="0">
                <a:pos x="137" y="167"/>
              </a:cxn>
              <a:cxn ang="0">
                <a:pos x="120" y="158"/>
              </a:cxn>
              <a:cxn ang="0">
                <a:pos x="98" y="155"/>
              </a:cxn>
              <a:cxn ang="0">
                <a:pos x="66" y="155"/>
              </a:cxn>
              <a:cxn ang="0">
                <a:pos x="51" y="157"/>
              </a:cxn>
              <a:cxn ang="0">
                <a:pos x="39" y="161"/>
              </a:cxn>
              <a:cxn ang="0">
                <a:pos x="36" y="142"/>
              </a:cxn>
              <a:cxn ang="0">
                <a:pos x="32" y="123"/>
              </a:cxn>
              <a:cxn ang="0">
                <a:pos x="21" y="128"/>
              </a:cxn>
              <a:cxn ang="0">
                <a:pos x="13" y="129"/>
              </a:cxn>
              <a:cxn ang="0">
                <a:pos x="7" y="126"/>
              </a:cxn>
              <a:cxn ang="0">
                <a:pos x="3" y="121"/>
              </a:cxn>
              <a:cxn ang="0">
                <a:pos x="0" y="105"/>
              </a:cxn>
              <a:cxn ang="0">
                <a:pos x="0" y="87"/>
              </a:cxn>
              <a:cxn ang="0">
                <a:pos x="3" y="82"/>
              </a:cxn>
              <a:cxn ang="0">
                <a:pos x="13" y="78"/>
              </a:cxn>
              <a:cxn ang="0">
                <a:pos x="21" y="72"/>
              </a:cxn>
              <a:cxn ang="0">
                <a:pos x="25" y="68"/>
              </a:cxn>
              <a:cxn ang="0">
                <a:pos x="26" y="62"/>
              </a:cxn>
              <a:cxn ang="0">
                <a:pos x="24" y="51"/>
              </a:cxn>
              <a:cxn ang="0">
                <a:pos x="19" y="43"/>
              </a:cxn>
              <a:cxn ang="0">
                <a:pos x="8" y="29"/>
              </a:cxn>
              <a:cxn ang="0">
                <a:pos x="1" y="18"/>
              </a:cxn>
              <a:cxn ang="0">
                <a:pos x="1" y="13"/>
              </a:cxn>
              <a:cxn ang="0">
                <a:pos x="6" y="6"/>
              </a:cxn>
              <a:cxn ang="0">
                <a:pos x="0" y="6"/>
              </a:cxn>
            </a:cxnLst>
            <a:rect l="0" t="0" r="r" b="b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95" name="Freeform 447"/>
          <p:cNvSpPr>
            <a:spLocks/>
          </p:cNvSpPr>
          <p:nvPr>
            <p:custDataLst>
              <p:tags r:id="rId285"/>
            </p:custDataLst>
          </p:nvPr>
        </p:nvSpPr>
        <p:spPr bwMode="auto">
          <a:xfrm>
            <a:off x="5402263" y="3190875"/>
            <a:ext cx="177800" cy="165100"/>
          </a:xfrm>
          <a:custGeom>
            <a:avLst/>
            <a:gdLst/>
            <a:ahLst/>
            <a:cxnLst>
              <a:cxn ang="0">
                <a:pos x="6" y="260"/>
              </a:cxn>
              <a:cxn ang="0">
                <a:pos x="13" y="237"/>
              </a:cxn>
              <a:cxn ang="0">
                <a:pos x="17" y="202"/>
              </a:cxn>
              <a:cxn ang="0">
                <a:pos x="23" y="173"/>
              </a:cxn>
              <a:cxn ang="0">
                <a:pos x="32" y="162"/>
              </a:cxn>
              <a:cxn ang="0">
                <a:pos x="48" y="150"/>
              </a:cxn>
              <a:cxn ang="0">
                <a:pos x="72" y="141"/>
              </a:cxn>
              <a:cxn ang="0">
                <a:pos x="93" y="134"/>
              </a:cxn>
              <a:cxn ang="0">
                <a:pos x="104" y="125"/>
              </a:cxn>
              <a:cxn ang="0">
                <a:pos x="113" y="114"/>
              </a:cxn>
              <a:cxn ang="0">
                <a:pos x="123" y="93"/>
              </a:cxn>
              <a:cxn ang="0">
                <a:pos x="136" y="69"/>
              </a:cxn>
              <a:cxn ang="0">
                <a:pos x="147" y="55"/>
              </a:cxn>
              <a:cxn ang="0">
                <a:pos x="155" y="51"/>
              </a:cxn>
              <a:cxn ang="0">
                <a:pos x="170" y="51"/>
              </a:cxn>
              <a:cxn ang="0">
                <a:pos x="189" y="48"/>
              </a:cxn>
              <a:cxn ang="0">
                <a:pos x="213" y="35"/>
              </a:cxn>
              <a:cxn ang="0">
                <a:pos x="237" y="20"/>
              </a:cxn>
              <a:cxn ang="0">
                <a:pos x="257" y="11"/>
              </a:cxn>
              <a:cxn ang="0">
                <a:pos x="282" y="4"/>
              </a:cxn>
              <a:cxn ang="0">
                <a:pos x="314" y="0"/>
              </a:cxn>
              <a:cxn ang="0">
                <a:pos x="332" y="14"/>
              </a:cxn>
              <a:cxn ang="0">
                <a:pos x="337" y="34"/>
              </a:cxn>
              <a:cxn ang="0">
                <a:pos x="343" y="50"/>
              </a:cxn>
              <a:cxn ang="0">
                <a:pos x="352" y="62"/>
              </a:cxn>
              <a:cxn ang="0">
                <a:pos x="368" y="74"/>
              </a:cxn>
              <a:cxn ang="0">
                <a:pos x="382" y="85"/>
              </a:cxn>
              <a:cxn ang="0">
                <a:pos x="390" y="93"/>
              </a:cxn>
              <a:cxn ang="0">
                <a:pos x="396" y="115"/>
              </a:cxn>
              <a:cxn ang="0">
                <a:pos x="398" y="143"/>
              </a:cxn>
              <a:cxn ang="0">
                <a:pos x="398" y="170"/>
              </a:cxn>
              <a:cxn ang="0">
                <a:pos x="402" y="196"/>
              </a:cxn>
              <a:cxn ang="0">
                <a:pos x="398" y="217"/>
              </a:cxn>
              <a:cxn ang="0">
                <a:pos x="382" y="226"/>
              </a:cxn>
              <a:cxn ang="0">
                <a:pos x="365" y="241"/>
              </a:cxn>
              <a:cxn ang="0">
                <a:pos x="363" y="237"/>
              </a:cxn>
              <a:cxn ang="0">
                <a:pos x="358" y="233"/>
              </a:cxn>
              <a:cxn ang="0">
                <a:pos x="342" y="227"/>
              </a:cxn>
              <a:cxn ang="0">
                <a:pos x="319" y="223"/>
              </a:cxn>
              <a:cxn ang="0">
                <a:pos x="152" y="241"/>
              </a:cxn>
              <a:cxn ang="0">
                <a:pos x="150" y="257"/>
              </a:cxn>
              <a:cxn ang="0">
                <a:pos x="150" y="274"/>
              </a:cxn>
              <a:cxn ang="0">
                <a:pos x="152" y="314"/>
              </a:cxn>
              <a:cxn ang="0">
                <a:pos x="139" y="312"/>
              </a:cxn>
              <a:cxn ang="0">
                <a:pos x="126" y="305"/>
              </a:cxn>
              <a:cxn ang="0">
                <a:pos x="100" y="290"/>
              </a:cxn>
              <a:cxn ang="0">
                <a:pos x="89" y="307"/>
              </a:cxn>
              <a:cxn ang="0">
                <a:pos x="82" y="312"/>
              </a:cxn>
              <a:cxn ang="0">
                <a:pos x="73" y="314"/>
              </a:cxn>
              <a:cxn ang="0">
                <a:pos x="60" y="311"/>
              </a:cxn>
              <a:cxn ang="0">
                <a:pos x="47" y="302"/>
              </a:cxn>
              <a:cxn ang="0">
                <a:pos x="28" y="291"/>
              </a:cxn>
              <a:cxn ang="0">
                <a:pos x="0" y="284"/>
              </a:cxn>
            </a:cxnLst>
            <a:rect l="0" t="0" r="r" b="b"/>
            <a:pathLst>
              <a:path w="405" h="314">
                <a:moveTo>
                  <a:pt x="0" y="272"/>
                </a:moveTo>
                <a:lnTo>
                  <a:pt x="6" y="260"/>
                </a:lnTo>
                <a:lnTo>
                  <a:pt x="11" y="248"/>
                </a:lnTo>
                <a:lnTo>
                  <a:pt x="13" y="237"/>
                </a:lnTo>
                <a:lnTo>
                  <a:pt x="15" y="226"/>
                </a:lnTo>
                <a:lnTo>
                  <a:pt x="17" y="202"/>
                </a:lnTo>
                <a:lnTo>
                  <a:pt x="20" y="179"/>
                </a:lnTo>
                <a:lnTo>
                  <a:pt x="23" y="173"/>
                </a:lnTo>
                <a:lnTo>
                  <a:pt x="26" y="167"/>
                </a:lnTo>
                <a:lnTo>
                  <a:pt x="32" y="162"/>
                </a:lnTo>
                <a:lnTo>
                  <a:pt x="36" y="158"/>
                </a:lnTo>
                <a:lnTo>
                  <a:pt x="48" y="150"/>
                </a:lnTo>
                <a:lnTo>
                  <a:pt x="60" y="145"/>
                </a:lnTo>
                <a:lnTo>
                  <a:pt x="72" y="141"/>
                </a:lnTo>
                <a:lnTo>
                  <a:pt x="83" y="137"/>
                </a:lnTo>
                <a:lnTo>
                  <a:pt x="93" y="134"/>
                </a:lnTo>
                <a:lnTo>
                  <a:pt x="100" y="130"/>
                </a:lnTo>
                <a:lnTo>
                  <a:pt x="104" y="125"/>
                </a:lnTo>
                <a:lnTo>
                  <a:pt x="109" y="120"/>
                </a:lnTo>
                <a:lnTo>
                  <a:pt x="113" y="114"/>
                </a:lnTo>
                <a:lnTo>
                  <a:pt x="116" y="107"/>
                </a:lnTo>
                <a:lnTo>
                  <a:pt x="123" y="93"/>
                </a:lnTo>
                <a:lnTo>
                  <a:pt x="129" y="81"/>
                </a:lnTo>
                <a:lnTo>
                  <a:pt x="136" y="69"/>
                </a:lnTo>
                <a:lnTo>
                  <a:pt x="143" y="59"/>
                </a:lnTo>
                <a:lnTo>
                  <a:pt x="147" y="55"/>
                </a:lnTo>
                <a:lnTo>
                  <a:pt x="150" y="53"/>
                </a:lnTo>
                <a:lnTo>
                  <a:pt x="155" y="51"/>
                </a:lnTo>
                <a:lnTo>
                  <a:pt x="159" y="50"/>
                </a:lnTo>
                <a:lnTo>
                  <a:pt x="170" y="51"/>
                </a:lnTo>
                <a:lnTo>
                  <a:pt x="180" y="50"/>
                </a:lnTo>
                <a:lnTo>
                  <a:pt x="189" y="48"/>
                </a:lnTo>
                <a:lnTo>
                  <a:pt x="196" y="44"/>
                </a:lnTo>
                <a:lnTo>
                  <a:pt x="213" y="35"/>
                </a:lnTo>
                <a:lnTo>
                  <a:pt x="228" y="25"/>
                </a:lnTo>
                <a:lnTo>
                  <a:pt x="237" y="20"/>
                </a:lnTo>
                <a:lnTo>
                  <a:pt x="247" y="15"/>
                </a:lnTo>
                <a:lnTo>
                  <a:pt x="257" y="11"/>
                </a:lnTo>
                <a:lnTo>
                  <a:pt x="269" y="7"/>
                </a:lnTo>
                <a:lnTo>
                  <a:pt x="282" y="4"/>
                </a:lnTo>
                <a:lnTo>
                  <a:pt x="296" y="1"/>
                </a:lnTo>
                <a:lnTo>
                  <a:pt x="314" y="0"/>
                </a:lnTo>
                <a:lnTo>
                  <a:pt x="332" y="1"/>
                </a:lnTo>
                <a:lnTo>
                  <a:pt x="332" y="14"/>
                </a:lnTo>
                <a:lnTo>
                  <a:pt x="335" y="25"/>
                </a:lnTo>
                <a:lnTo>
                  <a:pt x="337" y="34"/>
                </a:lnTo>
                <a:lnTo>
                  <a:pt x="340" y="43"/>
                </a:lnTo>
                <a:lnTo>
                  <a:pt x="343" y="50"/>
                </a:lnTo>
                <a:lnTo>
                  <a:pt x="348" y="56"/>
                </a:lnTo>
                <a:lnTo>
                  <a:pt x="352" y="62"/>
                </a:lnTo>
                <a:lnTo>
                  <a:pt x="357" y="66"/>
                </a:lnTo>
                <a:lnTo>
                  <a:pt x="368" y="74"/>
                </a:lnTo>
                <a:lnTo>
                  <a:pt x="378" y="81"/>
                </a:lnTo>
                <a:lnTo>
                  <a:pt x="382" y="85"/>
                </a:lnTo>
                <a:lnTo>
                  <a:pt x="385" y="89"/>
                </a:lnTo>
                <a:lnTo>
                  <a:pt x="390" y="93"/>
                </a:lnTo>
                <a:lnTo>
                  <a:pt x="392" y="100"/>
                </a:lnTo>
                <a:lnTo>
                  <a:pt x="396" y="115"/>
                </a:lnTo>
                <a:lnTo>
                  <a:pt x="398" y="129"/>
                </a:lnTo>
                <a:lnTo>
                  <a:pt x="398" y="143"/>
                </a:lnTo>
                <a:lnTo>
                  <a:pt x="398" y="157"/>
                </a:lnTo>
                <a:lnTo>
                  <a:pt x="398" y="170"/>
                </a:lnTo>
                <a:lnTo>
                  <a:pt x="399" y="183"/>
                </a:lnTo>
                <a:lnTo>
                  <a:pt x="402" y="196"/>
                </a:lnTo>
                <a:lnTo>
                  <a:pt x="405" y="211"/>
                </a:lnTo>
                <a:lnTo>
                  <a:pt x="398" y="217"/>
                </a:lnTo>
                <a:lnTo>
                  <a:pt x="390" y="221"/>
                </a:lnTo>
                <a:lnTo>
                  <a:pt x="382" y="226"/>
                </a:lnTo>
                <a:lnTo>
                  <a:pt x="374" y="233"/>
                </a:lnTo>
                <a:lnTo>
                  <a:pt x="365" y="241"/>
                </a:lnTo>
                <a:lnTo>
                  <a:pt x="365" y="239"/>
                </a:lnTo>
                <a:lnTo>
                  <a:pt x="363" y="237"/>
                </a:lnTo>
                <a:lnTo>
                  <a:pt x="361" y="235"/>
                </a:lnTo>
                <a:lnTo>
                  <a:pt x="358" y="233"/>
                </a:lnTo>
                <a:lnTo>
                  <a:pt x="351" y="230"/>
                </a:lnTo>
                <a:lnTo>
                  <a:pt x="342" y="227"/>
                </a:lnTo>
                <a:lnTo>
                  <a:pt x="326" y="224"/>
                </a:lnTo>
                <a:lnTo>
                  <a:pt x="319" y="223"/>
                </a:lnTo>
                <a:lnTo>
                  <a:pt x="300" y="241"/>
                </a:lnTo>
                <a:lnTo>
                  <a:pt x="152" y="241"/>
                </a:lnTo>
                <a:lnTo>
                  <a:pt x="151" y="249"/>
                </a:lnTo>
                <a:lnTo>
                  <a:pt x="150" y="257"/>
                </a:lnTo>
                <a:lnTo>
                  <a:pt x="150" y="266"/>
                </a:lnTo>
                <a:lnTo>
                  <a:pt x="150" y="274"/>
                </a:lnTo>
                <a:lnTo>
                  <a:pt x="152" y="291"/>
                </a:lnTo>
                <a:lnTo>
                  <a:pt x="152" y="314"/>
                </a:lnTo>
                <a:lnTo>
                  <a:pt x="146" y="314"/>
                </a:lnTo>
                <a:lnTo>
                  <a:pt x="139" y="312"/>
                </a:lnTo>
                <a:lnTo>
                  <a:pt x="133" y="308"/>
                </a:lnTo>
                <a:lnTo>
                  <a:pt x="126" y="305"/>
                </a:lnTo>
                <a:lnTo>
                  <a:pt x="114" y="297"/>
                </a:lnTo>
                <a:lnTo>
                  <a:pt x="100" y="290"/>
                </a:lnTo>
                <a:lnTo>
                  <a:pt x="94" y="299"/>
                </a:lnTo>
                <a:lnTo>
                  <a:pt x="89" y="307"/>
                </a:lnTo>
                <a:lnTo>
                  <a:pt x="85" y="310"/>
                </a:lnTo>
                <a:lnTo>
                  <a:pt x="82" y="312"/>
                </a:lnTo>
                <a:lnTo>
                  <a:pt x="78" y="314"/>
                </a:lnTo>
                <a:lnTo>
                  <a:pt x="73" y="314"/>
                </a:lnTo>
                <a:lnTo>
                  <a:pt x="66" y="313"/>
                </a:lnTo>
                <a:lnTo>
                  <a:pt x="60" y="311"/>
                </a:lnTo>
                <a:lnTo>
                  <a:pt x="54" y="306"/>
                </a:lnTo>
                <a:lnTo>
                  <a:pt x="47" y="302"/>
                </a:lnTo>
                <a:lnTo>
                  <a:pt x="38" y="296"/>
                </a:lnTo>
                <a:lnTo>
                  <a:pt x="28" y="291"/>
                </a:lnTo>
                <a:lnTo>
                  <a:pt x="16" y="287"/>
                </a:lnTo>
                <a:lnTo>
                  <a:pt x="0" y="284"/>
                </a:lnTo>
                <a:lnTo>
                  <a:pt x="0" y="27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96" name="Freeform 448"/>
          <p:cNvSpPr>
            <a:spLocks/>
          </p:cNvSpPr>
          <p:nvPr>
            <p:custDataLst>
              <p:tags r:id="rId286"/>
            </p:custDataLst>
          </p:nvPr>
        </p:nvSpPr>
        <p:spPr bwMode="auto">
          <a:xfrm>
            <a:off x="5749926" y="3259138"/>
            <a:ext cx="193675" cy="349250"/>
          </a:xfrm>
          <a:custGeom>
            <a:avLst/>
            <a:gdLst/>
            <a:ahLst/>
            <a:cxnLst>
              <a:cxn ang="0">
                <a:pos x="335" y="36"/>
              </a:cxn>
              <a:cxn ang="0">
                <a:pos x="321" y="98"/>
              </a:cxn>
              <a:cxn ang="0">
                <a:pos x="277" y="162"/>
              </a:cxn>
              <a:cxn ang="0">
                <a:pos x="253" y="219"/>
              </a:cxn>
              <a:cxn ang="0">
                <a:pos x="232" y="272"/>
              </a:cxn>
              <a:cxn ang="0">
                <a:pos x="209" y="329"/>
              </a:cxn>
              <a:cxn ang="0">
                <a:pos x="196" y="362"/>
              </a:cxn>
              <a:cxn ang="0">
                <a:pos x="180" y="380"/>
              </a:cxn>
              <a:cxn ang="0">
                <a:pos x="167" y="390"/>
              </a:cxn>
              <a:cxn ang="0">
                <a:pos x="141" y="382"/>
              </a:cxn>
              <a:cxn ang="0">
                <a:pos x="121" y="370"/>
              </a:cxn>
              <a:cxn ang="0">
                <a:pos x="94" y="367"/>
              </a:cxn>
              <a:cxn ang="0">
                <a:pos x="64" y="380"/>
              </a:cxn>
              <a:cxn ang="0">
                <a:pos x="44" y="403"/>
              </a:cxn>
              <a:cxn ang="0">
                <a:pos x="21" y="454"/>
              </a:cxn>
              <a:cxn ang="0">
                <a:pos x="7" y="482"/>
              </a:cxn>
              <a:cxn ang="0">
                <a:pos x="1" y="500"/>
              </a:cxn>
              <a:cxn ang="0">
                <a:pos x="8" y="517"/>
              </a:cxn>
              <a:cxn ang="0">
                <a:pos x="20" y="526"/>
              </a:cxn>
              <a:cxn ang="0">
                <a:pos x="55" y="526"/>
              </a:cxn>
              <a:cxn ang="0">
                <a:pos x="71" y="548"/>
              </a:cxn>
              <a:cxn ang="0">
                <a:pos x="73" y="590"/>
              </a:cxn>
              <a:cxn ang="0">
                <a:pos x="67" y="630"/>
              </a:cxn>
              <a:cxn ang="0">
                <a:pos x="433" y="661"/>
              </a:cxn>
              <a:cxn ang="0">
                <a:pos x="442" y="582"/>
              </a:cxn>
              <a:cxn ang="0">
                <a:pos x="415" y="568"/>
              </a:cxn>
              <a:cxn ang="0">
                <a:pos x="373" y="557"/>
              </a:cxn>
              <a:cxn ang="0">
                <a:pos x="353" y="549"/>
              </a:cxn>
              <a:cxn ang="0">
                <a:pos x="340" y="537"/>
              </a:cxn>
              <a:cxn ang="0">
                <a:pos x="333" y="515"/>
              </a:cxn>
              <a:cxn ang="0">
                <a:pos x="333" y="464"/>
              </a:cxn>
              <a:cxn ang="0">
                <a:pos x="337" y="428"/>
              </a:cxn>
              <a:cxn ang="0">
                <a:pos x="351" y="397"/>
              </a:cxn>
              <a:cxn ang="0">
                <a:pos x="373" y="364"/>
              </a:cxn>
              <a:cxn ang="0">
                <a:pos x="392" y="330"/>
              </a:cxn>
              <a:cxn ang="0">
                <a:pos x="399" y="297"/>
              </a:cxn>
              <a:cxn ang="0">
                <a:pos x="389" y="267"/>
              </a:cxn>
              <a:cxn ang="0">
                <a:pos x="373" y="246"/>
              </a:cxn>
              <a:cxn ang="0">
                <a:pos x="343" y="217"/>
              </a:cxn>
              <a:cxn ang="0">
                <a:pos x="333" y="192"/>
              </a:cxn>
              <a:cxn ang="0">
                <a:pos x="335" y="173"/>
              </a:cxn>
              <a:cxn ang="0">
                <a:pos x="353" y="164"/>
              </a:cxn>
              <a:cxn ang="0">
                <a:pos x="406" y="162"/>
              </a:cxn>
              <a:cxn ang="0">
                <a:pos x="395" y="151"/>
              </a:cxn>
              <a:cxn ang="0">
                <a:pos x="379" y="117"/>
              </a:cxn>
              <a:cxn ang="0">
                <a:pos x="371" y="73"/>
              </a:cxn>
              <a:cxn ang="0">
                <a:pos x="373" y="45"/>
              </a:cxn>
              <a:cxn ang="0">
                <a:pos x="367" y="11"/>
              </a:cxn>
              <a:cxn ang="0">
                <a:pos x="347" y="0"/>
              </a:cxn>
            </a:cxnLst>
            <a:rect l="0" t="0" r="r" b="b"/>
            <a:pathLst>
              <a:path w="453" h="661">
                <a:moveTo>
                  <a:pt x="330" y="9"/>
                </a:moveTo>
                <a:lnTo>
                  <a:pt x="332" y="23"/>
                </a:lnTo>
                <a:lnTo>
                  <a:pt x="335" y="36"/>
                </a:lnTo>
                <a:lnTo>
                  <a:pt x="340" y="50"/>
                </a:lnTo>
                <a:lnTo>
                  <a:pt x="346" y="63"/>
                </a:lnTo>
                <a:lnTo>
                  <a:pt x="321" y="98"/>
                </a:lnTo>
                <a:lnTo>
                  <a:pt x="298" y="129"/>
                </a:lnTo>
                <a:lnTo>
                  <a:pt x="287" y="145"/>
                </a:lnTo>
                <a:lnTo>
                  <a:pt x="277" y="162"/>
                </a:lnTo>
                <a:lnTo>
                  <a:pt x="268" y="179"/>
                </a:lnTo>
                <a:lnTo>
                  <a:pt x="259" y="200"/>
                </a:lnTo>
                <a:lnTo>
                  <a:pt x="253" y="219"/>
                </a:lnTo>
                <a:lnTo>
                  <a:pt x="245" y="237"/>
                </a:lnTo>
                <a:lnTo>
                  <a:pt x="239" y="255"/>
                </a:lnTo>
                <a:lnTo>
                  <a:pt x="232" y="272"/>
                </a:lnTo>
                <a:lnTo>
                  <a:pt x="225" y="289"/>
                </a:lnTo>
                <a:lnTo>
                  <a:pt x="218" y="309"/>
                </a:lnTo>
                <a:lnTo>
                  <a:pt x="209" y="329"/>
                </a:lnTo>
                <a:lnTo>
                  <a:pt x="200" y="353"/>
                </a:lnTo>
                <a:lnTo>
                  <a:pt x="199" y="356"/>
                </a:lnTo>
                <a:lnTo>
                  <a:pt x="196" y="362"/>
                </a:lnTo>
                <a:lnTo>
                  <a:pt x="191" y="368"/>
                </a:lnTo>
                <a:lnTo>
                  <a:pt x="186" y="374"/>
                </a:lnTo>
                <a:lnTo>
                  <a:pt x="180" y="380"/>
                </a:lnTo>
                <a:lnTo>
                  <a:pt x="175" y="385"/>
                </a:lnTo>
                <a:lnTo>
                  <a:pt x="171" y="389"/>
                </a:lnTo>
                <a:lnTo>
                  <a:pt x="167" y="390"/>
                </a:lnTo>
                <a:lnTo>
                  <a:pt x="157" y="389"/>
                </a:lnTo>
                <a:lnTo>
                  <a:pt x="149" y="386"/>
                </a:lnTo>
                <a:lnTo>
                  <a:pt x="141" y="382"/>
                </a:lnTo>
                <a:lnTo>
                  <a:pt x="134" y="378"/>
                </a:lnTo>
                <a:lnTo>
                  <a:pt x="128" y="374"/>
                </a:lnTo>
                <a:lnTo>
                  <a:pt x="121" y="370"/>
                </a:lnTo>
                <a:lnTo>
                  <a:pt x="115" y="367"/>
                </a:lnTo>
                <a:lnTo>
                  <a:pt x="107" y="366"/>
                </a:lnTo>
                <a:lnTo>
                  <a:pt x="94" y="367"/>
                </a:lnTo>
                <a:lnTo>
                  <a:pt x="83" y="370"/>
                </a:lnTo>
                <a:lnTo>
                  <a:pt x="73" y="374"/>
                </a:lnTo>
                <a:lnTo>
                  <a:pt x="64" y="380"/>
                </a:lnTo>
                <a:lnTo>
                  <a:pt x="56" y="387"/>
                </a:lnTo>
                <a:lnTo>
                  <a:pt x="50" y="395"/>
                </a:lnTo>
                <a:lnTo>
                  <a:pt x="44" y="403"/>
                </a:lnTo>
                <a:lnTo>
                  <a:pt x="39" y="413"/>
                </a:lnTo>
                <a:lnTo>
                  <a:pt x="30" y="434"/>
                </a:lnTo>
                <a:lnTo>
                  <a:pt x="21" y="454"/>
                </a:lnTo>
                <a:lnTo>
                  <a:pt x="17" y="463"/>
                </a:lnTo>
                <a:lnTo>
                  <a:pt x="11" y="473"/>
                </a:lnTo>
                <a:lnTo>
                  <a:pt x="7" y="482"/>
                </a:lnTo>
                <a:lnTo>
                  <a:pt x="0" y="489"/>
                </a:lnTo>
                <a:lnTo>
                  <a:pt x="1" y="494"/>
                </a:lnTo>
                <a:lnTo>
                  <a:pt x="1" y="500"/>
                </a:lnTo>
                <a:lnTo>
                  <a:pt x="4" y="506"/>
                </a:lnTo>
                <a:lnTo>
                  <a:pt x="6" y="512"/>
                </a:lnTo>
                <a:lnTo>
                  <a:pt x="8" y="517"/>
                </a:lnTo>
                <a:lnTo>
                  <a:pt x="11" y="521"/>
                </a:lnTo>
                <a:lnTo>
                  <a:pt x="16" y="524"/>
                </a:lnTo>
                <a:lnTo>
                  <a:pt x="20" y="526"/>
                </a:lnTo>
                <a:lnTo>
                  <a:pt x="28" y="526"/>
                </a:lnTo>
                <a:lnTo>
                  <a:pt x="40" y="526"/>
                </a:lnTo>
                <a:lnTo>
                  <a:pt x="55" y="526"/>
                </a:lnTo>
                <a:lnTo>
                  <a:pt x="74" y="526"/>
                </a:lnTo>
                <a:lnTo>
                  <a:pt x="72" y="537"/>
                </a:lnTo>
                <a:lnTo>
                  <a:pt x="71" y="548"/>
                </a:lnTo>
                <a:lnTo>
                  <a:pt x="71" y="558"/>
                </a:lnTo>
                <a:lnTo>
                  <a:pt x="72" y="569"/>
                </a:lnTo>
                <a:lnTo>
                  <a:pt x="73" y="590"/>
                </a:lnTo>
                <a:lnTo>
                  <a:pt x="74" y="612"/>
                </a:lnTo>
                <a:lnTo>
                  <a:pt x="71" y="621"/>
                </a:lnTo>
                <a:lnTo>
                  <a:pt x="67" y="630"/>
                </a:lnTo>
                <a:lnTo>
                  <a:pt x="167" y="630"/>
                </a:lnTo>
                <a:lnTo>
                  <a:pt x="273" y="630"/>
                </a:lnTo>
                <a:lnTo>
                  <a:pt x="433" y="661"/>
                </a:lnTo>
                <a:lnTo>
                  <a:pt x="453" y="594"/>
                </a:lnTo>
                <a:lnTo>
                  <a:pt x="447" y="588"/>
                </a:lnTo>
                <a:lnTo>
                  <a:pt x="442" y="582"/>
                </a:lnTo>
                <a:lnTo>
                  <a:pt x="435" y="577"/>
                </a:lnTo>
                <a:lnTo>
                  <a:pt x="430" y="573"/>
                </a:lnTo>
                <a:lnTo>
                  <a:pt x="415" y="568"/>
                </a:lnTo>
                <a:lnTo>
                  <a:pt x="402" y="564"/>
                </a:lnTo>
                <a:lnTo>
                  <a:pt x="387" y="561"/>
                </a:lnTo>
                <a:lnTo>
                  <a:pt x="373" y="557"/>
                </a:lnTo>
                <a:lnTo>
                  <a:pt x="366" y="555"/>
                </a:lnTo>
                <a:lnTo>
                  <a:pt x="359" y="552"/>
                </a:lnTo>
                <a:lnTo>
                  <a:pt x="353" y="549"/>
                </a:lnTo>
                <a:lnTo>
                  <a:pt x="346" y="544"/>
                </a:lnTo>
                <a:lnTo>
                  <a:pt x="343" y="541"/>
                </a:lnTo>
                <a:lnTo>
                  <a:pt x="340" y="537"/>
                </a:lnTo>
                <a:lnTo>
                  <a:pt x="337" y="532"/>
                </a:lnTo>
                <a:lnTo>
                  <a:pt x="335" y="527"/>
                </a:lnTo>
                <a:lnTo>
                  <a:pt x="333" y="515"/>
                </a:lnTo>
                <a:lnTo>
                  <a:pt x="332" y="504"/>
                </a:lnTo>
                <a:lnTo>
                  <a:pt x="332" y="482"/>
                </a:lnTo>
                <a:lnTo>
                  <a:pt x="333" y="464"/>
                </a:lnTo>
                <a:lnTo>
                  <a:pt x="333" y="451"/>
                </a:lnTo>
                <a:lnTo>
                  <a:pt x="335" y="439"/>
                </a:lnTo>
                <a:lnTo>
                  <a:pt x="337" y="428"/>
                </a:lnTo>
                <a:lnTo>
                  <a:pt x="342" y="417"/>
                </a:lnTo>
                <a:lnTo>
                  <a:pt x="345" y="406"/>
                </a:lnTo>
                <a:lnTo>
                  <a:pt x="351" y="397"/>
                </a:lnTo>
                <a:lnTo>
                  <a:pt x="355" y="389"/>
                </a:lnTo>
                <a:lnTo>
                  <a:pt x="362" y="380"/>
                </a:lnTo>
                <a:lnTo>
                  <a:pt x="373" y="364"/>
                </a:lnTo>
                <a:lnTo>
                  <a:pt x="384" y="347"/>
                </a:lnTo>
                <a:lnTo>
                  <a:pt x="388" y="338"/>
                </a:lnTo>
                <a:lnTo>
                  <a:pt x="392" y="330"/>
                </a:lnTo>
                <a:lnTo>
                  <a:pt x="397" y="320"/>
                </a:lnTo>
                <a:lnTo>
                  <a:pt x="399" y="310"/>
                </a:lnTo>
                <a:lnTo>
                  <a:pt x="399" y="297"/>
                </a:lnTo>
                <a:lnTo>
                  <a:pt x="397" y="286"/>
                </a:lnTo>
                <a:lnTo>
                  <a:pt x="393" y="276"/>
                </a:lnTo>
                <a:lnTo>
                  <a:pt x="389" y="267"/>
                </a:lnTo>
                <a:lnTo>
                  <a:pt x="384" y="260"/>
                </a:lnTo>
                <a:lnTo>
                  <a:pt x="378" y="253"/>
                </a:lnTo>
                <a:lnTo>
                  <a:pt x="373" y="246"/>
                </a:lnTo>
                <a:lnTo>
                  <a:pt x="366" y="240"/>
                </a:lnTo>
                <a:lnTo>
                  <a:pt x="354" y="229"/>
                </a:lnTo>
                <a:lnTo>
                  <a:pt x="343" y="217"/>
                </a:lnTo>
                <a:lnTo>
                  <a:pt x="339" y="209"/>
                </a:lnTo>
                <a:lnTo>
                  <a:pt x="335" y="201"/>
                </a:lnTo>
                <a:lnTo>
                  <a:pt x="333" y="192"/>
                </a:lnTo>
                <a:lnTo>
                  <a:pt x="333" y="180"/>
                </a:lnTo>
                <a:lnTo>
                  <a:pt x="333" y="176"/>
                </a:lnTo>
                <a:lnTo>
                  <a:pt x="335" y="173"/>
                </a:lnTo>
                <a:lnTo>
                  <a:pt x="339" y="170"/>
                </a:lnTo>
                <a:lnTo>
                  <a:pt x="343" y="167"/>
                </a:lnTo>
                <a:lnTo>
                  <a:pt x="353" y="164"/>
                </a:lnTo>
                <a:lnTo>
                  <a:pt x="365" y="162"/>
                </a:lnTo>
                <a:lnTo>
                  <a:pt x="389" y="162"/>
                </a:lnTo>
                <a:lnTo>
                  <a:pt x="406" y="162"/>
                </a:lnTo>
                <a:lnTo>
                  <a:pt x="402" y="160"/>
                </a:lnTo>
                <a:lnTo>
                  <a:pt x="399" y="156"/>
                </a:lnTo>
                <a:lnTo>
                  <a:pt x="395" y="151"/>
                </a:lnTo>
                <a:lnTo>
                  <a:pt x="391" y="146"/>
                </a:lnTo>
                <a:lnTo>
                  <a:pt x="385" y="132"/>
                </a:lnTo>
                <a:lnTo>
                  <a:pt x="379" y="117"/>
                </a:lnTo>
                <a:lnTo>
                  <a:pt x="375" y="101"/>
                </a:lnTo>
                <a:lnTo>
                  <a:pt x="373" y="83"/>
                </a:lnTo>
                <a:lnTo>
                  <a:pt x="371" y="73"/>
                </a:lnTo>
                <a:lnTo>
                  <a:pt x="371" y="64"/>
                </a:lnTo>
                <a:lnTo>
                  <a:pt x="371" y="54"/>
                </a:lnTo>
                <a:lnTo>
                  <a:pt x="373" y="45"/>
                </a:lnTo>
                <a:lnTo>
                  <a:pt x="371" y="33"/>
                </a:lnTo>
                <a:lnTo>
                  <a:pt x="369" y="21"/>
                </a:lnTo>
                <a:lnTo>
                  <a:pt x="367" y="11"/>
                </a:lnTo>
                <a:lnTo>
                  <a:pt x="366" y="2"/>
                </a:lnTo>
                <a:lnTo>
                  <a:pt x="357" y="1"/>
                </a:lnTo>
                <a:lnTo>
                  <a:pt x="347" y="0"/>
                </a:lnTo>
                <a:lnTo>
                  <a:pt x="346" y="2"/>
                </a:lnTo>
                <a:lnTo>
                  <a:pt x="330" y="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97" name="Freeform 449"/>
          <p:cNvSpPr>
            <a:spLocks/>
          </p:cNvSpPr>
          <p:nvPr>
            <p:custDataLst>
              <p:tags r:id="rId287"/>
            </p:custDataLst>
          </p:nvPr>
        </p:nvSpPr>
        <p:spPr bwMode="auto">
          <a:xfrm>
            <a:off x="8201026" y="3017838"/>
            <a:ext cx="55563" cy="5715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" y="49"/>
              </a:cxn>
              <a:cxn ang="0">
                <a:pos x="10" y="41"/>
              </a:cxn>
              <a:cxn ang="0">
                <a:pos x="16" y="33"/>
              </a:cxn>
              <a:cxn ang="0">
                <a:pos x="24" y="25"/>
              </a:cxn>
              <a:cxn ang="0">
                <a:pos x="37" y="11"/>
              </a:cxn>
              <a:cxn ang="0">
                <a:pos x="47" y="0"/>
              </a:cxn>
              <a:cxn ang="0">
                <a:pos x="113" y="0"/>
              </a:cxn>
              <a:cxn ang="0">
                <a:pos x="114" y="4"/>
              </a:cxn>
              <a:cxn ang="0">
                <a:pos x="115" y="8"/>
              </a:cxn>
              <a:cxn ang="0">
                <a:pos x="117" y="12"/>
              </a:cxn>
              <a:cxn ang="0">
                <a:pos x="119" y="14"/>
              </a:cxn>
              <a:cxn ang="0">
                <a:pos x="124" y="20"/>
              </a:cxn>
              <a:cxn ang="0">
                <a:pos x="126" y="24"/>
              </a:cxn>
              <a:cxn ang="0">
                <a:pos x="126" y="32"/>
              </a:cxn>
              <a:cxn ang="0">
                <a:pos x="125" y="41"/>
              </a:cxn>
              <a:cxn ang="0">
                <a:pos x="124" y="48"/>
              </a:cxn>
              <a:cxn ang="0">
                <a:pos x="122" y="55"/>
              </a:cxn>
              <a:cxn ang="0">
                <a:pos x="119" y="62"/>
              </a:cxn>
              <a:cxn ang="0">
                <a:pos x="116" y="69"/>
              </a:cxn>
              <a:cxn ang="0">
                <a:pos x="112" y="75"/>
              </a:cxn>
              <a:cxn ang="0">
                <a:pos x="108" y="81"/>
              </a:cxn>
              <a:cxn ang="0">
                <a:pos x="104" y="86"/>
              </a:cxn>
              <a:cxn ang="0">
                <a:pos x="99" y="90"/>
              </a:cxn>
              <a:cxn ang="0">
                <a:pos x="93" y="94"/>
              </a:cxn>
              <a:cxn ang="0">
                <a:pos x="88" y="99"/>
              </a:cxn>
              <a:cxn ang="0">
                <a:pos x="81" y="101"/>
              </a:cxn>
              <a:cxn ang="0">
                <a:pos x="74" y="103"/>
              </a:cxn>
              <a:cxn ang="0">
                <a:pos x="67" y="105"/>
              </a:cxn>
              <a:cxn ang="0">
                <a:pos x="60" y="105"/>
              </a:cxn>
              <a:cxn ang="0">
                <a:pos x="48" y="104"/>
              </a:cxn>
              <a:cxn ang="0">
                <a:pos x="38" y="102"/>
              </a:cxn>
              <a:cxn ang="0">
                <a:pos x="31" y="98"/>
              </a:cxn>
              <a:cxn ang="0">
                <a:pos x="24" y="92"/>
              </a:cxn>
              <a:cxn ang="0">
                <a:pos x="20" y="86"/>
              </a:cxn>
              <a:cxn ang="0">
                <a:pos x="16" y="78"/>
              </a:cxn>
              <a:cxn ang="0">
                <a:pos x="14" y="70"/>
              </a:cxn>
              <a:cxn ang="0">
                <a:pos x="13" y="62"/>
              </a:cxn>
              <a:cxn ang="0">
                <a:pos x="0" y="56"/>
              </a:cxn>
            </a:cxnLst>
            <a:rect l="0" t="0" r="r" b="b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98" name="Freeform 450"/>
          <p:cNvSpPr>
            <a:spLocks/>
          </p:cNvSpPr>
          <p:nvPr>
            <p:custDataLst>
              <p:tags r:id="rId288"/>
            </p:custDataLst>
          </p:nvPr>
        </p:nvSpPr>
        <p:spPr bwMode="auto">
          <a:xfrm>
            <a:off x="3556000" y="3281364"/>
            <a:ext cx="298450" cy="523875"/>
          </a:xfrm>
          <a:custGeom>
            <a:avLst/>
            <a:gdLst/>
            <a:ahLst/>
            <a:cxnLst>
              <a:cxn ang="0">
                <a:pos x="671" y="573"/>
              </a:cxn>
              <a:cxn ang="0">
                <a:pos x="680" y="550"/>
              </a:cxn>
              <a:cxn ang="0">
                <a:pos x="671" y="491"/>
              </a:cxn>
              <a:cxn ang="0">
                <a:pos x="659" y="423"/>
              </a:cxn>
              <a:cxn ang="0">
                <a:pos x="678" y="389"/>
              </a:cxn>
              <a:cxn ang="0">
                <a:pos x="557" y="361"/>
              </a:cxn>
              <a:cxn ang="0">
                <a:pos x="533" y="326"/>
              </a:cxn>
              <a:cxn ang="0">
                <a:pos x="462" y="310"/>
              </a:cxn>
              <a:cxn ang="0">
                <a:pos x="402" y="270"/>
              </a:cxn>
              <a:cxn ang="0">
                <a:pos x="375" y="201"/>
              </a:cxn>
              <a:cxn ang="0">
                <a:pos x="375" y="133"/>
              </a:cxn>
              <a:cxn ang="0">
                <a:pos x="395" y="84"/>
              </a:cxn>
              <a:cxn ang="0">
                <a:pos x="435" y="48"/>
              </a:cxn>
              <a:cxn ang="0">
                <a:pos x="463" y="11"/>
              </a:cxn>
              <a:cxn ang="0">
                <a:pos x="389" y="39"/>
              </a:cxn>
              <a:cxn ang="0">
                <a:pos x="335" y="68"/>
              </a:cxn>
              <a:cxn ang="0">
                <a:pos x="304" y="78"/>
              </a:cxn>
              <a:cxn ang="0">
                <a:pos x="278" y="84"/>
              </a:cxn>
              <a:cxn ang="0">
                <a:pos x="241" y="81"/>
              </a:cxn>
              <a:cxn ang="0">
                <a:pos x="217" y="108"/>
              </a:cxn>
              <a:cxn ang="0">
                <a:pos x="196" y="175"/>
              </a:cxn>
              <a:cxn ang="0">
                <a:pos x="157" y="227"/>
              </a:cxn>
              <a:cxn ang="0">
                <a:pos x="107" y="284"/>
              </a:cxn>
              <a:cxn ang="0">
                <a:pos x="90" y="317"/>
              </a:cxn>
              <a:cxn ang="0">
                <a:pos x="86" y="356"/>
              </a:cxn>
              <a:cxn ang="0">
                <a:pos x="97" y="382"/>
              </a:cxn>
              <a:cxn ang="0">
                <a:pos x="97" y="451"/>
              </a:cxn>
              <a:cxn ang="0">
                <a:pos x="95" y="525"/>
              </a:cxn>
              <a:cxn ang="0">
                <a:pos x="72" y="563"/>
              </a:cxn>
              <a:cxn ang="0">
                <a:pos x="37" y="592"/>
              </a:cxn>
              <a:cxn ang="0">
                <a:pos x="11" y="612"/>
              </a:cxn>
              <a:cxn ang="0">
                <a:pos x="30" y="668"/>
              </a:cxn>
              <a:cxn ang="0">
                <a:pos x="123" y="725"/>
              </a:cxn>
              <a:cxn ang="0">
                <a:pos x="175" y="728"/>
              </a:cxn>
              <a:cxn ang="0">
                <a:pos x="234" y="746"/>
              </a:cxn>
              <a:cxn ang="0">
                <a:pos x="299" y="795"/>
              </a:cxn>
              <a:cxn ang="0">
                <a:pos x="337" y="850"/>
              </a:cxn>
              <a:cxn ang="0">
                <a:pos x="367" y="881"/>
              </a:cxn>
              <a:cxn ang="0">
                <a:pos x="412" y="886"/>
              </a:cxn>
              <a:cxn ang="0">
                <a:pos x="462" y="876"/>
              </a:cxn>
              <a:cxn ang="0">
                <a:pos x="492" y="878"/>
              </a:cxn>
              <a:cxn ang="0">
                <a:pos x="515" y="904"/>
              </a:cxn>
              <a:cxn ang="0">
                <a:pos x="513" y="922"/>
              </a:cxn>
              <a:cxn ang="0">
                <a:pos x="488" y="937"/>
              </a:cxn>
              <a:cxn ang="0">
                <a:pos x="488" y="963"/>
              </a:cxn>
              <a:cxn ang="0">
                <a:pos x="511" y="994"/>
              </a:cxn>
              <a:cxn ang="0">
                <a:pos x="542" y="962"/>
              </a:cxn>
              <a:cxn ang="0">
                <a:pos x="566" y="861"/>
              </a:cxn>
              <a:cxn ang="0">
                <a:pos x="571" y="803"/>
              </a:cxn>
              <a:cxn ang="0">
                <a:pos x="555" y="771"/>
              </a:cxn>
              <a:cxn ang="0">
                <a:pos x="523" y="749"/>
              </a:cxn>
              <a:cxn ang="0">
                <a:pos x="521" y="723"/>
              </a:cxn>
              <a:cxn ang="0">
                <a:pos x="566" y="700"/>
              </a:cxn>
              <a:cxn ang="0">
                <a:pos x="556" y="665"/>
              </a:cxn>
              <a:cxn ang="0">
                <a:pos x="556" y="649"/>
              </a:cxn>
              <a:cxn ang="0">
                <a:pos x="655" y="628"/>
              </a:cxn>
            </a:cxnLst>
            <a:rect l="0" t="0" r="r" b="b"/>
            <a:pathLst>
              <a:path w="684" h="998">
                <a:moveTo>
                  <a:pt x="684" y="622"/>
                </a:moveTo>
                <a:lnTo>
                  <a:pt x="680" y="609"/>
                </a:lnTo>
                <a:lnTo>
                  <a:pt x="676" y="596"/>
                </a:lnTo>
                <a:lnTo>
                  <a:pt x="672" y="583"/>
                </a:lnTo>
                <a:lnTo>
                  <a:pt x="671" y="573"/>
                </a:lnTo>
                <a:lnTo>
                  <a:pt x="671" y="568"/>
                </a:lnTo>
                <a:lnTo>
                  <a:pt x="673" y="564"/>
                </a:lnTo>
                <a:lnTo>
                  <a:pt x="676" y="559"/>
                </a:lnTo>
                <a:lnTo>
                  <a:pt x="678" y="555"/>
                </a:lnTo>
                <a:lnTo>
                  <a:pt x="680" y="550"/>
                </a:lnTo>
                <a:lnTo>
                  <a:pt x="682" y="546"/>
                </a:lnTo>
                <a:lnTo>
                  <a:pt x="683" y="541"/>
                </a:lnTo>
                <a:lnTo>
                  <a:pt x="684" y="537"/>
                </a:lnTo>
                <a:lnTo>
                  <a:pt x="680" y="519"/>
                </a:lnTo>
                <a:lnTo>
                  <a:pt x="671" y="491"/>
                </a:lnTo>
                <a:lnTo>
                  <a:pt x="666" y="475"/>
                </a:lnTo>
                <a:lnTo>
                  <a:pt x="662" y="459"/>
                </a:lnTo>
                <a:lnTo>
                  <a:pt x="659" y="444"/>
                </a:lnTo>
                <a:lnTo>
                  <a:pt x="658" y="432"/>
                </a:lnTo>
                <a:lnTo>
                  <a:pt x="659" y="423"/>
                </a:lnTo>
                <a:lnTo>
                  <a:pt x="661" y="415"/>
                </a:lnTo>
                <a:lnTo>
                  <a:pt x="665" y="409"/>
                </a:lnTo>
                <a:lnTo>
                  <a:pt x="669" y="403"/>
                </a:lnTo>
                <a:lnTo>
                  <a:pt x="673" y="396"/>
                </a:lnTo>
                <a:lnTo>
                  <a:pt x="678" y="389"/>
                </a:lnTo>
                <a:lnTo>
                  <a:pt x="681" y="381"/>
                </a:lnTo>
                <a:lnTo>
                  <a:pt x="684" y="370"/>
                </a:lnTo>
                <a:lnTo>
                  <a:pt x="571" y="370"/>
                </a:lnTo>
                <a:lnTo>
                  <a:pt x="564" y="366"/>
                </a:lnTo>
                <a:lnTo>
                  <a:pt x="557" y="361"/>
                </a:lnTo>
                <a:lnTo>
                  <a:pt x="550" y="355"/>
                </a:lnTo>
                <a:lnTo>
                  <a:pt x="544" y="347"/>
                </a:lnTo>
                <a:lnTo>
                  <a:pt x="539" y="340"/>
                </a:lnTo>
                <a:lnTo>
                  <a:pt x="535" y="333"/>
                </a:lnTo>
                <a:lnTo>
                  <a:pt x="533" y="326"/>
                </a:lnTo>
                <a:lnTo>
                  <a:pt x="532" y="321"/>
                </a:lnTo>
                <a:lnTo>
                  <a:pt x="512" y="320"/>
                </a:lnTo>
                <a:lnTo>
                  <a:pt x="494" y="318"/>
                </a:lnTo>
                <a:lnTo>
                  <a:pt x="477" y="315"/>
                </a:lnTo>
                <a:lnTo>
                  <a:pt x="462" y="310"/>
                </a:lnTo>
                <a:lnTo>
                  <a:pt x="447" y="304"/>
                </a:lnTo>
                <a:lnTo>
                  <a:pt x="434" y="298"/>
                </a:lnTo>
                <a:lnTo>
                  <a:pt x="423" y="290"/>
                </a:lnTo>
                <a:lnTo>
                  <a:pt x="412" y="281"/>
                </a:lnTo>
                <a:lnTo>
                  <a:pt x="402" y="270"/>
                </a:lnTo>
                <a:lnTo>
                  <a:pt x="395" y="259"/>
                </a:lnTo>
                <a:lnTo>
                  <a:pt x="388" y="246"/>
                </a:lnTo>
                <a:lnTo>
                  <a:pt x="382" y="232"/>
                </a:lnTo>
                <a:lnTo>
                  <a:pt x="378" y="218"/>
                </a:lnTo>
                <a:lnTo>
                  <a:pt x="375" y="201"/>
                </a:lnTo>
                <a:lnTo>
                  <a:pt x="373" y="184"/>
                </a:lnTo>
                <a:lnTo>
                  <a:pt x="373" y="167"/>
                </a:lnTo>
                <a:lnTo>
                  <a:pt x="373" y="155"/>
                </a:lnTo>
                <a:lnTo>
                  <a:pt x="374" y="144"/>
                </a:lnTo>
                <a:lnTo>
                  <a:pt x="375" y="133"/>
                </a:lnTo>
                <a:lnTo>
                  <a:pt x="377" y="123"/>
                </a:lnTo>
                <a:lnTo>
                  <a:pt x="380" y="113"/>
                </a:lnTo>
                <a:lnTo>
                  <a:pt x="385" y="103"/>
                </a:lnTo>
                <a:lnTo>
                  <a:pt x="389" y="94"/>
                </a:lnTo>
                <a:lnTo>
                  <a:pt x="395" y="84"/>
                </a:lnTo>
                <a:lnTo>
                  <a:pt x="401" y="76"/>
                </a:lnTo>
                <a:lnTo>
                  <a:pt x="408" y="68"/>
                </a:lnTo>
                <a:lnTo>
                  <a:pt x="416" y="61"/>
                </a:lnTo>
                <a:lnTo>
                  <a:pt x="425" y="54"/>
                </a:lnTo>
                <a:lnTo>
                  <a:pt x="435" y="48"/>
                </a:lnTo>
                <a:lnTo>
                  <a:pt x="446" y="42"/>
                </a:lnTo>
                <a:lnTo>
                  <a:pt x="458" y="36"/>
                </a:lnTo>
                <a:lnTo>
                  <a:pt x="471" y="31"/>
                </a:lnTo>
                <a:lnTo>
                  <a:pt x="471" y="18"/>
                </a:lnTo>
                <a:lnTo>
                  <a:pt x="463" y="11"/>
                </a:lnTo>
                <a:lnTo>
                  <a:pt x="455" y="7"/>
                </a:lnTo>
                <a:lnTo>
                  <a:pt x="447" y="4"/>
                </a:lnTo>
                <a:lnTo>
                  <a:pt x="438" y="0"/>
                </a:lnTo>
                <a:lnTo>
                  <a:pt x="414" y="19"/>
                </a:lnTo>
                <a:lnTo>
                  <a:pt x="389" y="39"/>
                </a:lnTo>
                <a:lnTo>
                  <a:pt x="378" y="48"/>
                </a:lnTo>
                <a:lnTo>
                  <a:pt x="367" y="56"/>
                </a:lnTo>
                <a:lnTo>
                  <a:pt x="356" y="63"/>
                </a:lnTo>
                <a:lnTo>
                  <a:pt x="345" y="68"/>
                </a:lnTo>
                <a:lnTo>
                  <a:pt x="335" y="68"/>
                </a:lnTo>
                <a:lnTo>
                  <a:pt x="326" y="68"/>
                </a:lnTo>
                <a:lnTo>
                  <a:pt x="319" y="68"/>
                </a:lnTo>
                <a:lnTo>
                  <a:pt x="312" y="68"/>
                </a:lnTo>
                <a:lnTo>
                  <a:pt x="309" y="74"/>
                </a:lnTo>
                <a:lnTo>
                  <a:pt x="304" y="78"/>
                </a:lnTo>
                <a:lnTo>
                  <a:pt x="299" y="81"/>
                </a:lnTo>
                <a:lnTo>
                  <a:pt x="295" y="83"/>
                </a:lnTo>
                <a:lnTo>
                  <a:pt x="289" y="85"/>
                </a:lnTo>
                <a:lnTo>
                  <a:pt x="284" y="85"/>
                </a:lnTo>
                <a:lnTo>
                  <a:pt x="278" y="84"/>
                </a:lnTo>
                <a:lnTo>
                  <a:pt x="273" y="84"/>
                </a:lnTo>
                <a:lnTo>
                  <a:pt x="262" y="82"/>
                </a:lnTo>
                <a:lnTo>
                  <a:pt x="251" y="81"/>
                </a:lnTo>
                <a:lnTo>
                  <a:pt x="245" y="81"/>
                </a:lnTo>
                <a:lnTo>
                  <a:pt x="241" y="81"/>
                </a:lnTo>
                <a:lnTo>
                  <a:pt x="236" y="83"/>
                </a:lnTo>
                <a:lnTo>
                  <a:pt x="233" y="86"/>
                </a:lnTo>
                <a:lnTo>
                  <a:pt x="225" y="94"/>
                </a:lnTo>
                <a:lnTo>
                  <a:pt x="221" y="101"/>
                </a:lnTo>
                <a:lnTo>
                  <a:pt x="217" y="108"/>
                </a:lnTo>
                <a:lnTo>
                  <a:pt x="213" y="114"/>
                </a:lnTo>
                <a:lnTo>
                  <a:pt x="209" y="128"/>
                </a:lnTo>
                <a:lnTo>
                  <a:pt x="206" y="143"/>
                </a:lnTo>
                <a:lnTo>
                  <a:pt x="201" y="159"/>
                </a:lnTo>
                <a:lnTo>
                  <a:pt x="196" y="175"/>
                </a:lnTo>
                <a:lnTo>
                  <a:pt x="192" y="183"/>
                </a:lnTo>
                <a:lnTo>
                  <a:pt x="187" y="191"/>
                </a:lnTo>
                <a:lnTo>
                  <a:pt x="180" y="200"/>
                </a:lnTo>
                <a:lnTo>
                  <a:pt x="173" y="210"/>
                </a:lnTo>
                <a:lnTo>
                  <a:pt x="157" y="227"/>
                </a:lnTo>
                <a:lnTo>
                  <a:pt x="140" y="244"/>
                </a:lnTo>
                <a:lnTo>
                  <a:pt x="131" y="253"/>
                </a:lnTo>
                <a:lnTo>
                  <a:pt x="122" y="263"/>
                </a:lnTo>
                <a:lnTo>
                  <a:pt x="115" y="273"/>
                </a:lnTo>
                <a:lnTo>
                  <a:pt x="107" y="284"/>
                </a:lnTo>
                <a:lnTo>
                  <a:pt x="102" y="288"/>
                </a:lnTo>
                <a:lnTo>
                  <a:pt x="98" y="294"/>
                </a:lnTo>
                <a:lnTo>
                  <a:pt x="96" y="299"/>
                </a:lnTo>
                <a:lnTo>
                  <a:pt x="94" y="305"/>
                </a:lnTo>
                <a:lnTo>
                  <a:pt x="90" y="317"/>
                </a:lnTo>
                <a:lnTo>
                  <a:pt x="86" y="327"/>
                </a:lnTo>
                <a:lnTo>
                  <a:pt x="85" y="331"/>
                </a:lnTo>
                <a:lnTo>
                  <a:pt x="84" y="338"/>
                </a:lnTo>
                <a:lnTo>
                  <a:pt x="84" y="347"/>
                </a:lnTo>
                <a:lnTo>
                  <a:pt x="86" y="356"/>
                </a:lnTo>
                <a:lnTo>
                  <a:pt x="88" y="366"/>
                </a:lnTo>
                <a:lnTo>
                  <a:pt x="91" y="375"/>
                </a:lnTo>
                <a:lnTo>
                  <a:pt x="93" y="378"/>
                </a:lnTo>
                <a:lnTo>
                  <a:pt x="95" y="380"/>
                </a:lnTo>
                <a:lnTo>
                  <a:pt x="97" y="382"/>
                </a:lnTo>
                <a:lnTo>
                  <a:pt x="100" y="382"/>
                </a:lnTo>
                <a:lnTo>
                  <a:pt x="98" y="397"/>
                </a:lnTo>
                <a:lnTo>
                  <a:pt x="97" y="414"/>
                </a:lnTo>
                <a:lnTo>
                  <a:pt x="97" y="433"/>
                </a:lnTo>
                <a:lnTo>
                  <a:pt x="97" y="451"/>
                </a:lnTo>
                <a:lnTo>
                  <a:pt x="99" y="484"/>
                </a:lnTo>
                <a:lnTo>
                  <a:pt x="100" y="505"/>
                </a:lnTo>
                <a:lnTo>
                  <a:pt x="99" y="511"/>
                </a:lnTo>
                <a:lnTo>
                  <a:pt x="98" y="518"/>
                </a:lnTo>
                <a:lnTo>
                  <a:pt x="95" y="525"/>
                </a:lnTo>
                <a:lnTo>
                  <a:pt x="91" y="532"/>
                </a:lnTo>
                <a:lnTo>
                  <a:pt x="88" y="541"/>
                </a:lnTo>
                <a:lnTo>
                  <a:pt x="83" y="548"/>
                </a:lnTo>
                <a:lnTo>
                  <a:pt x="77" y="556"/>
                </a:lnTo>
                <a:lnTo>
                  <a:pt x="72" y="563"/>
                </a:lnTo>
                <a:lnTo>
                  <a:pt x="65" y="570"/>
                </a:lnTo>
                <a:lnTo>
                  <a:pt x="59" y="576"/>
                </a:lnTo>
                <a:lnTo>
                  <a:pt x="51" y="582"/>
                </a:lnTo>
                <a:lnTo>
                  <a:pt x="43" y="587"/>
                </a:lnTo>
                <a:lnTo>
                  <a:pt x="37" y="592"/>
                </a:lnTo>
                <a:lnTo>
                  <a:pt x="29" y="596"/>
                </a:lnTo>
                <a:lnTo>
                  <a:pt x="21" y="598"/>
                </a:lnTo>
                <a:lnTo>
                  <a:pt x="14" y="598"/>
                </a:lnTo>
                <a:lnTo>
                  <a:pt x="12" y="605"/>
                </a:lnTo>
                <a:lnTo>
                  <a:pt x="11" y="612"/>
                </a:lnTo>
                <a:lnTo>
                  <a:pt x="9" y="618"/>
                </a:lnTo>
                <a:lnTo>
                  <a:pt x="7" y="625"/>
                </a:lnTo>
                <a:lnTo>
                  <a:pt x="3" y="637"/>
                </a:lnTo>
                <a:lnTo>
                  <a:pt x="0" y="648"/>
                </a:lnTo>
                <a:lnTo>
                  <a:pt x="30" y="668"/>
                </a:lnTo>
                <a:lnTo>
                  <a:pt x="67" y="694"/>
                </a:lnTo>
                <a:lnTo>
                  <a:pt x="87" y="707"/>
                </a:lnTo>
                <a:lnTo>
                  <a:pt x="106" y="718"/>
                </a:lnTo>
                <a:lnTo>
                  <a:pt x="115" y="722"/>
                </a:lnTo>
                <a:lnTo>
                  <a:pt x="123" y="725"/>
                </a:lnTo>
                <a:lnTo>
                  <a:pt x="132" y="727"/>
                </a:lnTo>
                <a:lnTo>
                  <a:pt x="140" y="727"/>
                </a:lnTo>
                <a:lnTo>
                  <a:pt x="153" y="727"/>
                </a:lnTo>
                <a:lnTo>
                  <a:pt x="166" y="727"/>
                </a:lnTo>
                <a:lnTo>
                  <a:pt x="175" y="728"/>
                </a:lnTo>
                <a:lnTo>
                  <a:pt x="184" y="729"/>
                </a:lnTo>
                <a:lnTo>
                  <a:pt x="192" y="730"/>
                </a:lnTo>
                <a:lnTo>
                  <a:pt x="201" y="732"/>
                </a:lnTo>
                <a:lnTo>
                  <a:pt x="218" y="738"/>
                </a:lnTo>
                <a:lnTo>
                  <a:pt x="234" y="746"/>
                </a:lnTo>
                <a:lnTo>
                  <a:pt x="250" y="755"/>
                </a:lnTo>
                <a:lnTo>
                  <a:pt x="265" y="767"/>
                </a:lnTo>
                <a:lnTo>
                  <a:pt x="279" y="778"/>
                </a:lnTo>
                <a:lnTo>
                  <a:pt x="292" y="789"/>
                </a:lnTo>
                <a:lnTo>
                  <a:pt x="299" y="795"/>
                </a:lnTo>
                <a:lnTo>
                  <a:pt x="306" y="802"/>
                </a:lnTo>
                <a:lnTo>
                  <a:pt x="312" y="809"/>
                </a:lnTo>
                <a:lnTo>
                  <a:pt x="318" y="818"/>
                </a:lnTo>
                <a:lnTo>
                  <a:pt x="328" y="834"/>
                </a:lnTo>
                <a:lnTo>
                  <a:pt x="337" y="850"/>
                </a:lnTo>
                <a:lnTo>
                  <a:pt x="342" y="857"/>
                </a:lnTo>
                <a:lnTo>
                  <a:pt x="347" y="864"/>
                </a:lnTo>
                <a:lnTo>
                  <a:pt x="354" y="871"/>
                </a:lnTo>
                <a:lnTo>
                  <a:pt x="359" y="877"/>
                </a:lnTo>
                <a:lnTo>
                  <a:pt x="367" y="881"/>
                </a:lnTo>
                <a:lnTo>
                  <a:pt x="374" y="885"/>
                </a:lnTo>
                <a:lnTo>
                  <a:pt x="382" y="887"/>
                </a:lnTo>
                <a:lnTo>
                  <a:pt x="392" y="888"/>
                </a:lnTo>
                <a:lnTo>
                  <a:pt x="402" y="887"/>
                </a:lnTo>
                <a:lnTo>
                  <a:pt x="412" y="886"/>
                </a:lnTo>
                <a:lnTo>
                  <a:pt x="422" y="884"/>
                </a:lnTo>
                <a:lnTo>
                  <a:pt x="432" y="882"/>
                </a:lnTo>
                <a:lnTo>
                  <a:pt x="442" y="879"/>
                </a:lnTo>
                <a:lnTo>
                  <a:pt x="452" y="877"/>
                </a:lnTo>
                <a:lnTo>
                  <a:pt x="462" y="876"/>
                </a:lnTo>
                <a:lnTo>
                  <a:pt x="471" y="875"/>
                </a:lnTo>
                <a:lnTo>
                  <a:pt x="478" y="876"/>
                </a:lnTo>
                <a:lnTo>
                  <a:pt x="485" y="878"/>
                </a:lnTo>
                <a:lnTo>
                  <a:pt x="489" y="878"/>
                </a:lnTo>
                <a:lnTo>
                  <a:pt x="492" y="878"/>
                </a:lnTo>
                <a:lnTo>
                  <a:pt x="496" y="877"/>
                </a:lnTo>
                <a:lnTo>
                  <a:pt x="499" y="875"/>
                </a:lnTo>
                <a:lnTo>
                  <a:pt x="501" y="883"/>
                </a:lnTo>
                <a:lnTo>
                  <a:pt x="509" y="894"/>
                </a:lnTo>
                <a:lnTo>
                  <a:pt x="515" y="904"/>
                </a:lnTo>
                <a:lnTo>
                  <a:pt x="519" y="912"/>
                </a:lnTo>
                <a:lnTo>
                  <a:pt x="518" y="915"/>
                </a:lnTo>
                <a:lnTo>
                  <a:pt x="516" y="918"/>
                </a:lnTo>
                <a:lnTo>
                  <a:pt x="515" y="920"/>
                </a:lnTo>
                <a:lnTo>
                  <a:pt x="513" y="922"/>
                </a:lnTo>
                <a:lnTo>
                  <a:pt x="508" y="927"/>
                </a:lnTo>
                <a:lnTo>
                  <a:pt x="502" y="930"/>
                </a:lnTo>
                <a:lnTo>
                  <a:pt x="496" y="933"/>
                </a:lnTo>
                <a:lnTo>
                  <a:pt x="490" y="936"/>
                </a:lnTo>
                <a:lnTo>
                  <a:pt x="488" y="937"/>
                </a:lnTo>
                <a:lnTo>
                  <a:pt x="487" y="939"/>
                </a:lnTo>
                <a:lnTo>
                  <a:pt x="486" y="941"/>
                </a:lnTo>
                <a:lnTo>
                  <a:pt x="485" y="943"/>
                </a:lnTo>
                <a:lnTo>
                  <a:pt x="486" y="954"/>
                </a:lnTo>
                <a:lnTo>
                  <a:pt x="488" y="963"/>
                </a:lnTo>
                <a:lnTo>
                  <a:pt x="490" y="970"/>
                </a:lnTo>
                <a:lnTo>
                  <a:pt x="494" y="977"/>
                </a:lnTo>
                <a:lnTo>
                  <a:pt x="499" y="984"/>
                </a:lnTo>
                <a:lnTo>
                  <a:pt x="504" y="989"/>
                </a:lnTo>
                <a:lnTo>
                  <a:pt x="511" y="994"/>
                </a:lnTo>
                <a:lnTo>
                  <a:pt x="519" y="998"/>
                </a:lnTo>
                <a:lnTo>
                  <a:pt x="538" y="998"/>
                </a:lnTo>
                <a:lnTo>
                  <a:pt x="538" y="986"/>
                </a:lnTo>
                <a:lnTo>
                  <a:pt x="539" y="973"/>
                </a:lnTo>
                <a:lnTo>
                  <a:pt x="542" y="962"/>
                </a:lnTo>
                <a:lnTo>
                  <a:pt x="544" y="950"/>
                </a:lnTo>
                <a:lnTo>
                  <a:pt x="548" y="928"/>
                </a:lnTo>
                <a:lnTo>
                  <a:pt x="555" y="906"/>
                </a:lnTo>
                <a:lnTo>
                  <a:pt x="561" y="884"/>
                </a:lnTo>
                <a:lnTo>
                  <a:pt x="566" y="861"/>
                </a:lnTo>
                <a:lnTo>
                  <a:pt x="568" y="850"/>
                </a:lnTo>
                <a:lnTo>
                  <a:pt x="570" y="838"/>
                </a:lnTo>
                <a:lnTo>
                  <a:pt x="571" y="826"/>
                </a:lnTo>
                <a:lnTo>
                  <a:pt x="571" y="813"/>
                </a:lnTo>
                <a:lnTo>
                  <a:pt x="571" y="803"/>
                </a:lnTo>
                <a:lnTo>
                  <a:pt x="569" y="794"/>
                </a:lnTo>
                <a:lnTo>
                  <a:pt x="567" y="786"/>
                </a:lnTo>
                <a:lnTo>
                  <a:pt x="564" y="780"/>
                </a:lnTo>
                <a:lnTo>
                  <a:pt x="559" y="775"/>
                </a:lnTo>
                <a:lnTo>
                  <a:pt x="555" y="771"/>
                </a:lnTo>
                <a:lnTo>
                  <a:pt x="549" y="768"/>
                </a:lnTo>
                <a:lnTo>
                  <a:pt x="545" y="765"/>
                </a:lnTo>
                <a:lnTo>
                  <a:pt x="535" y="759"/>
                </a:lnTo>
                <a:lnTo>
                  <a:pt x="526" y="752"/>
                </a:lnTo>
                <a:lnTo>
                  <a:pt x="523" y="749"/>
                </a:lnTo>
                <a:lnTo>
                  <a:pt x="521" y="745"/>
                </a:lnTo>
                <a:lnTo>
                  <a:pt x="519" y="740"/>
                </a:lnTo>
                <a:lnTo>
                  <a:pt x="519" y="733"/>
                </a:lnTo>
                <a:lnTo>
                  <a:pt x="519" y="728"/>
                </a:lnTo>
                <a:lnTo>
                  <a:pt x="521" y="723"/>
                </a:lnTo>
                <a:lnTo>
                  <a:pt x="523" y="719"/>
                </a:lnTo>
                <a:lnTo>
                  <a:pt x="526" y="716"/>
                </a:lnTo>
                <a:lnTo>
                  <a:pt x="535" y="710"/>
                </a:lnTo>
                <a:lnTo>
                  <a:pt x="546" y="706"/>
                </a:lnTo>
                <a:lnTo>
                  <a:pt x="566" y="700"/>
                </a:lnTo>
                <a:lnTo>
                  <a:pt x="578" y="696"/>
                </a:lnTo>
                <a:lnTo>
                  <a:pt x="578" y="678"/>
                </a:lnTo>
                <a:lnTo>
                  <a:pt x="568" y="673"/>
                </a:lnTo>
                <a:lnTo>
                  <a:pt x="560" y="668"/>
                </a:lnTo>
                <a:lnTo>
                  <a:pt x="556" y="665"/>
                </a:lnTo>
                <a:lnTo>
                  <a:pt x="554" y="662"/>
                </a:lnTo>
                <a:lnTo>
                  <a:pt x="552" y="658"/>
                </a:lnTo>
                <a:lnTo>
                  <a:pt x="552" y="654"/>
                </a:lnTo>
                <a:lnTo>
                  <a:pt x="553" y="651"/>
                </a:lnTo>
                <a:lnTo>
                  <a:pt x="556" y="649"/>
                </a:lnTo>
                <a:lnTo>
                  <a:pt x="563" y="646"/>
                </a:lnTo>
                <a:lnTo>
                  <a:pt x="569" y="644"/>
                </a:lnTo>
                <a:lnTo>
                  <a:pt x="588" y="639"/>
                </a:lnTo>
                <a:lnTo>
                  <a:pt x="611" y="635"/>
                </a:lnTo>
                <a:lnTo>
                  <a:pt x="655" y="628"/>
                </a:lnTo>
                <a:lnTo>
                  <a:pt x="684" y="62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99" name="Freeform 451"/>
          <p:cNvSpPr>
            <a:spLocks/>
          </p:cNvSpPr>
          <p:nvPr>
            <p:custDataLst>
              <p:tags r:id="rId289"/>
            </p:custDataLst>
          </p:nvPr>
        </p:nvSpPr>
        <p:spPr bwMode="auto">
          <a:xfrm>
            <a:off x="5808664" y="3549650"/>
            <a:ext cx="187325" cy="274638"/>
          </a:xfrm>
          <a:custGeom>
            <a:avLst/>
            <a:gdLst/>
            <a:ahLst/>
            <a:cxnLst>
              <a:cxn ang="0">
                <a:pos x="429" y="22"/>
              </a:cxn>
              <a:cxn ang="0">
                <a:pos x="428" y="43"/>
              </a:cxn>
              <a:cxn ang="0">
                <a:pos x="424" y="54"/>
              </a:cxn>
              <a:cxn ang="0">
                <a:pos x="415" y="67"/>
              </a:cxn>
              <a:cxn ang="0">
                <a:pos x="413" y="81"/>
              </a:cxn>
              <a:cxn ang="0">
                <a:pos x="414" y="160"/>
              </a:cxn>
              <a:cxn ang="0">
                <a:pos x="408" y="207"/>
              </a:cxn>
              <a:cxn ang="0">
                <a:pos x="396" y="241"/>
              </a:cxn>
              <a:cxn ang="0">
                <a:pos x="372" y="278"/>
              </a:cxn>
              <a:cxn ang="0">
                <a:pos x="338" y="309"/>
              </a:cxn>
              <a:cxn ang="0">
                <a:pos x="319" y="333"/>
              </a:cxn>
              <a:cxn ang="0">
                <a:pos x="312" y="412"/>
              </a:cxn>
              <a:cxn ang="0">
                <a:pos x="304" y="439"/>
              </a:cxn>
              <a:cxn ang="0">
                <a:pos x="290" y="448"/>
              </a:cxn>
              <a:cxn ang="0">
                <a:pos x="269" y="455"/>
              </a:cxn>
              <a:cxn ang="0">
                <a:pos x="253" y="472"/>
              </a:cxn>
              <a:cxn ang="0">
                <a:pos x="234" y="500"/>
              </a:cxn>
              <a:cxn ang="0">
                <a:pos x="223" y="505"/>
              </a:cxn>
              <a:cxn ang="0">
                <a:pos x="201" y="504"/>
              </a:cxn>
              <a:cxn ang="0">
                <a:pos x="189" y="498"/>
              </a:cxn>
              <a:cxn ang="0">
                <a:pos x="145" y="500"/>
              </a:cxn>
              <a:cxn ang="0">
                <a:pos x="123" y="500"/>
              </a:cxn>
              <a:cxn ang="0">
                <a:pos x="113" y="494"/>
              </a:cxn>
              <a:cxn ang="0">
                <a:pos x="95" y="493"/>
              </a:cxn>
              <a:cxn ang="0">
                <a:pos x="78" y="502"/>
              </a:cxn>
              <a:cxn ang="0">
                <a:pos x="62" y="519"/>
              </a:cxn>
              <a:cxn ang="0">
                <a:pos x="27" y="491"/>
              </a:cxn>
              <a:cxn ang="0">
                <a:pos x="6" y="447"/>
              </a:cxn>
              <a:cxn ang="0">
                <a:pos x="25" y="430"/>
              </a:cxn>
              <a:cxn ang="0">
                <a:pos x="42" y="424"/>
              </a:cxn>
              <a:cxn ang="0">
                <a:pos x="61" y="428"/>
              </a:cxn>
              <a:cxn ang="0">
                <a:pos x="58" y="418"/>
              </a:cxn>
              <a:cxn ang="0">
                <a:pos x="45" y="386"/>
              </a:cxn>
              <a:cxn ang="0">
                <a:pos x="47" y="366"/>
              </a:cxn>
              <a:cxn ang="0">
                <a:pos x="57" y="356"/>
              </a:cxn>
              <a:cxn ang="0">
                <a:pos x="71" y="352"/>
              </a:cxn>
              <a:cxn ang="0">
                <a:pos x="89" y="337"/>
              </a:cxn>
              <a:cxn ang="0">
                <a:pos x="104" y="333"/>
              </a:cxn>
              <a:cxn ang="0">
                <a:pos x="115" y="342"/>
              </a:cxn>
              <a:cxn ang="0">
                <a:pos x="135" y="359"/>
              </a:cxn>
              <a:cxn ang="0">
                <a:pos x="154" y="351"/>
              </a:cxn>
              <a:cxn ang="0">
                <a:pos x="181" y="353"/>
              </a:cxn>
              <a:cxn ang="0">
                <a:pos x="199" y="340"/>
              </a:cxn>
              <a:cxn ang="0">
                <a:pos x="210" y="315"/>
              </a:cxn>
              <a:cxn ang="0">
                <a:pos x="213" y="290"/>
              </a:cxn>
              <a:cxn ang="0">
                <a:pos x="215" y="269"/>
              </a:cxn>
              <a:cxn ang="0">
                <a:pos x="201" y="236"/>
              </a:cxn>
              <a:cxn ang="0">
                <a:pos x="188" y="203"/>
              </a:cxn>
              <a:cxn ang="0">
                <a:pos x="207" y="177"/>
              </a:cxn>
              <a:cxn ang="0">
                <a:pos x="210" y="164"/>
              </a:cxn>
              <a:cxn ang="0">
                <a:pos x="200" y="155"/>
              </a:cxn>
              <a:cxn ang="0">
                <a:pos x="197" y="137"/>
              </a:cxn>
              <a:cxn ang="0">
                <a:pos x="188" y="129"/>
              </a:cxn>
              <a:cxn ang="0">
                <a:pos x="161" y="132"/>
              </a:cxn>
              <a:cxn ang="0">
                <a:pos x="137" y="131"/>
              </a:cxn>
              <a:cxn ang="0">
                <a:pos x="125" y="119"/>
              </a:cxn>
              <a:cxn ang="0">
                <a:pos x="123" y="103"/>
              </a:cxn>
              <a:cxn ang="0">
                <a:pos x="132" y="76"/>
              </a:cxn>
              <a:cxn ang="0">
                <a:pos x="306" y="38"/>
              </a:cxn>
              <a:cxn ang="0">
                <a:pos x="323" y="17"/>
              </a:cxn>
              <a:cxn ang="0">
                <a:pos x="343" y="7"/>
              </a:cxn>
              <a:cxn ang="0">
                <a:pos x="374" y="5"/>
              </a:cxn>
              <a:cxn ang="0">
                <a:pos x="408" y="4"/>
              </a:cxn>
            </a:cxnLst>
            <a:rect l="0" t="0" r="r" b="b"/>
            <a:pathLst>
              <a:path w="429" h="524">
                <a:moveTo>
                  <a:pt x="426" y="0"/>
                </a:moveTo>
                <a:lnTo>
                  <a:pt x="427" y="12"/>
                </a:lnTo>
                <a:lnTo>
                  <a:pt x="429" y="22"/>
                </a:lnTo>
                <a:lnTo>
                  <a:pt x="429" y="31"/>
                </a:lnTo>
                <a:lnTo>
                  <a:pt x="429" y="38"/>
                </a:lnTo>
                <a:lnTo>
                  <a:pt x="428" y="43"/>
                </a:lnTo>
                <a:lnTo>
                  <a:pt x="427" y="48"/>
                </a:lnTo>
                <a:lnTo>
                  <a:pt x="426" y="51"/>
                </a:lnTo>
                <a:lnTo>
                  <a:pt x="424" y="54"/>
                </a:lnTo>
                <a:lnTo>
                  <a:pt x="419" y="60"/>
                </a:lnTo>
                <a:lnTo>
                  <a:pt x="416" y="64"/>
                </a:lnTo>
                <a:lnTo>
                  <a:pt x="415" y="67"/>
                </a:lnTo>
                <a:lnTo>
                  <a:pt x="413" y="71"/>
                </a:lnTo>
                <a:lnTo>
                  <a:pt x="413" y="75"/>
                </a:lnTo>
                <a:lnTo>
                  <a:pt x="413" y="81"/>
                </a:lnTo>
                <a:lnTo>
                  <a:pt x="413" y="109"/>
                </a:lnTo>
                <a:lnTo>
                  <a:pt x="414" y="135"/>
                </a:lnTo>
                <a:lnTo>
                  <a:pt x="414" y="160"/>
                </a:lnTo>
                <a:lnTo>
                  <a:pt x="413" y="183"/>
                </a:lnTo>
                <a:lnTo>
                  <a:pt x="410" y="196"/>
                </a:lnTo>
                <a:lnTo>
                  <a:pt x="408" y="207"/>
                </a:lnTo>
                <a:lnTo>
                  <a:pt x="405" y="218"/>
                </a:lnTo>
                <a:lnTo>
                  <a:pt x="401" y="229"/>
                </a:lnTo>
                <a:lnTo>
                  <a:pt x="396" y="241"/>
                </a:lnTo>
                <a:lnTo>
                  <a:pt x="390" y="254"/>
                </a:lnTo>
                <a:lnTo>
                  <a:pt x="382" y="266"/>
                </a:lnTo>
                <a:lnTo>
                  <a:pt x="372" y="278"/>
                </a:lnTo>
                <a:lnTo>
                  <a:pt x="360" y="288"/>
                </a:lnTo>
                <a:lnTo>
                  <a:pt x="346" y="300"/>
                </a:lnTo>
                <a:lnTo>
                  <a:pt x="338" y="309"/>
                </a:lnTo>
                <a:lnTo>
                  <a:pt x="331" y="316"/>
                </a:lnTo>
                <a:lnTo>
                  <a:pt x="325" y="324"/>
                </a:lnTo>
                <a:lnTo>
                  <a:pt x="319" y="333"/>
                </a:lnTo>
                <a:lnTo>
                  <a:pt x="318" y="361"/>
                </a:lnTo>
                <a:lnTo>
                  <a:pt x="314" y="395"/>
                </a:lnTo>
                <a:lnTo>
                  <a:pt x="312" y="412"/>
                </a:lnTo>
                <a:lnTo>
                  <a:pt x="308" y="428"/>
                </a:lnTo>
                <a:lnTo>
                  <a:pt x="306" y="434"/>
                </a:lnTo>
                <a:lnTo>
                  <a:pt x="304" y="439"/>
                </a:lnTo>
                <a:lnTo>
                  <a:pt x="302" y="442"/>
                </a:lnTo>
                <a:lnTo>
                  <a:pt x="300" y="444"/>
                </a:lnTo>
                <a:lnTo>
                  <a:pt x="290" y="448"/>
                </a:lnTo>
                <a:lnTo>
                  <a:pt x="280" y="451"/>
                </a:lnTo>
                <a:lnTo>
                  <a:pt x="274" y="453"/>
                </a:lnTo>
                <a:lnTo>
                  <a:pt x="269" y="455"/>
                </a:lnTo>
                <a:lnTo>
                  <a:pt x="264" y="458"/>
                </a:lnTo>
                <a:lnTo>
                  <a:pt x="259" y="462"/>
                </a:lnTo>
                <a:lnTo>
                  <a:pt x="253" y="472"/>
                </a:lnTo>
                <a:lnTo>
                  <a:pt x="245" y="487"/>
                </a:lnTo>
                <a:lnTo>
                  <a:pt x="239" y="494"/>
                </a:lnTo>
                <a:lnTo>
                  <a:pt x="234" y="500"/>
                </a:lnTo>
                <a:lnTo>
                  <a:pt x="230" y="502"/>
                </a:lnTo>
                <a:lnTo>
                  <a:pt x="227" y="504"/>
                </a:lnTo>
                <a:lnTo>
                  <a:pt x="223" y="505"/>
                </a:lnTo>
                <a:lnTo>
                  <a:pt x="219" y="506"/>
                </a:lnTo>
                <a:lnTo>
                  <a:pt x="210" y="505"/>
                </a:lnTo>
                <a:lnTo>
                  <a:pt x="201" y="504"/>
                </a:lnTo>
                <a:lnTo>
                  <a:pt x="196" y="503"/>
                </a:lnTo>
                <a:lnTo>
                  <a:pt x="192" y="501"/>
                </a:lnTo>
                <a:lnTo>
                  <a:pt x="189" y="498"/>
                </a:lnTo>
                <a:lnTo>
                  <a:pt x="186" y="494"/>
                </a:lnTo>
                <a:lnTo>
                  <a:pt x="166" y="496"/>
                </a:lnTo>
                <a:lnTo>
                  <a:pt x="145" y="500"/>
                </a:lnTo>
                <a:lnTo>
                  <a:pt x="135" y="502"/>
                </a:lnTo>
                <a:lnTo>
                  <a:pt x="126" y="501"/>
                </a:lnTo>
                <a:lnTo>
                  <a:pt x="123" y="500"/>
                </a:lnTo>
                <a:lnTo>
                  <a:pt x="119" y="499"/>
                </a:lnTo>
                <a:lnTo>
                  <a:pt x="116" y="497"/>
                </a:lnTo>
                <a:lnTo>
                  <a:pt x="113" y="494"/>
                </a:lnTo>
                <a:lnTo>
                  <a:pt x="106" y="493"/>
                </a:lnTo>
                <a:lnTo>
                  <a:pt x="100" y="493"/>
                </a:lnTo>
                <a:lnTo>
                  <a:pt x="95" y="493"/>
                </a:lnTo>
                <a:lnTo>
                  <a:pt x="91" y="494"/>
                </a:lnTo>
                <a:lnTo>
                  <a:pt x="83" y="497"/>
                </a:lnTo>
                <a:lnTo>
                  <a:pt x="78" y="502"/>
                </a:lnTo>
                <a:lnTo>
                  <a:pt x="73" y="507"/>
                </a:lnTo>
                <a:lnTo>
                  <a:pt x="68" y="513"/>
                </a:lnTo>
                <a:lnTo>
                  <a:pt x="62" y="519"/>
                </a:lnTo>
                <a:lnTo>
                  <a:pt x="54" y="524"/>
                </a:lnTo>
                <a:lnTo>
                  <a:pt x="39" y="507"/>
                </a:lnTo>
                <a:lnTo>
                  <a:pt x="27" y="491"/>
                </a:lnTo>
                <a:lnTo>
                  <a:pt x="14" y="474"/>
                </a:lnTo>
                <a:lnTo>
                  <a:pt x="0" y="456"/>
                </a:lnTo>
                <a:lnTo>
                  <a:pt x="6" y="447"/>
                </a:lnTo>
                <a:lnTo>
                  <a:pt x="13" y="440"/>
                </a:lnTo>
                <a:lnTo>
                  <a:pt x="18" y="434"/>
                </a:lnTo>
                <a:lnTo>
                  <a:pt x="25" y="430"/>
                </a:lnTo>
                <a:lnTo>
                  <a:pt x="31" y="427"/>
                </a:lnTo>
                <a:lnTo>
                  <a:pt x="36" y="425"/>
                </a:lnTo>
                <a:lnTo>
                  <a:pt x="42" y="424"/>
                </a:lnTo>
                <a:lnTo>
                  <a:pt x="46" y="424"/>
                </a:lnTo>
                <a:lnTo>
                  <a:pt x="55" y="425"/>
                </a:lnTo>
                <a:lnTo>
                  <a:pt x="61" y="428"/>
                </a:lnTo>
                <a:lnTo>
                  <a:pt x="65" y="431"/>
                </a:lnTo>
                <a:lnTo>
                  <a:pt x="67" y="432"/>
                </a:lnTo>
                <a:lnTo>
                  <a:pt x="58" y="418"/>
                </a:lnTo>
                <a:lnTo>
                  <a:pt x="51" y="405"/>
                </a:lnTo>
                <a:lnTo>
                  <a:pt x="47" y="395"/>
                </a:lnTo>
                <a:lnTo>
                  <a:pt x="45" y="386"/>
                </a:lnTo>
                <a:lnTo>
                  <a:pt x="45" y="378"/>
                </a:lnTo>
                <a:lnTo>
                  <a:pt x="45" y="372"/>
                </a:lnTo>
                <a:lnTo>
                  <a:pt x="47" y="366"/>
                </a:lnTo>
                <a:lnTo>
                  <a:pt x="50" y="362"/>
                </a:lnTo>
                <a:lnTo>
                  <a:pt x="54" y="359"/>
                </a:lnTo>
                <a:lnTo>
                  <a:pt x="57" y="356"/>
                </a:lnTo>
                <a:lnTo>
                  <a:pt x="61" y="354"/>
                </a:lnTo>
                <a:lnTo>
                  <a:pt x="65" y="353"/>
                </a:lnTo>
                <a:lnTo>
                  <a:pt x="71" y="352"/>
                </a:lnTo>
                <a:lnTo>
                  <a:pt x="73" y="351"/>
                </a:lnTo>
                <a:lnTo>
                  <a:pt x="81" y="343"/>
                </a:lnTo>
                <a:lnTo>
                  <a:pt x="89" y="337"/>
                </a:lnTo>
                <a:lnTo>
                  <a:pt x="94" y="334"/>
                </a:lnTo>
                <a:lnTo>
                  <a:pt x="100" y="333"/>
                </a:lnTo>
                <a:lnTo>
                  <a:pt x="104" y="333"/>
                </a:lnTo>
                <a:lnTo>
                  <a:pt x="109" y="335"/>
                </a:lnTo>
                <a:lnTo>
                  <a:pt x="112" y="339"/>
                </a:lnTo>
                <a:lnTo>
                  <a:pt x="115" y="342"/>
                </a:lnTo>
                <a:lnTo>
                  <a:pt x="123" y="350"/>
                </a:lnTo>
                <a:lnTo>
                  <a:pt x="130" y="356"/>
                </a:lnTo>
                <a:lnTo>
                  <a:pt x="135" y="359"/>
                </a:lnTo>
                <a:lnTo>
                  <a:pt x="140" y="359"/>
                </a:lnTo>
                <a:lnTo>
                  <a:pt x="146" y="356"/>
                </a:lnTo>
                <a:lnTo>
                  <a:pt x="154" y="351"/>
                </a:lnTo>
                <a:lnTo>
                  <a:pt x="163" y="354"/>
                </a:lnTo>
                <a:lnTo>
                  <a:pt x="172" y="354"/>
                </a:lnTo>
                <a:lnTo>
                  <a:pt x="181" y="353"/>
                </a:lnTo>
                <a:lnTo>
                  <a:pt x="188" y="350"/>
                </a:lnTo>
                <a:lnTo>
                  <a:pt x="193" y="345"/>
                </a:lnTo>
                <a:lnTo>
                  <a:pt x="199" y="340"/>
                </a:lnTo>
                <a:lnTo>
                  <a:pt x="202" y="334"/>
                </a:lnTo>
                <a:lnTo>
                  <a:pt x="205" y="328"/>
                </a:lnTo>
                <a:lnTo>
                  <a:pt x="210" y="315"/>
                </a:lnTo>
                <a:lnTo>
                  <a:pt x="212" y="302"/>
                </a:lnTo>
                <a:lnTo>
                  <a:pt x="213" y="293"/>
                </a:lnTo>
                <a:lnTo>
                  <a:pt x="213" y="290"/>
                </a:lnTo>
                <a:lnTo>
                  <a:pt x="215" y="283"/>
                </a:lnTo>
                <a:lnTo>
                  <a:pt x="215" y="276"/>
                </a:lnTo>
                <a:lnTo>
                  <a:pt x="215" y="269"/>
                </a:lnTo>
                <a:lnTo>
                  <a:pt x="213" y="262"/>
                </a:lnTo>
                <a:lnTo>
                  <a:pt x="208" y="249"/>
                </a:lnTo>
                <a:lnTo>
                  <a:pt x="201" y="236"/>
                </a:lnTo>
                <a:lnTo>
                  <a:pt x="186" y="217"/>
                </a:lnTo>
                <a:lnTo>
                  <a:pt x="180" y="210"/>
                </a:lnTo>
                <a:lnTo>
                  <a:pt x="188" y="203"/>
                </a:lnTo>
                <a:lnTo>
                  <a:pt x="202" y="187"/>
                </a:lnTo>
                <a:lnTo>
                  <a:pt x="205" y="182"/>
                </a:lnTo>
                <a:lnTo>
                  <a:pt x="207" y="177"/>
                </a:lnTo>
                <a:lnTo>
                  <a:pt x="210" y="173"/>
                </a:lnTo>
                <a:lnTo>
                  <a:pt x="211" y="168"/>
                </a:lnTo>
                <a:lnTo>
                  <a:pt x="210" y="164"/>
                </a:lnTo>
                <a:lnTo>
                  <a:pt x="208" y="161"/>
                </a:lnTo>
                <a:lnTo>
                  <a:pt x="205" y="157"/>
                </a:lnTo>
                <a:lnTo>
                  <a:pt x="200" y="155"/>
                </a:lnTo>
                <a:lnTo>
                  <a:pt x="200" y="148"/>
                </a:lnTo>
                <a:lnTo>
                  <a:pt x="200" y="142"/>
                </a:lnTo>
                <a:lnTo>
                  <a:pt x="197" y="137"/>
                </a:lnTo>
                <a:lnTo>
                  <a:pt x="195" y="133"/>
                </a:lnTo>
                <a:lnTo>
                  <a:pt x="192" y="131"/>
                </a:lnTo>
                <a:lnTo>
                  <a:pt x="188" y="129"/>
                </a:lnTo>
                <a:lnTo>
                  <a:pt x="183" y="129"/>
                </a:lnTo>
                <a:lnTo>
                  <a:pt x="179" y="129"/>
                </a:lnTo>
                <a:lnTo>
                  <a:pt x="161" y="132"/>
                </a:lnTo>
                <a:lnTo>
                  <a:pt x="154" y="137"/>
                </a:lnTo>
                <a:lnTo>
                  <a:pt x="144" y="134"/>
                </a:lnTo>
                <a:lnTo>
                  <a:pt x="137" y="131"/>
                </a:lnTo>
                <a:lnTo>
                  <a:pt x="132" y="128"/>
                </a:lnTo>
                <a:lnTo>
                  <a:pt x="127" y="124"/>
                </a:lnTo>
                <a:lnTo>
                  <a:pt x="125" y="119"/>
                </a:lnTo>
                <a:lnTo>
                  <a:pt x="123" y="114"/>
                </a:lnTo>
                <a:lnTo>
                  <a:pt x="123" y="109"/>
                </a:lnTo>
                <a:lnTo>
                  <a:pt x="123" y="103"/>
                </a:lnTo>
                <a:lnTo>
                  <a:pt x="125" y="93"/>
                </a:lnTo>
                <a:lnTo>
                  <a:pt x="128" y="84"/>
                </a:lnTo>
                <a:lnTo>
                  <a:pt x="132" y="76"/>
                </a:lnTo>
                <a:lnTo>
                  <a:pt x="133" y="74"/>
                </a:lnTo>
                <a:lnTo>
                  <a:pt x="293" y="105"/>
                </a:lnTo>
                <a:lnTo>
                  <a:pt x="306" y="38"/>
                </a:lnTo>
                <a:lnTo>
                  <a:pt x="311" y="30"/>
                </a:lnTo>
                <a:lnTo>
                  <a:pt x="317" y="22"/>
                </a:lnTo>
                <a:lnTo>
                  <a:pt x="323" y="17"/>
                </a:lnTo>
                <a:lnTo>
                  <a:pt x="329" y="12"/>
                </a:lnTo>
                <a:lnTo>
                  <a:pt x="336" y="9"/>
                </a:lnTo>
                <a:lnTo>
                  <a:pt x="343" y="7"/>
                </a:lnTo>
                <a:lnTo>
                  <a:pt x="350" y="6"/>
                </a:lnTo>
                <a:lnTo>
                  <a:pt x="358" y="5"/>
                </a:lnTo>
                <a:lnTo>
                  <a:pt x="374" y="5"/>
                </a:lnTo>
                <a:lnTo>
                  <a:pt x="391" y="4"/>
                </a:lnTo>
                <a:lnTo>
                  <a:pt x="399" y="4"/>
                </a:lnTo>
                <a:lnTo>
                  <a:pt x="408" y="4"/>
                </a:lnTo>
                <a:lnTo>
                  <a:pt x="417" y="2"/>
                </a:lnTo>
                <a:lnTo>
                  <a:pt x="4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00" name="Freeform 452"/>
          <p:cNvSpPr>
            <a:spLocks/>
          </p:cNvSpPr>
          <p:nvPr>
            <p:custDataLst>
              <p:tags r:id="rId290"/>
            </p:custDataLst>
          </p:nvPr>
        </p:nvSpPr>
        <p:spPr bwMode="auto">
          <a:xfrm>
            <a:off x="5840413" y="2192338"/>
            <a:ext cx="127000" cy="114300"/>
          </a:xfrm>
          <a:custGeom>
            <a:avLst/>
            <a:gdLst/>
            <a:ahLst/>
            <a:cxnLst>
              <a:cxn ang="0">
                <a:pos x="259" y="93"/>
              </a:cxn>
              <a:cxn ang="0">
                <a:pos x="166" y="77"/>
              </a:cxn>
              <a:cxn ang="0">
                <a:pos x="152" y="79"/>
              </a:cxn>
              <a:cxn ang="0">
                <a:pos x="139" y="79"/>
              </a:cxn>
              <a:cxn ang="0">
                <a:pos x="126" y="77"/>
              </a:cxn>
              <a:cxn ang="0">
                <a:pos x="119" y="93"/>
              </a:cxn>
              <a:cxn ang="0">
                <a:pos x="144" y="131"/>
              </a:cxn>
              <a:cxn ang="0">
                <a:pos x="168" y="157"/>
              </a:cxn>
              <a:cxn ang="0">
                <a:pos x="189" y="185"/>
              </a:cxn>
              <a:cxn ang="0">
                <a:pos x="197" y="202"/>
              </a:cxn>
              <a:cxn ang="0">
                <a:pos x="205" y="222"/>
              </a:cxn>
              <a:cxn ang="0">
                <a:pos x="175" y="223"/>
              </a:cxn>
              <a:cxn ang="0">
                <a:pos x="161" y="222"/>
              </a:cxn>
              <a:cxn ang="0">
                <a:pos x="146" y="216"/>
              </a:cxn>
              <a:cxn ang="0">
                <a:pos x="134" y="209"/>
              </a:cxn>
              <a:cxn ang="0">
                <a:pos x="127" y="198"/>
              </a:cxn>
              <a:cxn ang="0">
                <a:pos x="121" y="187"/>
              </a:cxn>
              <a:cxn ang="0">
                <a:pos x="113" y="180"/>
              </a:cxn>
              <a:cxn ang="0">
                <a:pos x="91" y="145"/>
              </a:cxn>
              <a:cxn ang="0">
                <a:pos x="68" y="113"/>
              </a:cxn>
              <a:cxn ang="0">
                <a:pos x="55" y="99"/>
              </a:cxn>
              <a:cxn ang="0">
                <a:pos x="42" y="87"/>
              </a:cxn>
              <a:cxn ang="0">
                <a:pos x="27" y="79"/>
              </a:cxn>
              <a:cxn ang="0">
                <a:pos x="13" y="75"/>
              </a:cxn>
              <a:cxn ang="0">
                <a:pos x="4" y="65"/>
              </a:cxn>
              <a:cxn ang="0">
                <a:pos x="1" y="58"/>
              </a:cxn>
              <a:cxn ang="0">
                <a:pos x="0" y="49"/>
              </a:cxn>
              <a:cxn ang="0">
                <a:pos x="40" y="55"/>
              </a:cxn>
              <a:cxn ang="0">
                <a:pos x="70" y="55"/>
              </a:cxn>
              <a:cxn ang="0">
                <a:pos x="91" y="50"/>
              </a:cxn>
              <a:cxn ang="0">
                <a:pos x="106" y="41"/>
              </a:cxn>
              <a:cxn ang="0">
                <a:pos x="127" y="20"/>
              </a:cxn>
              <a:cxn ang="0">
                <a:pos x="138" y="9"/>
              </a:cxn>
              <a:cxn ang="0">
                <a:pos x="152" y="0"/>
              </a:cxn>
              <a:cxn ang="0">
                <a:pos x="172" y="14"/>
              </a:cxn>
              <a:cxn ang="0">
                <a:pos x="194" y="26"/>
              </a:cxn>
              <a:cxn ang="0">
                <a:pos x="218" y="34"/>
              </a:cxn>
              <a:cxn ang="0">
                <a:pos x="246" y="37"/>
              </a:cxn>
              <a:cxn ang="0">
                <a:pos x="262" y="34"/>
              </a:cxn>
              <a:cxn ang="0">
                <a:pos x="279" y="31"/>
              </a:cxn>
              <a:cxn ang="0">
                <a:pos x="285" y="47"/>
              </a:cxn>
              <a:cxn ang="0">
                <a:pos x="287" y="49"/>
              </a:cxn>
              <a:cxn ang="0">
                <a:pos x="292" y="69"/>
              </a:cxn>
            </a:cxnLst>
            <a:rect l="0" t="0" r="r" b="b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1" name="Freeform 453"/>
          <p:cNvSpPr>
            <a:spLocks/>
          </p:cNvSpPr>
          <p:nvPr>
            <p:custDataLst>
              <p:tags r:id="rId291"/>
            </p:custDataLst>
          </p:nvPr>
        </p:nvSpPr>
        <p:spPr bwMode="auto">
          <a:xfrm>
            <a:off x="5791201" y="2051050"/>
            <a:ext cx="168275" cy="77788"/>
          </a:xfrm>
          <a:custGeom>
            <a:avLst/>
            <a:gdLst/>
            <a:ahLst/>
            <a:cxnLst>
              <a:cxn ang="0">
                <a:pos x="375" y="94"/>
              </a:cxn>
              <a:cxn ang="0">
                <a:pos x="360" y="101"/>
              </a:cxn>
              <a:cxn ang="0">
                <a:pos x="354" y="108"/>
              </a:cxn>
              <a:cxn ang="0">
                <a:pos x="347" y="117"/>
              </a:cxn>
              <a:cxn ang="0">
                <a:pos x="333" y="127"/>
              </a:cxn>
              <a:cxn ang="0">
                <a:pos x="320" y="131"/>
              </a:cxn>
              <a:cxn ang="0">
                <a:pos x="311" y="132"/>
              </a:cxn>
              <a:cxn ang="0">
                <a:pos x="301" y="130"/>
              </a:cxn>
              <a:cxn ang="0">
                <a:pos x="291" y="126"/>
              </a:cxn>
              <a:cxn ang="0">
                <a:pos x="281" y="119"/>
              </a:cxn>
              <a:cxn ang="0">
                <a:pos x="275" y="116"/>
              </a:cxn>
              <a:cxn ang="0">
                <a:pos x="269" y="118"/>
              </a:cxn>
              <a:cxn ang="0">
                <a:pos x="267" y="123"/>
              </a:cxn>
              <a:cxn ang="0">
                <a:pos x="266" y="140"/>
              </a:cxn>
              <a:cxn ang="0">
                <a:pos x="257" y="145"/>
              </a:cxn>
              <a:cxn ang="0">
                <a:pos x="244" y="140"/>
              </a:cxn>
              <a:cxn ang="0">
                <a:pos x="229" y="131"/>
              </a:cxn>
              <a:cxn ang="0">
                <a:pos x="113" y="141"/>
              </a:cxn>
              <a:cxn ang="0">
                <a:pos x="80" y="124"/>
              </a:cxn>
              <a:cxn ang="0">
                <a:pos x="58" y="109"/>
              </a:cxn>
              <a:cxn ang="0">
                <a:pos x="45" y="94"/>
              </a:cxn>
              <a:cxn ang="0">
                <a:pos x="37" y="82"/>
              </a:cxn>
              <a:cxn ang="0">
                <a:pos x="26" y="59"/>
              </a:cxn>
              <a:cxn ang="0">
                <a:pos x="16" y="48"/>
              </a:cxn>
              <a:cxn ang="0">
                <a:pos x="0" y="36"/>
              </a:cxn>
              <a:cxn ang="0">
                <a:pos x="29" y="40"/>
              </a:cxn>
              <a:cxn ang="0">
                <a:pos x="52" y="38"/>
              </a:cxn>
              <a:cxn ang="0">
                <a:pos x="72" y="33"/>
              </a:cxn>
              <a:cxn ang="0">
                <a:pos x="87" y="25"/>
              </a:cxn>
              <a:cxn ang="0">
                <a:pos x="119" y="8"/>
              </a:cxn>
              <a:cxn ang="0">
                <a:pos x="138" y="2"/>
              </a:cxn>
              <a:cxn ang="0">
                <a:pos x="159" y="0"/>
              </a:cxn>
              <a:cxn ang="0">
                <a:pos x="200" y="23"/>
              </a:cxn>
              <a:cxn ang="0">
                <a:pos x="244" y="45"/>
              </a:cxn>
              <a:cxn ang="0">
                <a:pos x="292" y="67"/>
              </a:cxn>
              <a:cxn ang="0">
                <a:pos x="333" y="80"/>
              </a:cxn>
              <a:cxn ang="0">
                <a:pos x="354" y="86"/>
              </a:cxn>
              <a:cxn ang="0">
                <a:pos x="379" y="92"/>
              </a:cxn>
            </a:cxnLst>
            <a:rect l="0" t="0" r="r" b="b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2" name="Freeform 454"/>
          <p:cNvSpPr>
            <a:spLocks/>
          </p:cNvSpPr>
          <p:nvPr>
            <p:custDataLst>
              <p:tags r:id="rId292"/>
            </p:custDataLst>
          </p:nvPr>
        </p:nvSpPr>
        <p:spPr bwMode="auto">
          <a:xfrm>
            <a:off x="5754688" y="1906589"/>
            <a:ext cx="30162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"/>
              </a:cxn>
              <a:cxn ang="0">
                <a:pos x="0" y="18"/>
              </a:cxn>
              <a:cxn ang="0">
                <a:pos x="1" y="24"/>
              </a:cxn>
              <a:cxn ang="0">
                <a:pos x="2" y="30"/>
              </a:cxn>
              <a:cxn ang="0">
                <a:pos x="3" y="36"/>
              </a:cxn>
              <a:cxn ang="0">
                <a:pos x="6" y="42"/>
              </a:cxn>
              <a:cxn ang="0">
                <a:pos x="12" y="55"/>
              </a:cxn>
              <a:cxn ang="0">
                <a:pos x="21" y="67"/>
              </a:cxn>
              <a:cxn ang="0">
                <a:pos x="28" y="65"/>
              </a:cxn>
              <a:cxn ang="0">
                <a:pos x="35" y="61"/>
              </a:cxn>
              <a:cxn ang="0">
                <a:pos x="42" y="58"/>
              </a:cxn>
              <a:cxn ang="0">
                <a:pos x="48" y="53"/>
              </a:cxn>
              <a:cxn ang="0">
                <a:pos x="53" y="47"/>
              </a:cxn>
              <a:cxn ang="0">
                <a:pos x="57" y="40"/>
              </a:cxn>
              <a:cxn ang="0">
                <a:pos x="59" y="32"/>
              </a:cxn>
              <a:cxn ang="0">
                <a:pos x="61" y="24"/>
              </a:cxn>
              <a:cxn ang="0">
                <a:pos x="53" y="14"/>
              </a:cxn>
              <a:cxn ang="0">
                <a:pos x="41" y="0"/>
              </a:cxn>
              <a:cxn ang="0">
                <a:pos x="28" y="3"/>
              </a:cxn>
              <a:cxn ang="0">
                <a:pos x="18" y="4"/>
              </a:cxn>
              <a:cxn ang="0">
                <a:pos x="13" y="4"/>
              </a:cxn>
              <a:cxn ang="0">
                <a:pos x="10" y="3"/>
              </a:cxn>
              <a:cxn ang="0">
                <a:pos x="6" y="2"/>
              </a:cxn>
              <a:cxn ang="0">
                <a:pos x="0" y="0"/>
              </a:cxn>
            </a:cxnLst>
            <a:rect l="0" t="0" r="r" b="b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3" name="Freeform 455"/>
          <p:cNvSpPr>
            <a:spLocks/>
          </p:cNvSpPr>
          <p:nvPr>
            <p:custDataLst>
              <p:tags r:id="rId293"/>
            </p:custDataLst>
          </p:nvPr>
        </p:nvSpPr>
        <p:spPr bwMode="auto">
          <a:xfrm>
            <a:off x="5726113" y="1911350"/>
            <a:ext cx="25400" cy="58738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24"/>
              </a:cxn>
              <a:cxn ang="0">
                <a:pos x="5" y="32"/>
              </a:cxn>
              <a:cxn ang="0">
                <a:pos x="10" y="40"/>
              </a:cxn>
              <a:cxn ang="0">
                <a:pos x="16" y="45"/>
              </a:cxn>
              <a:cxn ang="0">
                <a:pos x="21" y="49"/>
              </a:cxn>
              <a:cxn ang="0">
                <a:pos x="27" y="52"/>
              </a:cxn>
              <a:cxn ang="0">
                <a:pos x="33" y="54"/>
              </a:cxn>
              <a:cxn ang="0">
                <a:pos x="40" y="55"/>
              </a:cxn>
              <a:cxn ang="0">
                <a:pos x="46" y="55"/>
              </a:cxn>
              <a:cxn ang="0">
                <a:pos x="53" y="52"/>
              </a:cxn>
              <a:cxn ang="0">
                <a:pos x="60" y="49"/>
              </a:cxn>
              <a:cxn ang="0">
                <a:pos x="50" y="34"/>
              </a:cxn>
              <a:cxn ang="0">
                <a:pos x="42" y="22"/>
              </a:cxn>
              <a:cxn ang="0">
                <a:pos x="39" y="17"/>
              </a:cxn>
              <a:cxn ang="0">
                <a:pos x="35" y="12"/>
              </a:cxn>
              <a:cxn ang="0">
                <a:pos x="34" y="6"/>
              </a:cxn>
              <a:cxn ang="0">
                <a:pos x="33" y="0"/>
              </a:cxn>
              <a:cxn ang="0">
                <a:pos x="23" y="1"/>
              </a:cxn>
              <a:cxn ang="0">
                <a:pos x="15" y="3"/>
              </a:cxn>
              <a:cxn ang="0">
                <a:pos x="7" y="5"/>
              </a:cxn>
              <a:cxn ang="0">
                <a:pos x="0" y="6"/>
              </a:cxn>
            </a:cxnLst>
            <a:rect l="0" t="0" r="r" b="b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04" name="Freeform 456"/>
          <p:cNvSpPr>
            <a:spLocks/>
          </p:cNvSpPr>
          <p:nvPr>
            <p:custDataLst>
              <p:tags r:id="rId294"/>
            </p:custDataLst>
          </p:nvPr>
        </p:nvSpPr>
        <p:spPr bwMode="auto">
          <a:xfrm>
            <a:off x="5695950" y="1857375"/>
            <a:ext cx="52388" cy="77788"/>
          </a:xfrm>
          <a:custGeom>
            <a:avLst/>
            <a:gdLst/>
            <a:ahLst/>
            <a:cxnLst>
              <a:cxn ang="0">
                <a:pos x="74" y="129"/>
              </a:cxn>
              <a:cxn ang="0">
                <a:pos x="70" y="131"/>
              </a:cxn>
              <a:cxn ang="0">
                <a:pos x="67" y="132"/>
              </a:cxn>
              <a:cxn ang="0">
                <a:pos x="64" y="133"/>
              </a:cxn>
              <a:cxn ang="0">
                <a:pos x="60" y="133"/>
              </a:cxn>
              <a:cxn ang="0">
                <a:pos x="56" y="133"/>
              </a:cxn>
              <a:cxn ang="0">
                <a:pos x="53" y="132"/>
              </a:cxn>
              <a:cxn ang="0">
                <a:pos x="50" y="131"/>
              </a:cxn>
              <a:cxn ang="0">
                <a:pos x="47" y="129"/>
              </a:cxn>
              <a:cxn ang="0">
                <a:pos x="41" y="128"/>
              </a:cxn>
              <a:cxn ang="0">
                <a:pos x="34" y="125"/>
              </a:cxn>
              <a:cxn ang="0">
                <a:pos x="26" y="120"/>
              </a:cxn>
              <a:cxn ang="0">
                <a:pos x="19" y="115"/>
              </a:cxn>
              <a:cxn ang="0">
                <a:pos x="11" y="108"/>
              </a:cxn>
              <a:cxn ang="0">
                <a:pos x="6" y="101"/>
              </a:cxn>
              <a:cxn ang="0">
                <a:pos x="3" y="97"/>
              </a:cxn>
              <a:cxn ang="0">
                <a:pos x="2" y="94"/>
              </a:cxn>
              <a:cxn ang="0">
                <a:pos x="1" y="90"/>
              </a:cxn>
              <a:cxn ang="0">
                <a:pos x="0" y="87"/>
              </a:cxn>
              <a:cxn ang="0">
                <a:pos x="2" y="73"/>
              </a:cxn>
              <a:cxn ang="0">
                <a:pos x="8" y="55"/>
              </a:cxn>
              <a:cxn ang="0">
                <a:pos x="14" y="35"/>
              </a:cxn>
              <a:cxn ang="0">
                <a:pos x="20" y="18"/>
              </a:cxn>
              <a:cxn ang="0">
                <a:pos x="32" y="17"/>
              </a:cxn>
              <a:cxn ang="0">
                <a:pos x="42" y="16"/>
              </a:cxn>
              <a:cxn ang="0">
                <a:pos x="51" y="14"/>
              </a:cxn>
              <a:cxn ang="0">
                <a:pos x="58" y="11"/>
              </a:cxn>
              <a:cxn ang="0">
                <a:pos x="70" y="5"/>
              </a:cxn>
              <a:cxn ang="0">
                <a:pos x="80" y="0"/>
              </a:cxn>
              <a:cxn ang="0">
                <a:pos x="85" y="2"/>
              </a:cxn>
              <a:cxn ang="0">
                <a:pos x="93" y="7"/>
              </a:cxn>
              <a:cxn ang="0">
                <a:pos x="98" y="10"/>
              </a:cxn>
              <a:cxn ang="0">
                <a:pos x="102" y="13"/>
              </a:cxn>
              <a:cxn ang="0">
                <a:pos x="106" y="16"/>
              </a:cxn>
              <a:cxn ang="0">
                <a:pos x="107" y="18"/>
              </a:cxn>
              <a:cxn ang="0">
                <a:pos x="100" y="28"/>
              </a:cxn>
              <a:cxn ang="0">
                <a:pos x="93" y="37"/>
              </a:cxn>
              <a:cxn ang="0">
                <a:pos x="95" y="42"/>
              </a:cxn>
              <a:cxn ang="0">
                <a:pos x="98" y="49"/>
              </a:cxn>
              <a:cxn ang="0">
                <a:pos x="102" y="56"/>
              </a:cxn>
              <a:cxn ang="0">
                <a:pos x="107" y="63"/>
              </a:cxn>
              <a:cxn ang="0">
                <a:pos x="115" y="75"/>
              </a:cxn>
              <a:cxn ang="0">
                <a:pos x="120" y="79"/>
              </a:cxn>
              <a:cxn ang="0">
                <a:pos x="113" y="81"/>
              </a:cxn>
              <a:cxn ang="0">
                <a:pos x="107" y="84"/>
              </a:cxn>
              <a:cxn ang="0">
                <a:pos x="100" y="87"/>
              </a:cxn>
              <a:cxn ang="0">
                <a:pos x="96" y="91"/>
              </a:cxn>
              <a:cxn ang="0">
                <a:pos x="90" y="95"/>
              </a:cxn>
              <a:cxn ang="0">
                <a:pos x="87" y="99"/>
              </a:cxn>
              <a:cxn ang="0">
                <a:pos x="82" y="104"/>
              </a:cxn>
              <a:cxn ang="0">
                <a:pos x="80" y="109"/>
              </a:cxn>
              <a:cxn ang="0">
                <a:pos x="78" y="114"/>
              </a:cxn>
              <a:cxn ang="0">
                <a:pos x="77" y="120"/>
              </a:cxn>
              <a:cxn ang="0">
                <a:pos x="76" y="125"/>
              </a:cxn>
              <a:cxn ang="0">
                <a:pos x="75" y="130"/>
              </a:cxn>
              <a:cxn ang="0">
                <a:pos x="76" y="135"/>
              </a:cxn>
              <a:cxn ang="0">
                <a:pos x="77" y="140"/>
              </a:cxn>
              <a:cxn ang="0">
                <a:pos x="78" y="144"/>
              </a:cxn>
              <a:cxn ang="0">
                <a:pos x="80" y="148"/>
              </a:cxn>
              <a:cxn ang="0">
                <a:pos x="74" y="129"/>
              </a:cxn>
            </a:cxnLst>
            <a:rect l="0" t="0" r="r" b="b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5" name="Freeform 457"/>
          <p:cNvSpPr>
            <a:spLocks/>
          </p:cNvSpPr>
          <p:nvPr>
            <p:custDataLst>
              <p:tags r:id="rId295"/>
            </p:custDataLst>
          </p:nvPr>
        </p:nvSpPr>
        <p:spPr bwMode="auto">
          <a:xfrm>
            <a:off x="6127750" y="2662239"/>
            <a:ext cx="273050" cy="307975"/>
          </a:xfrm>
          <a:custGeom>
            <a:avLst/>
            <a:gdLst/>
            <a:ahLst/>
            <a:cxnLst>
              <a:cxn ang="0">
                <a:pos x="21" y="2"/>
              </a:cxn>
              <a:cxn ang="0">
                <a:pos x="32" y="4"/>
              </a:cxn>
              <a:cxn ang="0">
                <a:pos x="54" y="8"/>
              </a:cxn>
              <a:cxn ang="0">
                <a:pos x="78" y="11"/>
              </a:cxn>
              <a:cxn ang="0">
                <a:pos x="104" y="19"/>
              </a:cxn>
              <a:cxn ang="0">
                <a:pos x="130" y="32"/>
              </a:cxn>
              <a:cxn ang="0">
                <a:pos x="146" y="40"/>
              </a:cxn>
              <a:cxn ang="0">
                <a:pos x="159" y="43"/>
              </a:cxn>
              <a:cxn ang="0">
                <a:pos x="189" y="43"/>
              </a:cxn>
              <a:cxn ang="0">
                <a:pos x="227" y="37"/>
              </a:cxn>
              <a:cxn ang="0">
                <a:pos x="277" y="23"/>
              </a:cxn>
              <a:cxn ang="0">
                <a:pos x="399" y="38"/>
              </a:cxn>
              <a:cxn ang="0">
                <a:pos x="403" y="69"/>
              </a:cxn>
              <a:cxn ang="0">
                <a:pos x="410" y="95"/>
              </a:cxn>
              <a:cxn ang="0">
                <a:pos x="417" y="119"/>
              </a:cxn>
              <a:cxn ang="0">
                <a:pos x="427" y="140"/>
              </a:cxn>
              <a:cxn ang="0">
                <a:pos x="450" y="175"/>
              </a:cxn>
              <a:cxn ang="0">
                <a:pos x="472" y="204"/>
              </a:cxn>
              <a:cxn ang="0">
                <a:pos x="482" y="222"/>
              </a:cxn>
              <a:cxn ang="0">
                <a:pos x="485" y="240"/>
              </a:cxn>
              <a:cxn ang="0">
                <a:pos x="491" y="255"/>
              </a:cxn>
              <a:cxn ang="0">
                <a:pos x="496" y="261"/>
              </a:cxn>
              <a:cxn ang="0">
                <a:pos x="505" y="266"/>
              </a:cxn>
              <a:cxn ang="0">
                <a:pos x="513" y="270"/>
              </a:cxn>
              <a:cxn ang="0">
                <a:pos x="519" y="278"/>
              </a:cxn>
              <a:cxn ang="0">
                <a:pos x="533" y="303"/>
              </a:cxn>
              <a:cxn ang="0">
                <a:pos x="541" y="331"/>
              </a:cxn>
              <a:cxn ang="0">
                <a:pos x="545" y="358"/>
              </a:cxn>
              <a:cxn ang="0">
                <a:pos x="548" y="368"/>
              </a:cxn>
              <a:cxn ang="0">
                <a:pos x="557" y="381"/>
              </a:cxn>
              <a:cxn ang="0">
                <a:pos x="583" y="415"/>
              </a:cxn>
              <a:cxn ang="0">
                <a:pos x="612" y="447"/>
              </a:cxn>
              <a:cxn ang="0">
                <a:pos x="631" y="463"/>
              </a:cxn>
              <a:cxn ang="0">
                <a:pos x="612" y="481"/>
              </a:cxn>
              <a:cxn ang="0">
                <a:pos x="624" y="496"/>
              </a:cxn>
              <a:cxn ang="0">
                <a:pos x="626" y="507"/>
              </a:cxn>
              <a:cxn ang="0">
                <a:pos x="626" y="516"/>
              </a:cxn>
              <a:cxn ang="0">
                <a:pos x="631" y="531"/>
              </a:cxn>
              <a:cxn ang="0">
                <a:pos x="626" y="539"/>
              </a:cxn>
              <a:cxn ang="0">
                <a:pos x="617" y="548"/>
              </a:cxn>
              <a:cxn ang="0">
                <a:pos x="592" y="569"/>
              </a:cxn>
              <a:cxn ang="0">
                <a:pos x="558" y="592"/>
              </a:cxn>
              <a:cxn ang="0">
                <a:pos x="46" y="174"/>
              </a:cxn>
              <a:cxn ang="0">
                <a:pos x="25" y="157"/>
              </a:cxn>
              <a:cxn ang="0">
                <a:pos x="11" y="138"/>
              </a:cxn>
              <a:cxn ang="0">
                <a:pos x="2" y="117"/>
              </a:cxn>
              <a:cxn ang="0">
                <a:pos x="0" y="93"/>
              </a:cxn>
              <a:cxn ang="0">
                <a:pos x="3" y="89"/>
              </a:cxn>
              <a:cxn ang="0">
                <a:pos x="10" y="83"/>
              </a:cxn>
              <a:cxn ang="0">
                <a:pos x="17" y="77"/>
              </a:cxn>
              <a:cxn ang="0">
                <a:pos x="20" y="69"/>
              </a:cxn>
              <a:cxn ang="0">
                <a:pos x="18" y="53"/>
              </a:cxn>
              <a:cxn ang="0">
                <a:pos x="13" y="42"/>
              </a:cxn>
              <a:cxn ang="0">
                <a:pos x="9" y="34"/>
              </a:cxn>
              <a:cxn ang="0">
                <a:pos x="7" y="26"/>
              </a:cxn>
              <a:cxn ang="0">
                <a:pos x="13" y="0"/>
              </a:cxn>
            </a:cxnLst>
            <a:rect l="0" t="0" r="r" b="b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6" name="Freeform 458"/>
          <p:cNvSpPr>
            <a:spLocks/>
          </p:cNvSpPr>
          <p:nvPr>
            <p:custDataLst>
              <p:tags r:id="rId296"/>
            </p:custDataLst>
          </p:nvPr>
        </p:nvSpPr>
        <p:spPr bwMode="auto">
          <a:xfrm>
            <a:off x="5722938" y="2297113"/>
            <a:ext cx="17462" cy="57150"/>
          </a:xfrm>
          <a:custGeom>
            <a:avLst/>
            <a:gdLst/>
            <a:ahLst/>
            <a:cxnLst>
              <a:cxn ang="0">
                <a:pos x="7" y="31"/>
              </a:cxn>
              <a:cxn ang="0">
                <a:pos x="10" y="30"/>
              </a:cxn>
              <a:cxn ang="0">
                <a:pos x="14" y="26"/>
              </a:cxn>
              <a:cxn ang="0">
                <a:pos x="20" y="20"/>
              </a:cxn>
              <a:cxn ang="0">
                <a:pos x="25" y="15"/>
              </a:cxn>
              <a:cxn ang="0">
                <a:pos x="35" y="4"/>
              </a:cxn>
              <a:cxn ang="0">
                <a:pos x="40" y="0"/>
              </a:cxn>
              <a:cxn ang="0">
                <a:pos x="37" y="26"/>
              </a:cxn>
              <a:cxn ang="0">
                <a:pos x="35" y="53"/>
              </a:cxn>
              <a:cxn ang="0">
                <a:pos x="34" y="65"/>
              </a:cxn>
              <a:cxn ang="0">
                <a:pos x="34" y="77"/>
              </a:cxn>
              <a:cxn ang="0">
                <a:pos x="35" y="82"/>
              </a:cxn>
              <a:cxn ang="0">
                <a:pos x="36" y="86"/>
              </a:cxn>
              <a:cxn ang="0">
                <a:pos x="37" y="90"/>
              </a:cxn>
              <a:cxn ang="0">
                <a:pos x="40" y="93"/>
              </a:cxn>
              <a:cxn ang="0">
                <a:pos x="26" y="93"/>
              </a:cxn>
              <a:cxn ang="0">
                <a:pos x="13" y="93"/>
              </a:cxn>
              <a:cxn ang="0">
                <a:pos x="11" y="92"/>
              </a:cxn>
              <a:cxn ang="0">
                <a:pos x="8" y="91"/>
              </a:cxn>
              <a:cxn ang="0">
                <a:pos x="6" y="88"/>
              </a:cxn>
              <a:cxn ang="0">
                <a:pos x="4" y="86"/>
              </a:cxn>
              <a:cxn ang="0">
                <a:pos x="1" y="80"/>
              </a:cxn>
              <a:cxn ang="0">
                <a:pos x="0" y="73"/>
              </a:cxn>
              <a:cxn ang="0">
                <a:pos x="1" y="64"/>
              </a:cxn>
              <a:cxn ang="0">
                <a:pos x="3" y="50"/>
              </a:cxn>
              <a:cxn ang="0">
                <a:pos x="6" y="37"/>
              </a:cxn>
              <a:cxn ang="0">
                <a:pos x="7" y="31"/>
              </a:cxn>
            </a:cxnLst>
            <a:rect l="0" t="0" r="r" b="b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7" name="Freeform 459"/>
          <p:cNvSpPr>
            <a:spLocks/>
          </p:cNvSpPr>
          <p:nvPr>
            <p:custDataLst>
              <p:tags r:id="rId297"/>
            </p:custDataLst>
          </p:nvPr>
        </p:nvSpPr>
        <p:spPr bwMode="auto">
          <a:xfrm>
            <a:off x="5362576" y="2047875"/>
            <a:ext cx="295275" cy="273050"/>
          </a:xfrm>
          <a:custGeom>
            <a:avLst/>
            <a:gdLst/>
            <a:ahLst/>
            <a:cxnLst>
              <a:cxn ang="0">
                <a:pos x="149" y="445"/>
              </a:cxn>
              <a:cxn ang="0">
                <a:pos x="151" y="431"/>
              </a:cxn>
              <a:cxn ang="0">
                <a:pos x="146" y="400"/>
              </a:cxn>
              <a:cxn ang="0">
                <a:pos x="151" y="353"/>
              </a:cxn>
              <a:cxn ang="0">
                <a:pos x="146" y="298"/>
              </a:cxn>
              <a:cxn ang="0">
                <a:pos x="134" y="251"/>
              </a:cxn>
              <a:cxn ang="0">
                <a:pos x="109" y="241"/>
              </a:cxn>
              <a:cxn ang="0">
                <a:pos x="20" y="192"/>
              </a:cxn>
              <a:cxn ang="0">
                <a:pos x="24" y="171"/>
              </a:cxn>
              <a:cxn ang="0">
                <a:pos x="36" y="159"/>
              </a:cxn>
              <a:cxn ang="0">
                <a:pos x="48" y="148"/>
              </a:cxn>
              <a:cxn ang="0">
                <a:pos x="100" y="155"/>
              </a:cxn>
              <a:cxn ang="0">
                <a:pos x="125" y="152"/>
              </a:cxn>
              <a:cxn ang="0">
                <a:pos x="147" y="157"/>
              </a:cxn>
              <a:cxn ang="0">
                <a:pos x="165" y="94"/>
              </a:cxn>
              <a:cxn ang="0">
                <a:pos x="185" y="109"/>
              </a:cxn>
              <a:cxn ang="0">
                <a:pos x="207" y="110"/>
              </a:cxn>
              <a:cxn ang="0">
                <a:pos x="236" y="99"/>
              </a:cxn>
              <a:cxn ang="0">
                <a:pos x="264" y="80"/>
              </a:cxn>
              <a:cxn ang="0">
                <a:pos x="289" y="57"/>
              </a:cxn>
              <a:cxn ang="0">
                <a:pos x="308" y="32"/>
              </a:cxn>
              <a:cxn ang="0">
                <a:pos x="318" y="12"/>
              </a:cxn>
              <a:cxn ang="0">
                <a:pos x="370" y="4"/>
              </a:cxn>
              <a:cxn ang="0">
                <a:pos x="404" y="32"/>
              </a:cxn>
              <a:cxn ang="0">
                <a:pos x="457" y="61"/>
              </a:cxn>
              <a:cxn ang="0">
                <a:pos x="511" y="90"/>
              </a:cxn>
              <a:cxn ang="0">
                <a:pos x="552" y="107"/>
              </a:cxn>
              <a:cxn ang="0">
                <a:pos x="578" y="116"/>
              </a:cxn>
              <a:cxn ang="0">
                <a:pos x="623" y="121"/>
              </a:cxn>
              <a:cxn ang="0">
                <a:pos x="658" y="136"/>
              </a:cxn>
              <a:cxn ang="0">
                <a:pos x="645" y="166"/>
              </a:cxn>
              <a:cxn ang="0">
                <a:pos x="620" y="236"/>
              </a:cxn>
              <a:cxn ang="0">
                <a:pos x="598" y="272"/>
              </a:cxn>
              <a:cxn ang="0">
                <a:pos x="585" y="286"/>
              </a:cxn>
              <a:cxn ang="0">
                <a:pos x="599" y="298"/>
              </a:cxn>
              <a:cxn ang="0">
                <a:pos x="618" y="307"/>
              </a:cxn>
              <a:cxn ang="0">
                <a:pos x="623" y="334"/>
              </a:cxn>
              <a:cxn ang="0">
                <a:pos x="620" y="347"/>
              </a:cxn>
              <a:cxn ang="0">
                <a:pos x="618" y="372"/>
              </a:cxn>
              <a:cxn ang="0">
                <a:pos x="622" y="399"/>
              </a:cxn>
              <a:cxn ang="0">
                <a:pos x="632" y="423"/>
              </a:cxn>
              <a:cxn ang="0">
                <a:pos x="608" y="457"/>
              </a:cxn>
              <a:cxn ang="0">
                <a:pos x="569" y="484"/>
              </a:cxn>
              <a:cxn ang="0">
                <a:pos x="542" y="489"/>
              </a:cxn>
              <a:cxn ang="0">
                <a:pos x="509" y="481"/>
              </a:cxn>
              <a:cxn ang="0">
                <a:pos x="477" y="460"/>
              </a:cxn>
              <a:cxn ang="0">
                <a:pos x="463" y="456"/>
              </a:cxn>
              <a:cxn ang="0">
                <a:pos x="443" y="457"/>
              </a:cxn>
              <a:cxn ang="0">
                <a:pos x="423" y="465"/>
              </a:cxn>
              <a:cxn ang="0">
                <a:pos x="406" y="477"/>
              </a:cxn>
              <a:cxn ang="0">
                <a:pos x="388" y="503"/>
              </a:cxn>
              <a:cxn ang="0">
                <a:pos x="385" y="517"/>
              </a:cxn>
              <a:cxn ang="0">
                <a:pos x="333" y="515"/>
              </a:cxn>
              <a:cxn ang="0">
                <a:pos x="317" y="507"/>
              </a:cxn>
              <a:cxn ang="0">
                <a:pos x="307" y="500"/>
              </a:cxn>
              <a:cxn ang="0">
                <a:pos x="296" y="508"/>
              </a:cxn>
              <a:cxn ang="0">
                <a:pos x="287" y="516"/>
              </a:cxn>
              <a:cxn ang="0">
                <a:pos x="268" y="516"/>
              </a:cxn>
              <a:cxn ang="0">
                <a:pos x="227" y="506"/>
              </a:cxn>
              <a:cxn ang="0">
                <a:pos x="185" y="487"/>
              </a:cxn>
              <a:cxn ang="0">
                <a:pos x="160" y="469"/>
              </a:cxn>
              <a:cxn ang="0">
                <a:pos x="146" y="450"/>
              </a:cxn>
            </a:cxnLst>
            <a:rect l="0" t="0" r="r" b="b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08" name="Freeform 460"/>
          <p:cNvSpPr>
            <a:spLocks/>
          </p:cNvSpPr>
          <p:nvPr>
            <p:custDataLst>
              <p:tags r:id="rId298"/>
            </p:custDataLst>
          </p:nvPr>
        </p:nvSpPr>
        <p:spPr bwMode="auto">
          <a:xfrm>
            <a:off x="6443663" y="2282825"/>
            <a:ext cx="150812" cy="82550"/>
          </a:xfrm>
          <a:custGeom>
            <a:avLst/>
            <a:gdLst/>
            <a:ahLst/>
            <a:cxnLst>
              <a:cxn ang="0">
                <a:pos x="332" y="91"/>
              </a:cxn>
              <a:cxn ang="0">
                <a:pos x="352" y="153"/>
              </a:cxn>
              <a:cxn ang="0">
                <a:pos x="326" y="141"/>
              </a:cxn>
              <a:cxn ang="0">
                <a:pos x="299" y="129"/>
              </a:cxn>
              <a:cxn ang="0">
                <a:pos x="266" y="141"/>
              </a:cxn>
              <a:cxn ang="0">
                <a:pos x="232" y="141"/>
              </a:cxn>
              <a:cxn ang="0">
                <a:pos x="227" y="135"/>
              </a:cxn>
              <a:cxn ang="0">
                <a:pos x="226" y="135"/>
              </a:cxn>
              <a:cxn ang="0">
                <a:pos x="219" y="129"/>
              </a:cxn>
              <a:cxn ang="0">
                <a:pos x="213" y="125"/>
              </a:cxn>
              <a:cxn ang="0">
                <a:pos x="205" y="121"/>
              </a:cxn>
              <a:cxn ang="0">
                <a:pos x="197" y="118"/>
              </a:cxn>
              <a:cxn ang="0">
                <a:pos x="181" y="113"/>
              </a:cxn>
              <a:cxn ang="0">
                <a:pos x="163" y="110"/>
              </a:cxn>
              <a:cxn ang="0">
                <a:pos x="126" y="107"/>
              </a:cxn>
              <a:cxn ang="0">
                <a:pos x="86" y="104"/>
              </a:cxn>
              <a:cxn ang="0">
                <a:pos x="85" y="94"/>
              </a:cxn>
              <a:cxn ang="0">
                <a:pos x="82" y="84"/>
              </a:cxn>
              <a:cxn ang="0">
                <a:pos x="80" y="75"/>
              </a:cxn>
              <a:cxn ang="0">
                <a:pos x="75" y="67"/>
              </a:cxn>
              <a:cxn ang="0">
                <a:pos x="71" y="59"/>
              </a:cxn>
              <a:cxn ang="0">
                <a:pos x="67" y="52"/>
              </a:cxn>
              <a:cxn ang="0">
                <a:pos x="61" y="44"/>
              </a:cxn>
              <a:cxn ang="0">
                <a:pos x="56" y="37"/>
              </a:cxn>
              <a:cxn ang="0">
                <a:pos x="44" y="26"/>
              </a:cxn>
              <a:cxn ang="0">
                <a:pos x="29" y="16"/>
              </a:cxn>
              <a:cxn ang="0">
                <a:pos x="15" y="7"/>
              </a:cxn>
              <a:cxn ang="0">
                <a:pos x="0" y="0"/>
              </a:cxn>
              <a:cxn ang="0">
                <a:pos x="7" y="0"/>
              </a:cxn>
              <a:cxn ang="0">
                <a:pos x="60" y="18"/>
              </a:cxn>
              <a:cxn ang="0">
                <a:pos x="106" y="30"/>
              </a:cxn>
              <a:cxn ang="0">
                <a:pos x="134" y="18"/>
              </a:cxn>
              <a:cxn ang="0">
                <a:pos x="180" y="36"/>
              </a:cxn>
              <a:cxn ang="0">
                <a:pos x="206" y="55"/>
              </a:cxn>
              <a:cxn ang="0">
                <a:pos x="246" y="49"/>
              </a:cxn>
              <a:cxn ang="0">
                <a:pos x="286" y="61"/>
              </a:cxn>
              <a:cxn ang="0">
                <a:pos x="313" y="79"/>
              </a:cxn>
              <a:cxn ang="0">
                <a:pos x="332" y="91"/>
              </a:cxn>
            </a:cxnLst>
            <a:rect l="0" t="0" r="r" b="b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09" name="Freeform 461"/>
          <p:cNvSpPr>
            <a:spLocks/>
          </p:cNvSpPr>
          <p:nvPr>
            <p:custDataLst>
              <p:tags r:id="rId299"/>
            </p:custDataLst>
          </p:nvPr>
        </p:nvSpPr>
        <p:spPr bwMode="auto">
          <a:xfrm>
            <a:off x="5992814" y="2343150"/>
            <a:ext cx="147637" cy="173038"/>
          </a:xfrm>
          <a:custGeom>
            <a:avLst/>
            <a:gdLst/>
            <a:ahLst/>
            <a:cxnLst>
              <a:cxn ang="0">
                <a:pos x="230" y="40"/>
              </a:cxn>
              <a:cxn ang="0">
                <a:pos x="193" y="56"/>
              </a:cxn>
              <a:cxn ang="0">
                <a:pos x="182" y="67"/>
              </a:cxn>
              <a:cxn ang="0">
                <a:pos x="181" y="81"/>
              </a:cxn>
              <a:cxn ang="0">
                <a:pos x="184" y="94"/>
              </a:cxn>
              <a:cxn ang="0">
                <a:pos x="177" y="102"/>
              </a:cxn>
              <a:cxn ang="0">
                <a:pos x="168" y="105"/>
              </a:cxn>
              <a:cxn ang="0">
                <a:pos x="160" y="98"/>
              </a:cxn>
              <a:cxn ang="0">
                <a:pos x="149" y="85"/>
              </a:cxn>
              <a:cxn ang="0">
                <a:pos x="126" y="74"/>
              </a:cxn>
              <a:cxn ang="0">
                <a:pos x="127" y="96"/>
              </a:cxn>
              <a:cxn ang="0">
                <a:pos x="139" y="116"/>
              </a:cxn>
              <a:cxn ang="0">
                <a:pos x="154" y="129"/>
              </a:cxn>
              <a:cxn ang="0">
                <a:pos x="159" y="130"/>
              </a:cxn>
              <a:cxn ang="0">
                <a:pos x="159" y="177"/>
              </a:cxn>
              <a:cxn ang="0">
                <a:pos x="159" y="237"/>
              </a:cxn>
              <a:cxn ang="0">
                <a:pos x="156" y="251"/>
              </a:cxn>
              <a:cxn ang="0">
                <a:pos x="147" y="259"/>
              </a:cxn>
              <a:cxn ang="0">
                <a:pos x="145" y="264"/>
              </a:cxn>
              <a:cxn ang="0">
                <a:pos x="162" y="276"/>
              </a:cxn>
              <a:cxn ang="0">
                <a:pos x="167" y="286"/>
              </a:cxn>
              <a:cxn ang="0">
                <a:pos x="155" y="295"/>
              </a:cxn>
              <a:cxn ang="0">
                <a:pos x="140" y="297"/>
              </a:cxn>
              <a:cxn ang="0">
                <a:pos x="130" y="307"/>
              </a:cxn>
              <a:cxn ang="0">
                <a:pos x="126" y="321"/>
              </a:cxn>
              <a:cxn ang="0">
                <a:pos x="121" y="300"/>
              </a:cxn>
              <a:cxn ang="0">
                <a:pos x="124" y="288"/>
              </a:cxn>
              <a:cxn ang="0">
                <a:pos x="109" y="286"/>
              </a:cxn>
              <a:cxn ang="0">
                <a:pos x="93" y="292"/>
              </a:cxn>
              <a:cxn ang="0">
                <a:pos x="79" y="296"/>
              </a:cxn>
              <a:cxn ang="0">
                <a:pos x="73" y="242"/>
              </a:cxn>
              <a:cxn ang="0">
                <a:pos x="79" y="216"/>
              </a:cxn>
              <a:cxn ang="0">
                <a:pos x="48" y="211"/>
              </a:cxn>
              <a:cxn ang="0">
                <a:pos x="28" y="198"/>
              </a:cxn>
              <a:cxn ang="0">
                <a:pos x="13" y="173"/>
              </a:cxn>
              <a:cxn ang="0">
                <a:pos x="0" y="130"/>
              </a:cxn>
              <a:cxn ang="0">
                <a:pos x="28" y="111"/>
              </a:cxn>
              <a:cxn ang="0">
                <a:pos x="50" y="81"/>
              </a:cxn>
              <a:cxn ang="0">
                <a:pos x="73" y="55"/>
              </a:cxn>
              <a:cxn ang="0">
                <a:pos x="115" y="41"/>
              </a:cxn>
              <a:cxn ang="0">
                <a:pos x="180" y="14"/>
              </a:cxn>
              <a:cxn ang="0">
                <a:pos x="218" y="7"/>
              </a:cxn>
              <a:cxn ang="0">
                <a:pos x="249" y="14"/>
              </a:cxn>
              <a:cxn ang="0">
                <a:pos x="271" y="27"/>
              </a:cxn>
              <a:cxn ang="0">
                <a:pos x="292" y="30"/>
              </a:cxn>
              <a:cxn ang="0">
                <a:pos x="307" y="20"/>
              </a:cxn>
              <a:cxn ang="0">
                <a:pos x="327" y="6"/>
              </a:cxn>
              <a:cxn ang="0">
                <a:pos x="330" y="32"/>
              </a:cxn>
            </a:cxnLst>
            <a:rect l="0" t="0" r="r" b="b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0" name="Freeform 462"/>
          <p:cNvSpPr>
            <a:spLocks/>
          </p:cNvSpPr>
          <p:nvPr>
            <p:custDataLst>
              <p:tags r:id="rId300"/>
            </p:custDataLst>
          </p:nvPr>
        </p:nvSpPr>
        <p:spPr bwMode="auto">
          <a:xfrm>
            <a:off x="6076950" y="2535238"/>
            <a:ext cx="698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2"/>
              </a:cxn>
              <a:cxn ang="0">
                <a:pos x="83" y="6"/>
              </a:cxn>
              <a:cxn ang="0">
                <a:pos x="103" y="8"/>
              </a:cxn>
              <a:cxn ang="0">
                <a:pos x="121" y="7"/>
              </a:cxn>
              <a:cxn ang="0">
                <a:pos x="130" y="6"/>
              </a:cxn>
              <a:cxn ang="0">
                <a:pos x="137" y="5"/>
              </a:cxn>
              <a:cxn ang="0">
                <a:pos x="145" y="3"/>
              </a:cxn>
              <a:cxn ang="0">
                <a:pos x="153" y="0"/>
              </a:cxn>
              <a:cxn ang="0">
                <a:pos x="153" y="9"/>
              </a:cxn>
              <a:cxn ang="0">
                <a:pos x="153" y="25"/>
              </a:cxn>
              <a:cxn ang="0">
                <a:pos x="143" y="31"/>
              </a:cxn>
              <a:cxn ang="0">
                <a:pos x="133" y="36"/>
              </a:cxn>
              <a:cxn ang="0">
                <a:pos x="124" y="40"/>
              </a:cxn>
              <a:cxn ang="0">
                <a:pos x="114" y="44"/>
              </a:cxn>
              <a:cxn ang="0">
                <a:pos x="106" y="46"/>
              </a:cxn>
              <a:cxn ang="0">
                <a:pos x="99" y="48"/>
              </a:cxn>
              <a:cxn ang="0">
                <a:pos x="92" y="49"/>
              </a:cxn>
              <a:cxn ang="0">
                <a:pos x="87" y="49"/>
              </a:cxn>
              <a:cxn ang="0">
                <a:pos x="72" y="48"/>
              </a:cxn>
              <a:cxn ang="0">
                <a:pos x="60" y="46"/>
              </a:cxn>
              <a:cxn ang="0">
                <a:pos x="50" y="43"/>
              </a:cxn>
              <a:cxn ang="0">
                <a:pos x="41" y="38"/>
              </a:cxn>
              <a:cxn ang="0">
                <a:pos x="22" y="29"/>
              </a:cxn>
              <a:cxn ang="0">
                <a:pos x="0" y="19"/>
              </a:cxn>
              <a:cxn ang="0">
                <a:pos x="0" y="0"/>
              </a:cxn>
            </a:cxnLst>
            <a:rect l="0" t="0" r="r" b="b"/>
            <a:pathLst>
              <a:path w="153" h="49">
                <a:moveTo>
                  <a:pt x="0" y="0"/>
                </a:moveTo>
                <a:lnTo>
                  <a:pt x="44" y="2"/>
                </a:lnTo>
                <a:lnTo>
                  <a:pt x="83" y="6"/>
                </a:lnTo>
                <a:lnTo>
                  <a:pt x="103" y="8"/>
                </a:lnTo>
                <a:lnTo>
                  <a:pt x="121" y="7"/>
                </a:lnTo>
                <a:lnTo>
                  <a:pt x="130" y="6"/>
                </a:lnTo>
                <a:lnTo>
                  <a:pt x="137" y="5"/>
                </a:lnTo>
                <a:lnTo>
                  <a:pt x="145" y="3"/>
                </a:lnTo>
                <a:lnTo>
                  <a:pt x="153" y="0"/>
                </a:lnTo>
                <a:lnTo>
                  <a:pt x="153" y="9"/>
                </a:lnTo>
                <a:lnTo>
                  <a:pt x="153" y="25"/>
                </a:lnTo>
                <a:lnTo>
                  <a:pt x="143" y="31"/>
                </a:lnTo>
                <a:lnTo>
                  <a:pt x="133" y="36"/>
                </a:lnTo>
                <a:lnTo>
                  <a:pt x="124" y="40"/>
                </a:lnTo>
                <a:lnTo>
                  <a:pt x="114" y="44"/>
                </a:lnTo>
                <a:lnTo>
                  <a:pt x="106" y="46"/>
                </a:lnTo>
                <a:lnTo>
                  <a:pt x="99" y="48"/>
                </a:lnTo>
                <a:lnTo>
                  <a:pt x="92" y="49"/>
                </a:lnTo>
                <a:lnTo>
                  <a:pt x="87" y="49"/>
                </a:lnTo>
                <a:lnTo>
                  <a:pt x="72" y="48"/>
                </a:lnTo>
                <a:lnTo>
                  <a:pt x="60" y="46"/>
                </a:lnTo>
                <a:lnTo>
                  <a:pt x="50" y="43"/>
                </a:lnTo>
                <a:lnTo>
                  <a:pt x="41" y="38"/>
                </a:lnTo>
                <a:lnTo>
                  <a:pt x="22" y="29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11" name="Freeform 463"/>
          <p:cNvSpPr>
            <a:spLocks/>
          </p:cNvSpPr>
          <p:nvPr>
            <p:custDataLst>
              <p:tags r:id="rId301"/>
            </p:custDataLst>
          </p:nvPr>
        </p:nvSpPr>
        <p:spPr bwMode="auto">
          <a:xfrm>
            <a:off x="5156201" y="3267075"/>
            <a:ext cx="187325" cy="158750"/>
          </a:xfrm>
          <a:custGeom>
            <a:avLst/>
            <a:gdLst/>
            <a:ahLst/>
            <a:cxnLst>
              <a:cxn ang="0">
                <a:pos x="194" y="16"/>
              </a:cxn>
              <a:cxn ang="0">
                <a:pos x="216" y="22"/>
              </a:cxn>
              <a:cxn ang="0">
                <a:pos x="230" y="29"/>
              </a:cxn>
              <a:cxn ang="0">
                <a:pos x="253" y="35"/>
              </a:cxn>
              <a:cxn ang="0">
                <a:pos x="279" y="37"/>
              </a:cxn>
              <a:cxn ang="0">
                <a:pos x="300" y="37"/>
              </a:cxn>
              <a:cxn ang="0">
                <a:pos x="319" y="34"/>
              </a:cxn>
              <a:cxn ang="0">
                <a:pos x="329" y="29"/>
              </a:cxn>
              <a:cxn ang="0">
                <a:pos x="365" y="25"/>
              </a:cxn>
              <a:cxn ang="0">
                <a:pos x="372" y="49"/>
              </a:cxn>
              <a:cxn ang="0">
                <a:pos x="383" y="74"/>
              </a:cxn>
              <a:cxn ang="0">
                <a:pos x="391" y="84"/>
              </a:cxn>
              <a:cxn ang="0">
                <a:pos x="400" y="92"/>
              </a:cxn>
              <a:cxn ang="0">
                <a:pos x="412" y="97"/>
              </a:cxn>
              <a:cxn ang="0">
                <a:pos x="425" y="99"/>
              </a:cxn>
              <a:cxn ang="0">
                <a:pos x="425" y="120"/>
              </a:cxn>
              <a:cxn ang="0">
                <a:pos x="425" y="142"/>
              </a:cxn>
              <a:cxn ang="0">
                <a:pos x="416" y="158"/>
              </a:cxn>
              <a:cxn ang="0">
                <a:pos x="412" y="170"/>
              </a:cxn>
              <a:cxn ang="0">
                <a:pos x="412" y="181"/>
              </a:cxn>
              <a:cxn ang="0">
                <a:pos x="415" y="190"/>
              </a:cxn>
              <a:cxn ang="0">
                <a:pos x="423" y="211"/>
              </a:cxn>
              <a:cxn ang="0">
                <a:pos x="426" y="226"/>
              </a:cxn>
              <a:cxn ang="0">
                <a:pos x="425" y="247"/>
              </a:cxn>
              <a:cxn ang="0">
                <a:pos x="426" y="274"/>
              </a:cxn>
              <a:cxn ang="0">
                <a:pos x="423" y="285"/>
              </a:cxn>
              <a:cxn ang="0">
                <a:pos x="412" y="296"/>
              </a:cxn>
              <a:cxn ang="0">
                <a:pos x="380" y="298"/>
              </a:cxn>
              <a:cxn ang="0">
                <a:pos x="370" y="299"/>
              </a:cxn>
              <a:cxn ang="0">
                <a:pos x="360" y="296"/>
              </a:cxn>
              <a:cxn ang="0">
                <a:pos x="351" y="290"/>
              </a:cxn>
              <a:cxn ang="0">
                <a:pos x="338" y="278"/>
              </a:cxn>
              <a:cxn ang="0">
                <a:pos x="324" y="261"/>
              </a:cxn>
              <a:cxn ang="0">
                <a:pos x="311" y="253"/>
              </a:cxn>
              <a:cxn ang="0">
                <a:pos x="294" y="251"/>
              </a:cxn>
              <a:cxn ang="0">
                <a:pos x="278" y="232"/>
              </a:cxn>
              <a:cxn ang="0">
                <a:pos x="274" y="210"/>
              </a:cxn>
              <a:cxn ang="0">
                <a:pos x="269" y="197"/>
              </a:cxn>
              <a:cxn ang="0">
                <a:pos x="261" y="184"/>
              </a:cxn>
              <a:cxn ang="0">
                <a:pos x="251" y="173"/>
              </a:cxn>
              <a:cxn ang="0">
                <a:pos x="238" y="165"/>
              </a:cxn>
              <a:cxn ang="0">
                <a:pos x="222" y="161"/>
              </a:cxn>
              <a:cxn ang="0">
                <a:pos x="204" y="161"/>
              </a:cxn>
              <a:cxn ang="0">
                <a:pos x="188" y="163"/>
              </a:cxn>
              <a:cxn ang="0">
                <a:pos x="173" y="168"/>
              </a:cxn>
              <a:cxn ang="0">
                <a:pos x="160" y="176"/>
              </a:cxn>
              <a:cxn ang="0">
                <a:pos x="141" y="191"/>
              </a:cxn>
              <a:cxn ang="0">
                <a:pos x="118" y="215"/>
              </a:cxn>
              <a:cxn ang="0">
                <a:pos x="105" y="218"/>
              </a:cxn>
              <a:cxn ang="0">
                <a:pos x="100" y="201"/>
              </a:cxn>
              <a:cxn ang="0">
                <a:pos x="90" y="186"/>
              </a:cxn>
              <a:cxn ang="0">
                <a:pos x="76" y="171"/>
              </a:cxn>
              <a:cxn ang="0">
                <a:pos x="50" y="153"/>
              </a:cxn>
              <a:cxn ang="0">
                <a:pos x="24" y="134"/>
              </a:cxn>
              <a:cxn ang="0">
                <a:pos x="8" y="119"/>
              </a:cxn>
              <a:cxn ang="0">
                <a:pos x="15" y="101"/>
              </a:cxn>
              <a:cxn ang="0">
                <a:pos x="46" y="77"/>
              </a:cxn>
              <a:cxn ang="0">
                <a:pos x="75" y="48"/>
              </a:cxn>
              <a:cxn ang="0">
                <a:pos x="98" y="17"/>
              </a:cxn>
              <a:cxn ang="0">
                <a:pos x="179" y="13"/>
              </a:cxn>
            </a:cxnLst>
            <a:rect l="0" t="0" r="r" b="b"/>
            <a:pathLst>
              <a:path w="426" h="299">
                <a:moveTo>
                  <a:pt x="179" y="13"/>
                </a:moveTo>
                <a:lnTo>
                  <a:pt x="194" y="16"/>
                </a:lnTo>
                <a:lnTo>
                  <a:pt x="207" y="19"/>
                </a:lnTo>
                <a:lnTo>
                  <a:pt x="216" y="22"/>
                </a:lnTo>
                <a:lnTo>
                  <a:pt x="223" y="24"/>
                </a:lnTo>
                <a:lnTo>
                  <a:pt x="230" y="29"/>
                </a:lnTo>
                <a:lnTo>
                  <a:pt x="233" y="31"/>
                </a:lnTo>
                <a:lnTo>
                  <a:pt x="253" y="35"/>
                </a:lnTo>
                <a:lnTo>
                  <a:pt x="269" y="37"/>
                </a:lnTo>
                <a:lnTo>
                  <a:pt x="279" y="37"/>
                </a:lnTo>
                <a:lnTo>
                  <a:pt x="285" y="37"/>
                </a:lnTo>
                <a:lnTo>
                  <a:pt x="300" y="37"/>
                </a:lnTo>
                <a:lnTo>
                  <a:pt x="314" y="36"/>
                </a:lnTo>
                <a:lnTo>
                  <a:pt x="319" y="34"/>
                </a:lnTo>
                <a:lnTo>
                  <a:pt x="325" y="32"/>
                </a:lnTo>
                <a:lnTo>
                  <a:pt x="329" y="29"/>
                </a:lnTo>
                <a:lnTo>
                  <a:pt x="331" y="25"/>
                </a:lnTo>
                <a:lnTo>
                  <a:pt x="365" y="25"/>
                </a:lnTo>
                <a:lnTo>
                  <a:pt x="368" y="37"/>
                </a:lnTo>
                <a:lnTo>
                  <a:pt x="372" y="49"/>
                </a:lnTo>
                <a:lnTo>
                  <a:pt x="376" y="62"/>
                </a:lnTo>
                <a:lnTo>
                  <a:pt x="383" y="74"/>
                </a:lnTo>
                <a:lnTo>
                  <a:pt x="386" y="79"/>
                </a:lnTo>
                <a:lnTo>
                  <a:pt x="391" y="84"/>
                </a:lnTo>
                <a:lnTo>
                  <a:pt x="395" y="88"/>
                </a:lnTo>
                <a:lnTo>
                  <a:pt x="400" y="92"/>
                </a:lnTo>
                <a:lnTo>
                  <a:pt x="405" y="95"/>
                </a:lnTo>
                <a:lnTo>
                  <a:pt x="412" y="97"/>
                </a:lnTo>
                <a:lnTo>
                  <a:pt x="418" y="98"/>
                </a:lnTo>
                <a:lnTo>
                  <a:pt x="425" y="99"/>
                </a:lnTo>
                <a:lnTo>
                  <a:pt x="425" y="111"/>
                </a:lnTo>
                <a:lnTo>
                  <a:pt x="425" y="120"/>
                </a:lnTo>
                <a:lnTo>
                  <a:pt x="425" y="130"/>
                </a:lnTo>
                <a:lnTo>
                  <a:pt x="425" y="142"/>
                </a:lnTo>
                <a:lnTo>
                  <a:pt x="419" y="151"/>
                </a:lnTo>
                <a:lnTo>
                  <a:pt x="416" y="158"/>
                </a:lnTo>
                <a:lnTo>
                  <a:pt x="413" y="164"/>
                </a:lnTo>
                <a:lnTo>
                  <a:pt x="412" y="170"/>
                </a:lnTo>
                <a:lnTo>
                  <a:pt x="412" y="175"/>
                </a:lnTo>
                <a:lnTo>
                  <a:pt x="412" y="181"/>
                </a:lnTo>
                <a:lnTo>
                  <a:pt x="414" y="186"/>
                </a:lnTo>
                <a:lnTo>
                  <a:pt x="415" y="190"/>
                </a:lnTo>
                <a:lnTo>
                  <a:pt x="419" y="200"/>
                </a:lnTo>
                <a:lnTo>
                  <a:pt x="423" y="211"/>
                </a:lnTo>
                <a:lnTo>
                  <a:pt x="425" y="218"/>
                </a:lnTo>
                <a:lnTo>
                  <a:pt x="426" y="226"/>
                </a:lnTo>
                <a:lnTo>
                  <a:pt x="426" y="236"/>
                </a:lnTo>
                <a:lnTo>
                  <a:pt x="425" y="247"/>
                </a:lnTo>
                <a:lnTo>
                  <a:pt x="426" y="261"/>
                </a:lnTo>
                <a:lnTo>
                  <a:pt x="426" y="274"/>
                </a:lnTo>
                <a:lnTo>
                  <a:pt x="425" y="280"/>
                </a:lnTo>
                <a:lnTo>
                  <a:pt x="423" y="285"/>
                </a:lnTo>
                <a:lnTo>
                  <a:pt x="418" y="292"/>
                </a:lnTo>
                <a:lnTo>
                  <a:pt x="412" y="296"/>
                </a:lnTo>
                <a:lnTo>
                  <a:pt x="385" y="296"/>
                </a:lnTo>
                <a:lnTo>
                  <a:pt x="380" y="298"/>
                </a:lnTo>
                <a:lnTo>
                  <a:pt x="375" y="299"/>
                </a:lnTo>
                <a:lnTo>
                  <a:pt x="370" y="299"/>
                </a:lnTo>
                <a:lnTo>
                  <a:pt x="365" y="297"/>
                </a:lnTo>
                <a:lnTo>
                  <a:pt x="360" y="296"/>
                </a:lnTo>
                <a:lnTo>
                  <a:pt x="356" y="293"/>
                </a:lnTo>
                <a:lnTo>
                  <a:pt x="351" y="290"/>
                </a:lnTo>
                <a:lnTo>
                  <a:pt x="347" y="286"/>
                </a:lnTo>
                <a:lnTo>
                  <a:pt x="338" y="278"/>
                </a:lnTo>
                <a:lnTo>
                  <a:pt x="330" y="269"/>
                </a:lnTo>
                <a:lnTo>
                  <a:pt x="324" y="261"/>
                </a:lnTo>
                <a:lnTo>
                  <a:pt x="318" y="253"/>
                </a:lnTo>
                <a:lnTo>
                  <a:pt x="311" y="253"/>
                </a:lnTo>
                <a:lnTo>
                  <a:pt x="304" y="252"/>
                </a:lnTo>
                <a:lnTo>
                  <a:pt x="294" y="251"/>
                </a:lnTo>
                <a:lnTo>
                  <a:pt x="279" y="247"/>
                </a:lnTo>
                <a:lnTo>
                  <a:pt x="278" y="232"/>
                </a:lnTo>
                <a:lnTo>
                  <a:pt x="275" y="217"/>
                </a:lnTo>
                <a:lnTo>
                  <a:pt x="274" y="210"/>
                </a:lnTo>
                <a:lnTo>
                  <a:pt x="272" y="203"/>
                </a:lnTo>
                <a:lnTo>
                  <a:pt x="269" y="197"/>
                </a:lnTo>
                <a:lnTo>
                  <a:pt x="266" y="190"/>
                </a:lnTo>
                <a:lnTo>
                  <a:pt x="261" y="184"/>
                </a:lnTo>
                <a:lnTo>
                  <a:pt x="257" y="179"/>
                </a:lnTo>
                <a:lnTo>
                  <a:pt x="251" y="173"/>
                </a:lnTo>
                <a:lnTo>
                  <a:pt x="245" y="168"/>
                </a:lnTo>
                <a:lnTo>
                  <a:pt x="238" y="165"/>
                </a:lnTo>
                <a:lnTo>
                  <a:pt x="230" y="162"/>
                </a:lnTo>
                <a:lnTo>
                  <a:pt x="222" y="161"/>
                </a:lnTo>
                <a:lnTo>
                  <a:pt x="213" y="160"/>
                </a:lnTo>
                <a:lnTo>
                  <a:pt x="204" y="161"/>
                </a:lnTo>
                <a:lnTo>
                  <a:pt x="195" y="162"/>
                </a:lnTo>
                <a:lnTo>
                  <a:pt x="188" y="163"/>
                </a:lnTo>
                <a:lnTo>
                  <a:pt x="181" y="166"/>
                </a:lnTo>
                <a:lnTo>
                  <a:pt x="173" y="168"/>
                </a:lnTo>
                <a:lnTo>
                  <a:pt x="167" y="172"/>
                </a:lnTo>
                <a:lnTo>
                  <a:pt x="160" y="176"/>
                </a:lnTo>
                <a:lnTo>
                  <a:pt x="155" y="181"/>
                </a:lnTo>
                <a:lnTo>
                  <a:pt x="141" y="191"/>
                </a:lnTo>
                <a:lnTo>
                  <a:pt x="131" y="202"/>
                </a:lnTo>
                <a:lnTo>
                  <a:pt x="118" y="215"/>
                </a:lnTo>
                <a:lnTo>
                  <a:pt x="106" y="228"/>
                </a:lnTo>
                <a:lnTo>
                  <a:pt x="105" y="218"/>
                </a:lnTo>
                <a:lnTo>
                  <a:pt x="103" y="209"/>
                </a:lnTo>
                <a:lnTo>
                  <a:pt x="100" y="201"/>
                </a:lnTo>
                <a:lnTo>
                  <a:pt x="95" y="193"/>
                </a:lnTo>
                <a:lnTo>
                  <a:pt x="90" y="186"/>
                </a:lnTo>
                <a:lnTo>
                  <a:pt x="83" y="179"/>
                </a:lnTo>
                <a:lnTo>
                  <a:pt x="76" y="171"/>
                </a:lnTo>
                <a:lnTo>
                  <a:pt x="68" y="165"/>
                </a:lnTo>
                <a:lnTo>
                  <a:pt x="50" y="153"/>
                </a:lnTo>
                <a:lnTo>
                  <a:pt x="33" y="140"/>
                </a:lnTo>
                <a:lnTo>
                  <a:pt x="24" y="134"/>
                </a:lnTo>
                <a:lnTo>
                  <a:pt x="15" y="127"/>
                </a:lnTo>
                <a:lnTo>
                  <a:pt x="8" y="119"/>
                </a:lnTo>
                <a:lnTo>
                  <a:pt x="0" y="111"/>
                </a:lnTo>
                <a:lnTo>
                  <a:pt x="15" y="101"/>
                </a:lnTo>
                <a:lnTo>
                  <a:pt x="31" y="90"/>
                </a:lnTo>
                <a:lnTo>
                  <a:pt x="46" y="77"/>
                </a:lnTo>
                <a:lnTo>
                  <a:pt x="60" y="62"/>
                </a:lnTo>
                <a:lnTo>
                  <a:pt x="75" y="48"/>
                </a:lnTo>
                <a:lnTo>
                  <a:pt x="87" y="33"/>
                </a:lnTo>
                <a:lnTo>
                  <a:pt x="98" y="17"/>
                </a:lnTo>
                <a:lnTo>
                  <a:pt x="106" y="0"/>
                </a:lnTo>
                <a:lnTo>
                  <a:pt x="179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2" name="Freeform 464"/>
          <p:cNvSpPr>
            <a:spLocks/>
          </p:cNvSpPr>
          <p:nvPr>
            <p:custDataLst>
              <p:tags r:id="rId302"/>
            </p:custDataLst>
          </p:nvPr>
        </p:nvSpPr>
        <p:spPr bwMode="auto">
          <a:xfrm>
            <a:off x="7200900" y="2530476"/>
            <a:ext cx="692150" cy="874713"/>
          </a:xfrm>
          <a:custGeom>
            <a:avLst/>
            <a:gdLst/>
            <a:ahLst/>
            <a:cxnLst>
              <a:cxn ang="0">
                <a:pos x="477" y="107"/>
              </a:cxn>
              <a:cxn ang="0">
                <a:pos x="485" y="185"/>
              </a:cxn>
              <a:cxn ang="0">
                <a:pos x="578" y="287"/>
              </a:cxn>
              <a:cxn ang="0">
                <a:pos x="701" y="459"/>
              </a:cxn>
              <a:cxn ang="0">
                <a:pos x="795" y="499"/>
              </a:cxn>
              <a:cxn ang="0">
                <a:pos x="877" y="493"/>
              </a:cxn>
              <a:cxn ang="0">
                <a:pos x="930" y="537"/>
              </a:cxn>
              <a:cxn ang="0">
                <a:pos x="1102" y="567"/>
              </a:cxn>
              <a:cxn ang="0">
                <a:pos x="1121" y="461"/>
              </a:cxn>
              <a:cxn ang="0">
                <a:pos x="1179" y="539"/>
              </a:cxn>
              <a:cxn ang="0">
                <a:pos x="1243" y="561"/>
              </a:cxn>
              <a:cxn ang="0">
                <a:pos x="1299" y="498"/>
              </a:cxn>
              <a:cxn ang="0">
                <a:pos x="1404" y="409"/>
              </a:cxn>
              <a:cxn ang="0">
                <a:pos x="1549" y="428"/>
              </a:cxn>
              <a:cxn ang="0">
                <a:pos x="1579" y="498"/>
              </a:cxn>
              <a:cxn ang="0">
                <a:pos x="1504" y="542"/>
              </a:cxn>
              <a:cxn ang="0">
                <a:pos x="1485" y="679"/>
              </a:cxn>
              <a:cxn ang="0">
                <a:pos x="1429" y="704"/>
              </a:cxn>
              <a:cxn ang="0">
                <a:pos x="1408" y="814"/>
              </a:cxn>
              <a:cxn ang="0">
                <a:pos x="1321" y="754"/>
              </a:cxn>
              <a:cxn ang="0">
                <a:pos x="1323" y="698"/>
              </a:cxn>
              <a:cxn ang="0">
                <a:pos x="1225" y="638"/>
              </a:cxn>
              <a:cxn ang="0">
                <a:pos x="1187" y="588"/>
              </a:cxn>
              <a:cxn ang="0">
                <a:pos x="1131" y="575"/>
              </a:cxn>
              <a:cxn ang="0">
                <a:pos x="1127" y="625"/>
              </a:cxn>
              <a:cxn ang="0">
                <a:pos x="1117" y="683"/>
              </a:cxn>
              <a:cxn ang="0">
                <a:pos x="1160" y="735"/>
              </a:cxn>
              <a:cxn ang="0">
                <a:pos x="1149" y="843"/>
              </a:cxn>
              <a:cxn ang="0">
                <a:pos x="1075" y="864"/>
              </a:cxn>
              <a:cxn ang="0">
                <a:pos x="1049" y="937"/>
              </a:cxn>
              <a:cxn ang="0">
                <a:pos x="954" y="1001"/>
              </a:cxn>
              <a:cxn ang="0">
                <a:pos x="912" y="1050"/>
              </a:cxn>
              <a:cxn ang="0">
                <a:pos x="780" y="1188"/>
              </a:cxn>
              <a:cxn ang="0">
                <a:pos x="723" y="1233"/>
              </a:cxn>
              <a:cxn ang="0">
                <a:pos x="744" y="1344"/>
              </a:cxn>
              <a:cxn ang="0">
                <a:pos x="712" y="1445"/>
              </a:cxn>
              <a:cxn ang="0">
                <a:pos x="722" y="1524"/>
              </a:cxn>
              <a:cxn ang="0">
                <a:pos x="693" y="1576"/>
              </a:cxn>
              <a:cxn ang="0">
                <a:pos x="595" y="1663"/>
              </a:cxn>
              <a:cxn ang="0">
                <a:pos x="516" y="1529"/>
              </a:cxn>
              <a:cxn ang="0">
                <a:pos x="419" y="1334"/>
              </a:cxn>
              <a:cxn ang="0">
                <a:pos x="301" y="1114"/>
              </a:cxn>
              <a:cxn ang="0">
                <a:pos x="259" y="861"/>
              </a:cxn>
              <a:cxn ang="0">
                <a:pos x="230" y="814"/>
              </a:cxn>
              <a:cxn ang="0">
                <a:pos x="164" y="900"/>
              </a:cxn>
              <a:cxn ang="0">
                <a:pos x="90" y="876"/>
              </a:cxn>
              <a:cxn ang="0">
                <a:pos x="51" y="798"/>
              </a:cxn>
              <a:cxn ang="0">
                <a:pos x="30" y="771"/>
              </a:cxn>
              <a:cxn ang="0">
                <a:pos x="32" y="708"/>
              </a:cxn>
              <a:cxn ang="0">
                <a:pos x="159" y="659"/>
              </a:cxn>
              <a:cxn ang="0">
                <a:pos x="92" y="569"/>
              </a:cxn>
              <a:cxn ang="0">
                <a:pos x="59" y="500"/>
              </a:cxn>
              <a:cxn ang="0">
                <a:pos x="162" y="459"/>
              </a:cxn>
              <a:cxn ang="0">
                <a:pos x="270" y="294"/>
              </a:cxn>
              <a:cxn ang="0">
                <a:pos x="274" y="230"/>
              </a:cxn>
              <a:cxn ang="0">
                <a:pos x="227" y="142"/>
              </a:cxn>
              <a:cxn ang="0">
                <a:pos x="322" y="54"/>
              </a:cxn>
            </a:cxnLst>
            <a:rect l="0" t="0" r="r" b="b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3" name="Freeform 465"/>
          <p:cNvSpPr>
            <a:spLocks/>
          </p:cNvSpPr>
          <p:nvPr>
            <p:custDataLst>
              <p:tags r:id="rId303"/>
            </p:custDataLst>
          </p:nvPr>
        </p:nvSpPr>
        <p:spPr bwMode="auto">
          <a:xfrm>
            <a:off x="5322888" y="3325814"/>
            <a:ext cx="158750" cy="206375"/>
          </a:xfrm>
          <a:custGeom>
            <a:avLst/>
            <a:gdLst/>
            <a:ahLst/>
            <a:cxnLst>
              <a:cxn ang="0">
                <a:pos x="53" y="382"/>
              </a:cxn>
              <a:cxn ang="0">
                <a:pos x="53" y="358"/>
              </a:cxn>
              <a:cxn ang="0">
                <a:pos x="53" y="333"/>
              </a:cxn>
              <a:cxn ang="0">
                <a:pos x="50" y="312"/>
              </a:cxn>
              <a:cxn ang="0">
                <a:pos x="43" y="293"/>
              </a:cxn>
              <a:cxn ang="0">
                <a:pos x="35" y="277"/>
              </a:cxn>
              <a:cxn ang="0">
                <a:pos x="13" y="245"/>
              </a:cxn>
              <a:cxn ang="0">
                <a:pos x="0" y="185"/>
              </a:cxn>
              <a:cxn ang="0">
                <a:pos x="33" y="181"/>
              </a:cxn>
              <a:cxn ang="0">
                <a:pos x="40" y="169"/>
              </a:cxn>
              <a:cxn ang="0">
                <a:pos x="41" y="150"/>
              </a:cxn>
              <a:cxn ang="0">
                <a:pos x="38" y="107"/>
              </a:cxn>
              <a:cxn ang="0">
                <a:pos x="31" y="65"/>
              </a:cxn>
              <a:cxn ang="0">
                <a:pos x="32" y="47"/>
              </a:cxn>
              <a:cxn ang="0">
                <a:pos x="36" y="36"/>
              </a:cxn>
              <a:cxn ang="0">
                <a:pos x="120" y="31"/>
              </a:cxn>
              <a:cxn ang="0">
                <a:pos x="122" y="22"/>
              </a:cxn>
              <a:cxn ang="0">
                <a:pos x="128" y="14"/>
              </a:cxn>
              <a:cxn ang="0">
                <a:pos x="140" y="0"/>
              </a:cxn>
              <a:cxn ang="0">
                <a:pos x="142" y="18"/>
              </a:cxn>
              <a:cxn ang="0">
                <a:pos x="142" y="26"/>
              </a:cxn>
              <a:cxn ang="0">
                <a:pos x="140" y="31"/>
              </a:cxn>
              <a:cxn ang="0">
                <a:pos x="168" y="31"/>
              </a:cxn>
              <a:cxn ang="0">
                <a:pos x="186" y="31"/>
              </a:cxn>
              <a:cxn ang="0">
                <a:pos x="214" y="38"/>
              </a:cxn>
              <a:cxn ang="0">
                <a:pos x="233" y="49"/>
              </a:cxn>
              <a:cxn ang="0">
                <a:pos x="246" y="58"/>
              </a:cxn>
              <a:cxn ang="0">
                <a:pos x="259" y="61"/>
              </a:cxn>
              <a:cxn ang="0">
                <a:pos x="268" y="59"/>
              </a:cxn>
              <a:cxn ang="0">
                <a:pos x="275" y="54"/>
              </a:cxn>
              <a:cxn ang="0">
                <a:pos x="286" y="37"/>
              </a:cxn>
              <a:cxn ang="0">
                <a:pos x="312" y="52"/>
              </a:cxn>
              <a:cxn ang="0">
                <a:pos x="325" y="59"/>
              </a:cxn>
              <a:cxn ang="0">
                <a:pos x="338" y="61"/>
              </a:cxn>
              <a:cxn ang="0">
                <a:pos x="353" y="161"/>
              </a:cxn>
              <a:cxn ang="0">
                <a:pos x="338" y="185"/>
              </a:cxn>
              <a:cxn ang="0">
                <a:pos x="323" y="206"/>
              </a:cxn>
              <a:cxn ang="0">
                <a:pos x="315" y="224"/>
              </a:cxn>
              <a:cxn ang="0">
                <a:pos x="313" y="239"/>
              </a:cxn>
              <a:cxn ang="0">
                <a:pos x="313" y="255"/>
              </a:cxn>
              <a:cxn ang="0">
                <a:pos x="321" y="273"/>
              </a:cxn>
              <a:cxn ang="0">
                <a:pos x="331" y="293"/>
              </a:cxn>
              <a:cxn ang="0">
                <a:pos x="337" y="309"/>
              </a:cxn>
              <a:cxn ang="0">
                <a:pos x="337" y="321"/>
              </a:cxn>
              <a:cxn ang="0">
                <a:pos x="330" y="337"/>
              </a:cxn>
              <a:cxn ang="0">
                <a:pos x="326" y="351"/>
              </a:cxn>
              <a:cxn ang="0">
                <a:pos x="319" y="358"/>
              </a:cxn>
              <a:cxn ang="0">
                <a:pos x="308" y="356"/>
              </a:cxn>
              <a:cxn ang="0">
                <a:pos x="298" y="350"/>
              </a:cxn>
              <a:cxn ang="0">
                <a:pos x="287" y="340"/>
              </a:cxn>
              <a:cxn ang="0">
                <a:pos x="277" y="335"/>
              </a:cxn>
              <a:cxn ang="0">
                <a:pos x="266" y="333"/>
              </a:cxn>
              <a:cxn ang="0">
                <a:pos x="246" y="333"/>
              </a:cxn>
              <a:cxn ang="0">
                <a:pos x="221" y="336"/>
              </a:cxn>
              <a:cxn ang="0">
                <a:pos x="181" y="343"/>
              </a:cxn>
              <a:cxn ang="0">
                <a:pos x="131" y="359"/>
              </a:cxn>
              <a:cxn ang="0">
                <a:pos x="86" y="375"/>
              </a:cxn>
              <a:cxn ang="0">
                <a:pos x="53" y="394"/>
              </a:cxn>
            </a:cxnLst>
            <a:rect l="0" t="0" r="r" b="b"/>
            <a:pathLst>
              <a:path w="359" h="394">
                <a:moveTo>
                  <a:pt x="53" y="394"/>
                </a:moveTo>
                <a:lnTo>
                  <a:pt x="53" y="382"/>
                </a:lnTo>
                <a:lnTo>
                  <a:pt x="53" y="370"/>
                </a:lnTo>
                <a:lnTo>
                  <a:pt x="53" y="358"/>
                </a:lnTo>
                <a:lnTo>
                  <a:pt x="53" y="346"/>
                </a:lnTo>
                <a:lnTo>
                  <a:pt x="53" y="333"/>
                </a:lnTo>
                <a:lnTo>
                  <a:pt x="52" y="322"/>
                </a:lnTo>
                <a:lnTo>
                  <a:pt x="50" y="312"/>
                </a:lnTo>
                <a:lnTo>
                  <a:pt x="46" y="302"/>
                </a:lnTo>
                <a:lnTo>
                  <a:pt x="43" y="293"/>
                </a:lnTo>
                <a:lnTo>
                  <a:pt x="40" y="284"/>
                </a:lnTo>
                <a:lnTo>
                  <a:pt x="35" y="277"/>
                </a:lnTo>
                <a:lnTo>
                  <a:pt x="32" y="270"/>
                </a:lnTo>
                <a:lnTo>
                  <a:pt x="13" y="245"/>
                </a:lnTo>
                <a:lnTo>
                  <a:pt x="0" y="222"/>
                </a:lnTo>
                <a:lnTo>
                  <a:pt x="0" y="185"/>
                </a:lnTo>
                <a:lnTo>
                  <a:pt x="27" y="185"/>
                </a:lnTo>
                <a:lnTo>
                  <a:pt x="33" y="181"/>
                </a:lnTo>
                <a:lnTo>
                  <a:pt x="38" y="174"/>
                </a:lnTo>
                <a:lnTo>
                  <a:pt x="40" y="169"/>
                </a:lnTo>
                <a:lnTo>
                  <a:pt x="41" y="163"/>
                </a:lnTo>
                <a:lnTo>
                  <a:pt x="41" y="150"/>
                </a:lnTo>
                <a:lnTo>
                  <a:pt x="40" y="136"/>
                </a:lnTo>
                <a:lnTo>
                  <a:pt x="38" y="107"/>
                </a:lnTo>
                <a:lnTo>
                  <a:pt x="32" y="79"/>
                </a:lnTo>
                <a:lnTo>
                  <a:pt x="31" y="65"/>
                </a:lnTo>
                <a:lnTo>
                  <a:pt x="31" y="52"/>
                </a:lnTo>
                <a:lnTo>
                  <a:pt x="32" y="47"/>
                </a:lnTo>
                <a:lnTo>
                  <a:pt x="34" y="41"/>
                </a:lnTo>
                <a:lnTo>
                  <a:pt x="36" y="36"/>
                </a:lnTo>
                <a:lnTo>
                  <a:pt x="40" y="31"/>
                </a:lnTo>
                <a:lnTo>
                  <a:pt x="120" y="31"/>
                </a:lnTo>
                <a:lnTo>
                  <a:pt x="120" y="27"/>
                </a:lnTo>
                <a:lnTo>
                  <a:pt x="122" y="22"/>
                </a:lnTo>
                <a:lnTo>
                  <a:pt x="124" y="18"/>
                </a:lnTo>
                <a:lnTo>
                  <a:pt x="128" y="14"/>
                </a:lnTo>
                <a:lnTo>
                  <a:pt x="133" y="6"/>
                </a:lnTo>
                <a:lnTo>
                  <a:pt x="140" y="0"/>
                </a:lnTo>
                <a:lnTo>
                  <a:pt x="141" y="9"/>
                </a:lnTo>
                <a:lnTo>
                  <a:pt x="142" y="18"/>
                </a:lnTo>
                <a:lnTo>
                  <a:pt x="143" y="22"/>
                </a:lnTo>
                <a:lnTo>
                  <a:pt x="142" y="26"/>
                </a:lnTo>
                <a:lnTo>
                  <a:pt x="142" y="29"/>
                </a:lnTo>
                <a:lnTo>
                  <a:pt x="140" y="31"/>
                </a:lnTo>
                <a:lnTo>
                  <a:pt x="153" y="31"/>
                </a:lnTo>
                <a:lnTo>
                  <a:pt x="168" y="31"/>
                </a:lnTo>
                <a:lnTo>
                  <a:pt x="180" y="31"/>
                </a:lnTo>
                <a:lnTo>
                  <a:pt x="186" y="31"/>
                </a:lnTo>
                <a:lnTo>
                  <a:pt x="202" y="34"/>
                </a:lnTo>
                <a:lnTo>
                  <a:pt x="214" y="38"/>
                </a:lnTo>
                <a:lnTo>
                  <a:pt x="224" y="43"/>
                </a:lnTo>
                <a:lnTo>
                  <a:pt x="233" y="49"/>
                </a:lnTo>
                <a:lnTo>
                  <a:pt x="240" y="53"/>
                </a:lnTo>
                <a:lnTo>
                  <a:pt x="246" y="58"/>
                </a:lnTo>
                <a:lnTo>
                  <a:pt x="252" y="60"/>
                </a:lnTo>
                <a:lnTo>
                  <a:pt x="259" y="61"/>
                </a:lnTo>
                <a:lnTo>
                  <a:pt x="264" y="61"/>
                </a:lnTo>
                <a:lnTo>
                  <a:pt x="268" y="59"/>
                </a:lnTo>
                <a:lnTo>
                  <a:pt x="271" y="57"/>
                </a:lnTo>
                <a:lnTo>
                  <a:pt x="275" y="54"/>
                </a:lnTo>
                <a:lnTo>
                  <a:pt x="280" y="46"/>
                </a:lnTo>
                <a:lnTo>
                  <a:pt x="286" y="37"/>
                </a:lnTo>
                <a:lnTo>
                  <a:pt x="300" y="44"/>
                </a:lnTo>
                <a:lnTo>
                  <a:pt x="312" y="52"/>
                </a:lnTo>
                <a:lnTo>
                  <a:pt x="319" y="55"/>
                </a:lnTo>
                <a:lnTo>
                  <a:pt x="325" y="59"/>
                </a:lnTo>
                <a:lnTo>
                  <a:pt x="332" y="61"/>
                </a:lnTo>
                <a:lnTo>
                  <a:pt x="338" y="61"/>
                </a:lnTo>
                <a:lnTo>
                  <a:pt x="359" y="148"/>
                </a:lnTo>
                <a:lnTo>
                  <a:pt x="353" y="161"/>
                </a:lnTo>
                <a:lnTo>
                  <a:pt x="346" y="173"/>
                </a:lnTo>
                <a:lnTo>
                  <a:pt x="338" y="185"/>
                </a:lnTo>
                <a:lnTo>
                  <a:pt x="331" y="195"/>
                </a:lnTo>
                <a:lnTo>
                  <a:pt x="323" y="206"/>
                </a:lnTo>
                <a:lnTo>
                  <a:pt x="318" y="218"/>
                </a:lnTo>
                <a:lnTo>
                  <a:pt x="315" y="224"/>
                </a:lnTo>
                <a:lnTo>
                  <a:pt x="314" y="231"/>
                </a:lnTo>
                <a:lnTo>
                  <a:pt x="313" y="239"/>
                </a:lnTo>
                <a:lnTo>
                  <a:pt x="312" y="247"/>
                </a:lnTo>
                <a:lnTo>
                  <a:pt x="313" y="255"/>
                </a:lnTo>
                <a:lnTo>
                  <a:pt x="316" y="263"/>
                </a:lnTo>
                <a:lnTo>
                  <a:pt x="321" y="273"/>
                </a:lnTo>
                <a:lnTo>
                  <a:pt x="325" y="283"/>
                </a:lnTo>
                <a:lnTo>
                  <a:pt x="331" y="293"/>
                </a:lnTo>
                <a:lnTo>
                  <a:pt x="335" y="302"/>
                </a:lnTo>
                <a:lnTo>
                  <a:pt x="337" y="309"/>
                </a:lnTo>
                <a:lnTo>
                  <a:pt x="338" y="315"/>
                </a:lnTo>
                <a:lnTo>
                  <a:pt x="337" y="321"/>
                </a:lnTo>
                <a:lnTo>
                  <a:pt x="332" y="331"/>
                </a:lnTo>
                <a:lnTo>
                  <a:pt x="330" y="337"/>
                </a:lnTo>
                <a:lnTo>
                  <a:pt x="327" y="343"/>
                </a:lnTo>
                <a:lnTo>
                  <a:pt x="326" y="351"/>
                </a:lnTo>
                <a:lnTo>
                  <a:pt x="325" y="358"/>
                </a:lnTo>
                <a:lnTo>
                  <a:pt x="319" y="358"/>
                </a:lnTo>
                <a:lnTo>
                  <a:pt x="313" y="357"/>
                </a:lnTo>
                <a:lnTo>
                  <a:pt x="308" y="356"/>
                </a:lnTo>
                <a:lnTo>
                  <a:pt x="304" y="354"/>
                </a:lnTo>
                <a:lnTo>
                  <a:pt x="298" y="350"/>
                </a:lnTo>
                <a:lnTo>
                  <a:pt x="292" y="346"/>
                </a:lnTo>
                <a:lnTo>
                  <a:pt x="287" y="340"/>
                </a:lnTo>
                <a:lnTo>
                  <a:pt x="280" y="336"/>
                </a:lnTo>
                <a:lnTo>
                  <a:pt x="277" y="335"/>
                </a:lnTo>
                <a:lnTo>
                  <a:pt x="271" y="334"/>
                </a:lnTo>
                <a:lnTo>
                  <a:pt x="266" y="333"/>
                </a:lnTo>
                <a:lnTo>
                  <a:pt x="259" y="333"/>
                </a:lnTo>
                <a:lnTo>
                  <a:pt x="246" y="333"/>
                </a:lnTo>
                <a:lnTo>
                  <a:pt x="234" y="334"/>
                </a:lnTo>
                <a:lnTo>
                  <a:pt x="221" y="336"/>
                </a:lnTo>
                <a:lnTo>
                  <a:pt x="208" y="338"/>
                </a:lnTo>
                <a:lnTo>
                  <a:pt x="181" y="343"/>
                </a:lnTo>
                <a:lnTo>
                  <a:pt x="155" y="351"/>
                </a:lnTo>
                <a:lnTo>
                  <a:pt x="131" y="359"/>
                </a:lnTo>
                <a:lnTo>
                  <a:pt x="107" y="367"/>
                </a:lnTo>
                <a:lnTo>
                  <a:pt x="86" y="375"/>
                </a:lnTo>
                <a:lnTo>
                  <a:pt x="66" y="382"/>
                </a:lnTo>
                <a:lnTo>
                  <a:pt x="53" y="39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4" name="Freeform 466"/>
          <p:cNvSpPr>
            <a:spLocks/>
          </p:cNvSpPr>
          <p:nvPr>
            <p:custDataLst>
              <p:tags r:id="rId304"/>
            </p:custDataLst>
          </p:nvPr>
        </p:nvSpPr>
        <p:spPr bwMode="auto">
          <a:xfrm>
            <a:off x="6391275" y="3521076"/>
            <a:ext cx="192088" cy="271463"/>
          </a:xfrm>
          <a:custGeom>
            <a:avLst/>
            <a:gdLst/>
            <a:ahLst/>
            <a:cxnLst>
              <a:cxn ang="0">
                <a:pos x="410" y="105"/>
              </a:cxn>
              <a:cxn ang="0">
                <a:pos x="405" y="98"/>
              </a:cxn>
              <a:cxn ang="0">
                <a:pos x="408" y="92"/>
              </a:cxn>
              <a:cxn ang="0">
                <a:pos x="422" y="77"/>
              </a:cxn>
              <a:cxn ang="0">
                <a:pos x="441" y="60"/>
              </a:cxn>
              <a:cxn ang="0">
                <a:pos x="447" y="50"/>
              </a:cxn>
              <a:cxn ang="0">
                <a:pos x="449" y="37"/>
              </a:cxn>
              <a:cxn ang="0">
                <a:pos x="432" y="34"/>
              </a:cxn>
              <a:cxn ang="0">
                <a:pos x="422" y="27"/>
              </a:cxn>
              <a:cxn ang="0">
                <a:pos x="411" y="21"/>
              </a:cxn>
              <a:cxn ang="0">
                <a:pos x="390" y="18"/>
              </a:cxn>
              <a:cxn ang="0">
                <a:pos x="377" y="20"/>
              </a:cxn>
              <a:cxn ang="0">
                <a:pos x="368" y="24"/>
              </a:cxn>
              <a:cxn ang="0">
                <a:pos x="355" y="37"/>
              </a:cxn>
              <a:cxn ang="0">
                <a:pos x="340" y="50"/>
              </a:cxn>
              <a:cxn ang="0">
                <a:pos x="326" y="54"/>
              </a:cxn>
              <a:cxn ang="0">
                <a:pos x="310" y="55"/>
              </a:cxn>
              <a:cxn ang="0">
                <a:pos x="287" y="54"/>
              </a:cxn>
              <a:cxn ang="0">
                <a:pos x="267" y="50"/>
              </a:cxn>
              <a:cxn ang="0">
                <a:pos x="235" y="36"/>
              </a:cxn>
              <a:cxn ang="0">
                <a:pos x="206" y="19"/>
              </a:cxn>
              <a:cxn ang="0">
                <a:pos x="189" y="12"/>
              </a:cxn>
              <a:cxn ang="0">
                <a:pos x="170" y="6"/>
              </a:cxn>
              <a:cxn ang="0">
                <a:pos x="134" y="8"/>
              </a:cxn>
              <a:cxn ang="0">
                <a:pos x="119" y="6"/>
              </a:cxn>
              <a:cxn ang="0">
                <a:pos x="103" y="0"/>
              </a:cxn>
              <a:cxn ang="0">
                <a:pos x="52" y="0"/>
              </a:cxn>
              <a:cxn ang="0">
                <a:pos x="5" y="0"/>
              </a:cxn>
              <a:cxn ang="0">
                <a:pos x="5" y="18"/>
              </a:cxn>
              <a:cxn ang="0">
                <a:pos x="5" y="37"/>
              </a:cxn>
              <a:cxn ang="0">
                <a:pos x="15" y="60"/>
              </a:cxn>
              <a:cxn ang="0">
                <a:pos x="23" y="91"/>
              </a:cxn>
              <a:cxn ang="0">
                <a:pos x="31" y="128"/>
              </a:cxn>
              <a:cxn ang="0">
                <a:pos x="38" y="172"/>
              </a:cxn>
              <a:cxn ang="0">
                <a:pos x="37" y="206"/>
              </a:cxn>
              <a:cxn ang="0">
                <a:pos x="29" y="230"/>
              </a:cxn>
              <a:cxn ang="0">
                <a:pos x="7" y="269"/>
              </a:cxn>
              <a:cxn ang="0">
                <a:pos x="10" y="321"/>
              </a:cxn>
              <a:cxn ang="0">
                <a:pos x="28" y="339"/>
              </a:cxn>
              <a:cxn ang="0">
                <a:pos x="84" y="367"/>
              </a:cxn>
              <a:cxn ang="0">
                <a:pos x="136" y="396"/>
              </a:cxn>
              <a:cxn ang="0">
                <a:pos x="170" y="420"/>
              </a:cxn>
              <a:cxn ang="0">
                <a:pos x="189" y="436"/>
              </a:cxn>
              <a:cxn ang="0">
                <a:pos x="198" y="451"/>
              </a:cxn>
              <a:cxn ang="0">
                <a:pos x="201" y="464"/>
              </a:cxn>
              <a:cxn ang="0">
                <a:pos x="209" y="479"/>
              </a:cxn>
              <a:cxn ang="0">
                <a:pos x="220" y="492"/>
              </a:cxn>
              <a:cxn ang="0">
                <a:pos x="233" y="503"/>
              </a:cxn>
              <a:cxn ang="0">
                <a:pos x="247" y="512"/>
              </a:cxn>
              <a:cxn ang="0">
                <a:pos x="264" y="519"/>
              </a:cxn>
              <a:cxn ang="0">
                <a:pos x="281" y="523"/>
              </a:cxn>
              <a:cxn ang="0">
                <a:pos x="304" y="502"/>
              </a:cxn>
              <a:cxn ang="0">
                <a:pos x="335" y="462"/>
              </a:cxn>
              <a:cxn ang="0">
                <a:pos x="365" y="427"/>
              </a:cxn>
              <a:cxn ang="0">
                <a:pos x="394" y="390"/>
              </a:cxn>
            </a:cxnLst>
            <a:rect l="0" t="0" r="r" b="b"/>
            <a:pathLst>
              <a:path w="449" h="523">
                <a:moveTo>
                  <a:pt x="410" y="370"/>
                </a:moveTo>
                <a:lnTo>
                  <a:pt x="410" y="105"/>
                </a:lnTo>
                <a:lnTo>
                  <a:pt x="407" y="102"/>
                </a:lnTo>
                <a:lnTo>
                  <a:pt x="405" y="98"/>
                </a:lnTo>
                <a:lnTo>
                  <a:pt x="405" y="95"/>
                </a:lnTo>
                <a:lnTo>
                  <a:pt x="408" y="92"/>
                </a:lnTo>
                <a:lnTo>
                  <a:pt x="413" y="84"/>
                </a:lnTo>
                <a:lnTo>
                  <a:pt x="422" y="77"/>
                </a:lnTo>
                <a:lnTo>
                  <a:pt x="432" y="70"/>
                </a:lnTo>
                <a:lnTo>
                  <a:pt x="441" y="60"/>
                </a:lnTo>
                <a:lnTo>
                  <a:pt x="444" y="55"/>
                </a:lnTo>
                <a:lnTo>
                  <a:pt x="447" y="50"/>
                </a:lnTo>
                <a:lnTo>
                  <a:pt x="448" y="44"/>
                </a:lnTo>
                <a:lnTo>
                  <a:pt x="449" y="37"/>
                </a:lnTo>
                <a:lnTo>
                  <a:pt x="438" y="37"/>
                </a:lnTo>
                <a:lnTo>
                  <a:pt x="432" y="34"/>
                </a:lnTo>
                <a:lnTo>
                  <a:pt x="426" y="32"/>
                </a:lnTo>
                <a:lnTo>
                  <a:pt x="422" y="27"/>
                </a:lnTo>
                <a:lnTo>
                  <a:pt x="418" y="24"/>
                </a:lnTo>
                <a:lnTo>
                  <a:pt x="411" y="21"/>
                </a:lnTo>
                <a:lnTo>
                  <a:pt x="402" y="19"/>
                </a:lnTo>
                <a:lnTo>
                  <a:pt x="390" y="18"/>
                </a:lnTo>
                <a:lnTo>
                  <a:pt x="382" y="19"/>
                </a:lnTo>
                <a:lnTo>
                  <a:pt x="377" y="20"/>
                </a:lnTo>
                <a:lnTo>
                  <a:pt x="371" y="22"/>
                </a:lnTo>
                <a:lnTo>
                  <a:pt x="368" y="24"/>
                </a:lnTo>
                <a:lnTo>
                  <a:pt x="360" y="31"/>
                </a:lnTo>
                <a:lnTo>
                  <a:pt x="355" y="37"/>
                </a:lnTo>
                <a:lnTo>
                  <a:pt x="348" y="44"/>
                </a:lnTo>
                <a:lnTo>
                  <a:pt x="340" y="50"/>
                </a:lnTo>
                <a:lnTo>
                  <a:pt x="333" y="52"/>
                </a:lnTo>
                <a:lnTo>
                  <a:pt x="326" y="54"/>
                </a:lnTo>
                <a:lnTo>
                  <a:pt x="319" y="55"/>
                </a:lnTo>
                <a:lnTo>
                  <a:pt x="310" y="55"/>
                </a:lnTo>
                <a:lnTo>
                  <a:pt x="298" y="55"/>
                </a:lnTo>
                <a:lnTo>
                  <a:pt x="287" y="54"/>
                </a:lnTo>
                <a:lnTo>
                  <a:pt x="277" y="52"/>
                </a:lnTo>
                <a:lnTo>
                  <a:pt x="267" y="50"/>
                </a:lnTo>
                <a:lnTo>
                  <a:pt x="251" y="43"/>
                </a:lnTo>
                <a:lnTo>
                  <a:pt x="235" y="36"/>
                </a:lnTo>
                <a:lnTo>
                  <a:pt x="220" y="27"/>
                </a:lnTo>
                <a:lnTo>
                  <a:pt x="206" y="19"/>
                </a:lnTo>
                <a:lnTo>
                  <a:pt x="197" y="15"/>
                </a:lnTo>
                <a:lnTo>
                  <a:pt x="189" y="12"/>
                </a:lnTo>
                <a:lnTo>
                  <a:pt x="180" y="9"/>
                </a:lnTo>
                <a:lnTo>
                  <a:pt x="170" y="6"/>
                </a:lnTo>
                <a:lnTo>
                  <a:pt x="152" y="7"/>
                </a:lnTo>
                <a:lnTo>
                  <a:pt x="134" y="8"/>
                </a:lnTo>
                <a:lnTo>
                  <a:pt x="127" y="7"/>
                </a:lnTo>
                <a:lnTo>
                  <a:pt x="119" y="6"/>
                </a:lnTo>
                <a:lnTo>
                  <a:pt x="111" y="4"/>
                </a:lnTo>
                <a:lnTo>
                  <a:pt x="103" y="0"/>
                </a:lnTo>
                <a:lnTo>
                  <a:pt x="80" y="0"/>
                </a:lnTo>
                <a:lnTo>
                  <a:pt x="52" y="0"/>
                </a:lnTo>
                <a:lnTo>
                  <a:pt x="24" y="0"/>
                </a:lnTo>
                <a:lnTo>
                  <a:pt x="5" y="0"/>
                </a:lnTo>
                <a:lnTo>
                  <a:pt x="5" y="7"/>
                </a:lnTo>
                <a:lnTo>
                  <a:pt x="5" y="18"/>
                </a:lnTo>
                <a:lnTo>
                  <a:pt x="5" y="29"/>
                </a:lnTo>
                <a:lnTo>
                  <a:pt x="5" y="37"/>
                </a:lnTo>
                <a:lnTo>
                  <a:pt x="9" y="47"/>
                </a:lnTo>
                <a:lnTo>
                  <a:pt x="15" y="60"/>
                </a:lnTo>
                <a:lnTo>
                  <a:pt x="19" y="74"/>
                </a:lnTo>
                <a:lnTo>
                  <a:pt x="23" y="91"/>
                </a:lnTo>
                <a:lnTo>
                  <a:pt x="28" y="109"/>
                </a:lnTo>
                <a:lnTo>
                  <a:pt x="31" y="128"/>
                </a:lnTo>
                <a:lnTo>
                  <a:pt x="34" y="150"/>
                </a:lnTo>
                <a:lnTo>
                  <a:pt x="38" y="172"/>
                </a:lnTo>
                <a:lnTo>
                  <a:pt x="38" y="190"/>
                </a:lnTo>
                <a:lnTo>
                  <a:pt x="37" y="206"/>
                </a:lnTo>
                <a:lnTo>
                  <a:pt x="33" y="219"/>
                </a:lnTo>
                <a:lnTo>
                  <a:pt x="29" y="230"/>
                </a:lnTo>
                <a:lnTo>
                  <a:pt x="18" y="249"/>
                </a:lnTo>
                <a:lnTo>
                  <a:pt x="7" y="269"/>
                </a:lnTo>
                <a:lnTo>
                  <a:pt x="17" y="284"/>
                </a:lnTo>
                <a:lnTo>
                  <a:pt x="10" y="321"/>
                </a:lnTo>
                <a:lnTo>
                  <a:pt x="0" y="328"/>
                </a:lnTo>
                <a:lnTo>
                  <a:pt x="28" y="339"/>
                </a:lnTo>
                <a:lnTo>
                  <a:pt x="55" y="352"/>
                </a:lnTo>
                <a:lnTo>
                  <a:pt x="84" y="367"/>
                </a:lnTo>
                <a:lnTo>
                  <a:pt x="111" y="381"/>
                </a:lnTo>
                <a:lnTo>
                  <a:pt x="136" y="396"/>
                </a:lnTo>
                <a:lnTo>
                  <a:pt x="159" y="411"/>
                </a:lnTo>
                <a:lnTo>
                  <a:pt x="170" y="420"/>
                </a:lnTo>
                <a:lnTo>
                  <a:pt x="180" y="428"/>
                </a:lnTo>
                <a:lnTo>
                  <a:pt x="189" y="436"/>
                </a:lnTo>
                <a:lnTo>
                  <a:pt x="197" y="444"/>
                </a:lnTo>
                <a:lnTo>
                  <a:pt x="198" y="451"/>
                </a:lnTo>
                <a:lnTo>
                  <a:pt x="199" y="457"/>
                </a:lnTo>
                <a:lnTo>
                  <a:pt x="201" y="464"/>
                </a:lnTo>
                <a:lnTo>
                  <a:pt x="205" y="471"/>
                </a:lnTo>
                <a:lnTo>
                  <a:pt x="209" y="479"/>
                </a:lnTo>
                <a:lnTo>
                  <a:pt x="214" y="486"/>
                </a:lnTo>
                <a:lnTo>
                  <a:pt x="220" y="492"/>
                </a:lnTo>
                <a:lnTo>
                  <a:pt x="226" y="498"/>
                </a:lnTo>
                <a:lnTo>
                  <a:pt x="233" y="503"/>
                </a:lnTo>
                <a:lnTo>
                  <a:pt x="240" y="508"/>
                </a:lnTo>
                <a:lnTo>
                  <a:pt x="247" y="512"/>
                </a:lnTo>
                <a:lnTo>
                  <a:pt x="256" y="516"/>
                </a:lnTo>
                <a:lnTo>
                  <a:pt x="264" y="519"/>
                </a:lnTo>
                <a:lnTo>
                  <a:pt x="273" y="521"/>
                </a:lnTo>
                <a:lnTo>
                  <a:pt x="281" y="523"/>
                </a:lnTo>
                <a:lnTo>
                  <a:pt x="290" y="523"/>
                </a:lnTo>
                <a:lnTo>
                  <a:pt x="304" y="502"/>
                </a:lnTo>
                <a:lnTo>
                  <a:pt x="320" y="482"/>
                </a:lnTo>
                <a:lnTo>
                  <a:pt x="335" y="462"/>
                </a:lnTo>
                <a:lnTo>
                  <a:pt x="349" y="444"/>
                </a:lnTo>
                <a:lnTo>
                  <a:pt x="365" y="427"/>
                </a:lnTo>
                <a:lnTo>
                  <a:pt x="379" y="408"/>
                </a:lnTo>
                <a:lnTo>
                  <a:pt x="394" y="390"/>
                </a:lnTo>
                <a:lnTo>
                  <a:pt x="410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5" name="Freeform 467"/>
          <p:cNvSpPr>
            <a:spLocks/>
          </p:cNvSpPr>
          <p:nvPr>
            <p:custDataLst>
              <p:tags r:id="rId305"/>
            </p:custDataLst>
          </p:nvPr>
        </p:nvSpPr>
        <p:spPr bwMode="auto">
          <a:xfrm>
            <a:off x="6373813" y="2606676"/>
            <a:ext cx="101600" cy="130175"/>
          </a:xfrm>
          <a:custGeom>
            <a:avLst/>
            <a:gdLst/>
            <a:ahLst/>
            <a:cxnLst>
              <a:cxn ang="0">
                <a:pos x="12" y="228"/>
              </a:cxn>
              <a:cxn ang="0">
                <a:pos x="36" y="240"/>
              </a:cxn>
              <a:cxn ang="0">
                <a:pos x="53" y="245"/>
              </a:cxn>
              <a:cxn ang="0">
                <a:pos x="68" y="245"/>
              </a:cxn>
              <a:cxn ang="0">
                <a:pos x="85" y="241"/>
              </a:cxn>
              <a:cxn ang="0">
                <a:pos x="110" y="228"/>
              </a:cxn>
              <a:cxn ang="0">
                <a:pos x="141" y="205"/>
              </a:cxn>
              <a:cxn ang="0">
                <a:pos x="161" y="184"/>
              </a:cxn>
              <a:cxn ang="0">
                <a:pos x="159" y="173"/>
              </a:cxn>
              <a:cxn ang="0">
                <a:pos x="149" y="160"/>
              </a:cxn>
              <a:cxn ang="0">
                <a:pos x="143" y="145"/>
              </a:cxn>
              <a:cxn ang="0">
                <a:pos x="141" y="130"/>
              </a:cxn>
              <a:cxn ang="0">
                <a:pos x="141" y="116"/>
              </a:cxn>
              <a:cxn ang="0">
                <a:pos x="146" y="105"/>
              </a:cxn>
              <a:cxn ang="0">
                <a:pos x="156" y="94"/>
              </a:cxn>
              <a:cxn ang="0">
                <a:pos x="168" y="86"/>
              </a:cxn>
              <a:cxn ang="0">
                <a:pos x="204" y="71"/>
              </a:cxn>
              <a:cxn ang="0">
                <a:pos x="225" y="49"/>
              </a:cxn>
              <a:cxn ang="0">
                <a:pos x="221" y="30"/>
              </a:cxn>
              <a:cxn ang="0">
                <a:pos x="214" y="17"/>
              </a:cxn>
              <a:cxn ang="0">
                <a:pos x="212" y="6"/>
              </a:cxn>
              <a:cxn ang="0">
                <a:pos x="202" y="1"/>
              </a:cxn>
              <a:cxn ang="0">
                <a:pos x="181" y="7"/>
              </a:cxn>
              <a:cxn ang="0">
                <a:pos x="154" y="20"/>
              </a:cxn>
              <a:cxn ang="0">
                <a:pos x="121" y="38"/>
              </a:cxn>
              <a:cxn ang="0">
                <a:pos x="100" y="51"/>
              </a:cxn>
              <a:cxn ang="0">
                <a:pos x="87" y="55"/>
              </a:cxn>
              <a:cxn ang="0">
                <a:pos x="75" y="54"/>
              </a:cxn>
              <a:cxn ang="0">
                <a:pos x="59" y="47"/>
              </a:cxn>
              <a:cxn ang="0">
                <a:pos x="36" y="31"/>
              </a:cxn>
              <a:cxn ang="0">
                <a:pos x="24" y="39"/>
              </a:cxn>
              <a:cxn ang="0">
                <a:pos x="18" y="95"/>
              </a:cxn>
              <a:cxn ang="0">
                <a:pos x="10" y="163"/>
              </a:cxn>
              <a:cxn ang="0">
                <a:pos x="3" y="212"/>
              </a:cxn>
            </a:cxnLst>
            <a:rect l="0" t="0" r="r" b="b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6" name="Freeform 468"/>
          <p:cNvSpPr>
            <a:spLocks/>
          </p:cNvSpPr>
          <p:nvPr>
            <p:custDataLst>
              <p:tags r:id="rId306"/>
            </p:custDataLst>
          </p:nvPr>
        </p:nvSpPr>
        <p:spPr bwMode="auto">
          <a:xfrm>
            <a:off x="6672264" y="2709863"/>
            <a:ext cx="22225" cy="55562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9" y="2"/>
              </a:cxn>
              <a:cxn ang="0">
                <a:pos x="32" y="3"/>
              </a:cxn>
              <a:cxn ang="0">
                <a:pos x="36" y="3"/>
              </a:cxn>
              <a:cxn ang="0">
                <a:pos x="40" y="2"/>
              </a:cxn>
              <a:cxn ang="0">
                <a:pos x="47" y="1"/>
              </a:cxn>
              <a:cxn ang="0">
                <a:pos x="53" y="0"/>
              </a:cxn>
              <a:cxn ang="0">
                <a:pos x="53" y="26"/>
              </a:cxn>
              <a:cxn ang="0">
                <a:pos x="54" y="47"/>
              </a:cxn>
              <a:cxn ang="0">
                <a:pos x="54" y="57"/>
              </a:cxn>
              <a:cxn ang="0">
                <a:pos x="56" y="65"/>
              </a:cxn>
              <a:cxn ang="0">
                <a:pos x="58" y="73"/>
              </a:cxn>
              <a:cxn ang="0">
                <a:pos x="60" y="81"/>
              </a:cxn>
              <a:cxn ang="0">
                <a:pos x="20" y="81"/>
              </a:cxn>
              <a:cxn ang="0">
                <a:pos x="14" y="80"/>
              </a:cxn>
              <a:cxn ang="0">
                <a:pos x="7" y="77"/>
              </a:cxn>
              <a:cxn ang="0">
                <a:pos x="5" y="74"/>
              </a:cxn>
              <a:cxn ang="0">
                <a:pos x="2" y="72"/>
              </a:cxn>
              <a:cxn ang="0">
                <a:pos x="1" y="70"/>
              </a:cxn>
              <a:cxn ang="0">
                <a:pos x="0" y="68"/>
              </a:cxn>
              <a:cxn ang="0">
                <a:pos x="7" y="12"/>
              </a:cxn>
              <a:cxn ang="0">
                <a:pos x="20" y="6"/>
              </a:cxn>
              <a:cxn ang="0">
                <a:pos x="34" y="0"/>
              </a:cxn>
              <a:cxn ang="0">
                <a:pos x="27" y="0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7" name="Freeform 469"/>
          <p:cNvSpPr>
            <a:spLocks/>
          </p:cNvSpPr>
          <p:nvPr>
            <p:custDataLst>
              <p:tags r:id="rId307"/>
            </p:custDataLst>
          </p:nvPr>
        </p:nvSpPr>
        <p:spPr bwMode="auto">
          <a:xfrm>
            <a:off x="5959476" y="1844676"/>
            <a:ext cx="161925" cy="66675"/>
          </a:xfrm>
          <a:custGeom>
            <a:avLst/>
            <a:gdLst/>
            <a:ahLst/>
            <a:cxnLst>
              <a:cxn ang="0">
                <a:pos x="250" y="117"/>
              </a:cxn>
              <a:cxn ang="0">
                <a:pos x="258" y="119"/>
              </a:cxn>
              <a:cxn ang="0">
                <a:pos x="277" y="123"/>
              </a:cxn>
              <a:cxn ang="0">
                <a:pos x="295" y="127"/>
              </a:cxn>
              <a:cxn ang="0">
                <a:pos x="303" y="129"/>
              </a:cxn>
              <a:cxn ang="0">
                <a:pos x="370" y="97"/>
              </a:cxn>
              <a:cxn ang="0">
                <a:pos x="358" y="75"/>
              </a:cxn>
              <a:cxn ang="0">
                <a:pos x="345" y="48"/>
              </a:cxn>
              <a:cxn ang="0">
                <a:pos x="335" y="27"/>
              </a:cxn>
              <a:cxn ang="0">
                <a:pos x="330" y="18"/>
              </a:cxn>
              <a:cxn ang="0">
                <a:pos x="300" y="15"/>
              </a:cxn>
              <a:cxn ang="0">
                <a:pos x="257" y="9"/>
              </a:cxn>
              <a:cxn ang="0">
                <a:pos x="214" y="2"/>
              </a:cxn>
              <a:cxn ang="0">
                <a:pos x="183" y="0"/>
              </a:cxn>
              <a:cxn ang="0">
                <a:pos x="179" y="0"/>
              </a:cxn>
              <a:cxn ang="0">
                <a:pos x="176" y="1"/>
              </a:cxn>
              <a:cxn ang="0">
                <a:pos x="172" y="2"/>
              </a:cxn>
              <a:cxn ang="0">
                <a:pos x="170" y="3"/>
              </a:cxn>
              <a:cxn ang="0">
                <a:pos x="162" y="7"/>
              </a:cxn>
              <a:cxn ang="0">
                <a:pos x="150" y="12"/>
              </a:cxn>
              <a:cxn ang="0">
                <a:pos x="147" y="21"/>
              </a:cxn>
              <a:cxn ang="0">
                <a:pos x="140" y="35"/>
              </a:cxn>
              <a:cxn ang="0">
                <a:pos x="134" y="48"/>
              </a:cxn>
              <a:cxn ang="0">
                <a:pos x="131" y="55"/>
              </a:cxn>
              <a:cxn ang="0">
                <a:pos x="122" y="54"/>
              </a:cxn>
              <a:cxn ang="0">
                <a:pos x="111" y="49"/>
              </a:cxn>
              <a:cxn ang="0">
                <a:pos x="98" y="44"/>
              </a:cxn>
              <a:cxn ang="0">
                <a:pos x="84" y="38"/>
              </a:cxn>
              <a:cxn ang="0">
                <a:pos x="60" y="26"/>
              </a:cxn>
              <a:cxn ang="0">
                <a:pos x="44" y="18"/>
              </a:cxn>
              <a:cxn ang="0">
                <a:pos x="32" y="25"/>
              </a:cxn>
              <a:cxn ang="0">
                <a:pos x="21" y="33"/>
              </a:cxn>
              <a:cxn ang="0">
                <a:pos x="16" y="37"/>
              </a:cxn>
              <a:cxn ang="0">
                <a:pos x="12" y="41"/>
              </a:cxn>
              <a:cxn ang="0">
                <a:pos x="9" y="46"/>
              </a:cxn>
              <a:cxn ang="0">
                <a:pos x="5" y="52"/>
              </a:cxn>
              <a:cxn ang="0">
                <a:pos x="3" y="57"/>
              </a:cxn>
              <a:cxn ang="0">
                <a:pos x="1" y="63"/>
              </a:cxn>
              <a:cxn ang="0">
                <a:pos x="0" y="69"/>
              </a:cxn>
              <a:cxn ang="0">
                <a:pos x="0" y="75"/>
              </a:cxn>
              <a:cxn ang="0">
                <a:pos x="1" y="82"/>
              </a:cxn>
              <a:cxn ang="0">
                <a:pos x="3" y="88"/>
              </a:cxn>
              <a:cxn ang="0">
                <a:pos x="6" y="96"/>
              </a:cxn>
              <a:cxn ang="0">
                <a:pos x="11" y="103"/>
              </a:cxn>
              <a:cxn ang="0">
                <a:pos x="20" y="101"/>
              </a:cxn>
              <a:cxn ang="0">
                <a:pos x="33" y="99"/>
              </a:cxn>
              <a:cxn ang="0">
                <a:pos x="50" y="97"/>
              </a:cxn>
              <a:cxn ang="0">
                <a:pos x="69" y="95"/>
              </a:cxn>
              <a:cxn ang="0">
                <a:pos x="102" y="92"/>
              </a:cxn>
              <a:cxn ang="0">
                <a:pos x="117" y="91"/>
              </a:cxn>
              <a:cxn ang="0">
                <a:pos x="137" y="92"/>
              </a:cxn>
              <a:cxn ang="0">
                <a:pos x="152" y="94"/>
              </a:cxn>
              <a:cxn ang="0">
                <a:pos x="166" y="97"/>
              </a:cxn>
              <a:cxn ang="0">
                <a:pos x="177" y="100"/>
              </a:cxn>
              <a:cxn ang="0">
                <a:pos x="189" y="104"/>
              </a:cxn>
              <a:cxn ang="0">
                <a:pos x="201" y="108"/>
              </a:cxn>
              <a:cxn ang="0">
                <a:pos x="217" y="110"/>
              </a:cxn>
              <a:cxn ang="0">
                <a:pos x="237" y="111"/>
              </a:cxn>
              <a:cxn ang="0">
                <a:pos x="237" y="117"/>
              </a:cxn>
              <a:cxn ang="0">
                <a:pos x="250" y="117"/>
              </a:cxn>
            </a:cxnLst>
            <a:rect l="0" t="0" r="r" b="b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18" name="Freeform 470"/>
          <p:cNvSpPr>
            <a:spLocks/>
          </p:cNvSpPr>
          <p:nvPr>
            <p:custDataLst>
              <p:tags r:id="rId308"/>
            </p:custDataLst>
          </p:nvPr>
        </p:nvSpPr>
        <p:spPr bwMode="auto">
          <a:xfrm>
            <a:off x="6370638" y="2565400"/>
            <a:ext cx="30162" cy="57150"/>
          </a:xfrm>
          <a:custGeom>
            <a:avLst/>
            <a:gdLst/>
            <a:ahLst/>
            <a:cxnLst>
              <a:cxn ang="0">
                <a:pos x="27" y="1"/>
              </a:cxn>
              <a:cxn ang="0">
                <a:pos x="34" y="0"/>
              </a:cxn>
              <a:cxn ang="0">
                <a:pos x="41" y="0"/>
              </a:cxn>
              <a:cxn ang="0">
                <a:pos x="47" y="2"/>
              </a:cxn>
              <a:cxn ang="0">
                <a:pos x="54" y="4"/>
              </a:cxn>
              <a:cxn ang="0">
                <a:pos x="60" y="6"/>
              </a:cxn>
              <a:cxn ang="0">
                <a:pos x="66" y="8"/>
              </a:cxn>
              <a:cxn ang="0">
                <a:pos x="73" y="8"/>
              </a:cxn>
              <a:cxn ang="0">
                <a:pos x="80" y="7"/>
              </a:cxn>
              <a:cxn ang="0">
                <a:pos x="80" y="38"/>
              </a:cxn>
              <a:cxn ang="0">
                <a:pos x="75" y="44"/>
              </a:cxn>
              <a:cxn ang="0">
                <a:pos x="69" y="51"/>
              </a:cxn>
              <a:cxn ang="0">
                <a:pos x="64" y="59"/>
              </a:cxn>
              <a:cxn ang="0">
                <a:pos x="58" y="68"/>
              </a:cxn>
              <a:cxn ang="0">
                <a:pos x="51" y="84"/>
              </a:cxn>
              <a:cxn ang="0">
                <a:pos x="47" y="94"/>
              </a:cxn>
              <a:cxn ang="0">
                <a:pos x="43" y="93"/>
              </a:cxn>
              <a:cxn ang="0">
                <a:pos x="40" y="92"/>
              </a:cxn>
              <a:cxn ang="0">
                <a:pos x="37" y="91"/>
              </a:cxn>
              <a:cxn ang="0">
                <a:pos x="34" y="89"/>
              </a:cxn>
              <a:cxn ang="0">
                <a:pos x="29" y="84"/>
              </a:cxn>
              <a:cxn ang="0">
                <a:pos x="23" y="78"/>
              </a:cxn>
              <a:cxn ang="0">
                <a:pos x="19" y="72"/>
              </a:cxn>
              <a:cxn ang="0">
                <a:pos x="13" y="65"/>
              </a:cxn>
              <a:cxn ang="0">
                <a:pos x="7" y="60"/>
              </a:cxn>
              <a:cxn ang="0">
                <a:pos x="0" y="56"/>
              </a:cxn>
              <a:cxn ang="0">
                <a:pos x="8" y="41"/>
              </a:cxn>
              <a:cxn ang="0">
                <a:pos x="13" y="29"/>
              </a:cxn>
              <a:cxn ang="0">
                <a:pos x="19" y="17"/>
              </a:cxn>
              <a:cxn ang="0">
                <a:pos x="27" y="1"/>
              </a:cxn>
            </a:cxnLst>
            <a:rect l="0" t="0" r="r" b="b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19" name="Freeform 471"/>
          <p:cNvSpPr>
            <a:spLocks/>
          </p:cNvSpPr>
          <p:nvPr>
            <p:custDataLst>
              <p:tags r:id="rId309"/>
            </p:custDataLst>
          </p:nvPr>
        </p:nvSpPr>
        <p:spPr bwMode="auto">
          <a:xfrm>
            <a:off x="6186488" y="4576763"/>
            <a:ext cx="61912" cy="57150"/>
          </a:xfrm>
          <a:custGeom>
            <a:avLst/>
            <a:gdLst/>
            <a:ahLst/>
            <a:cxnLst>
              <a:cxn ang="0">
                <a:pos x="3" y="55"/>
              </a:cxn>
              <a:cxn ang="0">
                <a:pos x="11" y="54"/>
              </a:cxn>
              <a:cxn ang="0">
                <a:pos x="18" y="53"/>
              </a:cxn>
              <a:cxn ang="0">
                <a:pos x="24" y="50"/>
              </a:cxn>
              <a:cxn ang="0">
                <a:pos x="31" y="47"/>
              </a:cxn>
              <a:cxn ang="0">
                <a:pos x="42" y="38"/>
              </a:cxn>
              <a:cxn ang="0">
                <a:pos x="52" y="28"/>
              </a:cxn>
              <a:cxn ang="0">
                <a:pos x="61" y="18"/>
              </a:cxn>
              <a:cxn ang="0">
                <a:pos x="71" y="8"/>
              </a:cxn>
              <a:cxn ang="0">
                <a:pos x="76" y="5"/>
              </a:cxn>
              <a:cxn ang="0">
                <a:pos x="82" y="2"/>
              </a:cxn>
              <a:cxn ang="0">
                <a:pos x="88" y="0"/>
              </a:cxn>
              <a:cxn ang="0">
                <a:pos x="96" y="0"/>
              </a:cxn>
              <a:cxn ang="0">
                <a:pos x="102" y="0"/>
              </a:cxn>
              <a:cxn ang="0">
                <a:pos x="110" y="3"/>
              </a:cxn>
              <a:cxn ang="0">
                <a:pos x="117" y="6"/>
              </a:cxn>
              <a:cxn ang="0">
                <a:pos x="123" y="11"/>
              </a:cxn>
              <a:cxn ang="0">
                <a:pos x="128" y="16"/>
              </a:cxn>
              <a:cxn ang="0">
                <a:pos x="132" y="24"/>
              </a:cxn>
              <a:cxn ang="0">
                <a:pos x="134" y="30"/>
              </a:cxn>
              <a:cxn ang="0">
                <a:pos x="135" y="37"/>
              </a:cxn>
              <a:cxn ang="0">
                <a:pos x="134" y="40"/>
              </a:cxn>
              <a:cxn ang="0">
                <a:pos x="132" y="43"/>
              </a:cxn>
              <a:cxn ang="0">
                <a:pos x="129" y="47"/>
              </a:cxn>
              <a:cxn ang="0">
                <a:pos x="124" y="51"/>
              </a:cxn>
              <a:cxn ang="0">
                <a:pos x="113" y="61"/>
              </a:cxn>
              <a:cxn ang="0">
                <a:pos x="100" y="72"/>
              </a:cxn>
              <a:cxn ang="0">
                <a:pos x="87" y="82"/>
              </a:cxn>
              <a:cxn ang="0">
                <a:pos x="74" y="91"/>
              </a:cxn>
              <a:cxn ang="0">
                <a:pos x="63" y="96"/>
              </a:cxn>
              <a:cxn ang="0">
                <a:pos x="55" y="98"/>
              </a:cxn>
              <a:cxn ang="0">
                <a:pos x="51" y="97"/>
              </a:cxn>
              <a:cxn ang="0">
                <a:pos x="43" y="92"/>
              </a:cxn>
              <a:cxn ang="0">
                <a:pos x="32" y="85"/>
              </a:cxn>
              <a:cxn ang="0">
                <a:pos x="21" y="77"/>
              </a:cxn>
              <a:cxn ang="0">
                <a:pos x="11" y="68"/>
              </a:cxn>
              <a:cxn ang="0">
                <a:pos x="5" y="62"/>
              </a:cxn>
              <a:cxn ang="0">
                <a:pos x="1" y="59"/>
              </a:cxn>
              <a:cxn ang="0">
                <a:pos x="0" y="57"/>
              </a:cxn>
              <a:cxn ang="0">
                <a:pos x="0" y="56"/>
              </a:cxn>
              <a:cxn ang="0">
                <a:pos x="3" y="55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0" name="Freeform 472"/>
          <p:cNvSpPr>
            <a:spLocks/>
          </p:cNvSpPr>
          <p:nvPr>
            <p:custDataLst>
              <p:tags r:id="rId310"/>
            </p:custDataLst>
          </p:nvPr>
        </p:nvSpPr>
        <p:spPr bwMode="auto">
          <a:xfrm>
            <a:off x="5957888" y="1892300"/>
            <a:ext cx="131762" cy="84138"/>
          </a:xfrm>
          <a:custGeom>
            <a:avLst/>
            <a:gdLst/>
            <a:ahLst/>
            <a:cxnLst>
              <a:cxn ang="0">
                <a:pos x="192" y="155"/>
              </a:cxn>
              <a:cxn ang="0">
                <a:pos x="194" y="151"/>
              </a:cxn>
              <a:cxn ang="0">
                <a:pos x="197" y="148"/>
              </a:cxn>
              <a:cxn ang="0">
                <a:pos x="200" y="145"/>
              </a:cxn>
              <a:cxn ang="0">
                <a:pos x="203" y="142"/>
              </a:cxn>
              <a:cxn ang="0">
                <a:pos x="211" y="137"/>
              </a:cxn>
              <a:cxn ang="0">
                <a:pos x="220" y="132"/>
              </a:cxn>
              <a:cxn ang="0">
                <a:pos x="238" y="123"/>
              </a:cxn>
              <a:cxn ang="0">
                <a:pos x="253" y="117"/>
              </a:cxn>
              <a:cxn ang="0">
                <a:pos x="255" y="109"/>
              </a:cxn>
              <a:cxn ang="0">
                <a:pos x="260" y="97"/>
              </a:cxn>
              <a:cxn ang="0">
                <a:pos x="264" y="91"/>
              </a:cxn>
              <a:cxn ang="0">
                <a:pos x="267" y="86"/>
              </a:cxn>
              <a:cxn ang="0">
                <a:pos x="269" y="82"/>
              </a:cxn>
              <a:cxn ang="0">
                <a:pos x="272" y="81"/>
              </a:cxn>
              <a:cxn ang="0">
                <a:pos x="312" y="44"/>
              </a:cxn>
              <a:cxn ang="0">
                <a:pos x="312" y="39"/>
              </a:cxn>
              <a:cxn ang="0">
                <a:pos x="310" y="35"/>
              </a:cxn>
              <a:cxn ang="0">
                <a:pos x="306" y="32"/>
              </a:cxn>
              <a:cxn ang="0">
                <a:pos x="302" y="30"/>
              </a:cxn>
              <a:cxn ang="0">
                <a:pos x="291" y="28"/>
              </a:cxn>
              <a:cxn ang="0">
                <a:pos x="280" y="27"/>
              </a:cxn>
              <a:cxn ang="0">
                <a:pos x="268" y="27"/>
              </a:cxn>
              <a:cxn ang="0">
                <a:pos x="259" y="27"/>
              </a:cxn>
              <a:cxn ang="0">
                <a:pos x="256" y="26"/>
              </a:cxn>
              <a:cxn ang="0">
                <a:pos x="253" y="25"/>
              </a:cxn>
              <a:cxn ang="0">
                <a:pos x="252" y="23"/>
              </a:cxn>
              <a:cxn ang="0">
                <a:pos x="253" y="20"/>
              </a:cxn>
              <a:cxn ang="0">
                <a:pos x="232" y="19"/>
              </a:cxn>
              <a:cxn ang="0">
                <a:pos x="216" y="17"/>
              </a:cxn>
              <a:cxn ang="0">
                <a:pos x="202" y="13"/>
              </a:cxn>
              <a:cxn ang="0">
                <a:pos x="189" y="9"/>
              </a:cxn>
              <a:cxn ang="0">
                <a:pos x="177" y="6"/>
              </a:cxn>
              <a:cxn ang="0">
                <a:pos x="163" y="3"/>
              </a:cxn>
              <a:cxn ang="0">
                <a:pos x="146" y="1"/>
              </a:cxn>
              <a:cxn ang="0">
                <a:pos x="126" y="0"/>
              </a:cxn>
              <a:cxn ang="0">
                <a:pos x="110" y="1"/>
              </a:cxn>
              <a:cxn ang="0">
                <a:pos x="74" y="4"/>
              </a:cxn>
              <a:cxn ang="0">
                <a:pos x="53" y="6"/>
              </a:cxn>
              <a:cxn ang="0">
                <a:pos x="34" y="8"/>
              </a:cxn>
              <a:cxn ang="0">
                <a:pos x="18" y="10"/>
              </a:cxn>
              <a:cxn ang="0">
                <a:pos x="7" y="12"/>
              </a:cxn>
              <a:cxn ang="0">
                <a:pos x="9" y="17"/>
              </a:cxn>
              <a:cxn ang="0">
                <a:pos x="11" y="19"/>
              </a:cxn>
              <a:cxn ang="0">
                <a:pos x="13" y="19"/>
              </a:cxn>
              <a:cxn ang="0">
                <a:pos x="15" y="20"/>
              </a:cxn>
              <a:cxn ang="0">
                <a:pos x="18" y="20"/>
              </a:cxn>
              <a:cxn ang="0">
                <a:pos x="19" y="20"/>
              </a:cxn>
              <a:cxn ang="0">
                <a:pos x="20" y="22"/>
              </a:cxn>
              <a:cxn ang="0">
                <a:pos x="20" y="26"/>
              </a:cxn>
              <a:cxn ang="0">
                <a:pos x="20" y="30"/>
              </a:cxn>
              <a:cxn ang="0">
                <a:pos x="19" y="35"/>
              </a:cxn>
              <a:cxn ang="0">
                <a:pos x="18" y="39"/>
              </a:cxn>
              <a:cxn ang="0">
                <a:pos x="15" y="42"/>
              </a:cxn>
              <a:cxn ang="0">
                <a:pos x="12" y="45"/>
              </a:cxn>
              <a:cxn ang="0">
                <a:pos x="9" y="48"/>
              </a:cxn>
              <a:cxn ang="0">
                <a:pos x="4" y="49"/>
              </a:cxn>
              <a:cxn ang="0">
                <a:pos x="0" y="50"/>
              </a:cxn>
              <a:cxn ang="0">
                <a:pos x="74" y="68"/>
              </a:cxn>
              <a:cxn ang="0">
                <a:pos x="87" y="111"/>
              </a:cxn>
              <a:cxn ang="0">
                <a:pos x="166" y="123"/>
              </a:cxn>
              <a:cxn ang="0">
                <a:pos x="192" y="155"/>
              </a:cxn>
            </a:cxnLst>
            <a:rect l="0" t="0" r="r" b="b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21" name="Freeform 473"/>
          <p:cNvSpPr>
            <a:spLocks/>
          </p:cNvSpPr>
          <p:nvPr>
            <p:custDataLst>
              <p:tags r:id="rId311"/>
            </p:custDataLst>
          </p:nvPr>
        </p:nvSpPr>
        <p:spPr bwMode="auto">
          <a:xfrm>
            <a:off x="5664200" y="2078039"/>
            <a:ext cx="19050" cy="60325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2" y="18"/>
              </a:cxn>
              <a:cxn ang="0">
                <a:pos x="1" y="14"/>
              </a:cxn>
              <a:cxn ang="0">
                <a:pos x="2" y="13"/>
              </a:cxn>
              <a:cxn ang="0">
                <a:pos x="3" y="13"/>
              </a:cxn>
              <a:cxn ang="0">
                <a:pos x="6" y="12"/>
              </a:cxn>
              <a:cxn ang="0">
                <a:pos x="13" y="12"/>
              </a:cxn>
              <a:cxn ang="0">
                <a:pos x="46" y="0"/>
              </a:cxn>
              <a:cxn ang="0">
                <a:pos x="46" y="50"/>
              </a:cxn>
              <a:cxn ang="0">
                <a:pos x="40" y="49"/>
              </a:cxn>
              <a:cxn ang="0">
                <a:pos x="33" y="45"/>
              </a:cxn>
              <a:cxn ang="0">
                <a:pos x="25" y="41"/>
              </a:cxn>
              <a:cxn ang="0">
                <a:pos x="17" y="37"/>
              </a:cxn>
              <a:cxn ang="0">
                <a:pos x="5" y="28"/>
              </a:cxn>
              <a:cxn ang="0">
                <a:pos x="0" y="25"/>
              </a:cxn>
            </a:cxnLst>
            <a:rect l="0" t="0" r="r" b="b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22" name="Freeform 474"/>
          <p:cNvSpPr>
            <a:spLocks/>
          </p:cNvSpPr>
          <p:nvPr>
            <p:custDataLst>
              <p:tags r:id="rId312"/>
            </p:custDataLst>
          </p:nvPr>
        </p:nvSpPr>
        <p:spPr bwMode="auto">
          <a:xfrm>
            <a:off x="6361113" y="3962400"/>
            <a:ext cx="69850" cy="241300"/>
          </a:xfrm>
          <a:custGeom>
            <a:avLst/>
            <a:gdLst/>
            <a:ahLst/>
            <a:cxnLst>
              <a:cxn ang="0">
                <a:pos x="10" y="282"/>
              </a:cxn>
              <a:cxn ang="0">
                <a:pos x="19" y="290"/>
              </a:cxn>
              <a:cxn ang="0">
                <a:pos x="37" y="300"/>
              </a:cxn>
              <a:cxn ang="0">
                <a:pos x="58" y="306"/>
              </a:cxn>
              <a:cxn ang="0">
                <a:pos x="70" y="312"/>
              </a:cxn>
              <a:cxn ang="0">
                <a:pos x="80" y="320"/>
              </a:cxn>
              <a:cxn ang="0">
                <a:pos x="86" y="331"/>
              </a:cxn>
              <a:cxn ang="0">
                <a:pos x="86" y="347"/>
              </a:cxn>
              <a:cxn ang="0">
                <a:pos x="78" y="363"/>
              </a:cxn>
              <a:cxn ang="0">
                <a:pos x="68" y="375"/>
              </a:cxn>
              <a:cxn ang="0">
                <a:pos x="62" y="388"/>
              </a:cxn>
              <a:cxn ang="0">
                <a:pos x="60" y="400"/>
              </a:cxn>
              <a:cxn ang="0">
                <a:pos x="64" y="411"/>
              </a:cxn>
              <a:cxn ang="0">
                <a:pos x="76" y="424"/>
              </a:cxn>
              <a:cxn ang="0">
                <a:pos x="104" y="445"/>
              </a:cxn>
              <a:cxn ang="0">
                <a:pos x="120" y="443"/>
              </a:cxn>
              <a:cxn ang="0">
                <a:pos x="120" y="423"/>
              </a:cxn>
              <a:cxn ang="0">
                <a:pos x="131" y="413"/>
              </a:cxn>
              <a:cxn ang="0">
                <a:pos x="145" y="407"/>
              </a:cxn>
              <a:cxn ang="0">
                <a:pos x="153" y="402"/>
              </a:cxn>
              <a:cxn ang="0">
                <a:pos x="160" y="393"/>
              </a:cxn>
              <a:cxn ang="0">
                <a:pos x="166" y="375"/>
              </a:cxn>
              <a:cxn ang="0">
                <a:pos x="165" y="350"/>
              </a:cxn>
              <a:cxn ang="0">
                <a:pos x="158" y="328"/>
              </a:cxn>
              <a:cxn ang="0">
                <a:pos x="148" y="307"/>
              </a:cxn>
              <a:cxn ang="0">
                <a:pos x="141" y="284"/>
              </a:cxn>
              <a:cxn ang="0">
                <a:pos x="135" y="269"/>
              </a:cxn>
              <a:cxn ang="0">
                <a:pos x="118" y="251"/>
              </a:cxn>
              <a:cxn ang="0">
                <a:pos x="97" y="224"/>
              </a:cxn>
              <a:cxn ang="0">
                <a:pos x="85" y="206"/>
              </a:cxn>
              <a:cxn ang="0">
                <a:pos x="80" y="195"/>
              </a:cxn>
              <a:cxn ang="0">
                <a:pos x="81" y="177"/>
              </a:cxn>
              <a:cxn ang="0">
                <a:pos x="88" y="147"/>
              </a:cxn>
              <a:cxn ang="0">
                <a:pos x="96" y="129"/>
              </a:cxn>
              <a:cxn ang="0">
                <a:pos x="98" y="113"/>
              </a:cxn>
              <a:cxn ang="0">
                <a:pos x="95" y="82"/>
              </a:cxn>
              <a:cxn ang="0">
                <a:pos x="92" y="45"/>
              </a:cxn>
              <a:cxn ang="0">
                <a:pos x="89" y="18"/>
              </a:cxn>
              <a:cxn ang="0">
                <a:pos x="71" y="8"/>
              </a:cxn>
              <a:cxn ang="0">
                <a:pos x="33" y="4"/>
              </a:cxn>
              <a:cxn ang="0">
                <a:pos x="12" y="10"/>
              </a:cxn>
              <a:cxn ang="0">
                <a:pos x="22" y="25"/>
              </a:cxn>
              <a:cxn ang="0">
                <a:pos x="33" y="30"/>
              </a:cxn>
              <a:cxn ang="0">
                <a:pos x="40" y="44"/>
              </a:cxn>
              <a:cxn ang="0">
                <a:pos x="40" y="64"/>
              </a:cxn>
              <a:cxn ang="0">
                <a:pos x="40" y="78"/>
              </a:cxn>
              <a:cxn ang="0">
                <a:pos x="36" y="85"/>
              </a:cxn>
              <a:cxn ang="0">
                <a:pos x="29" y="95"/>
              </a:cxn>
              <a:cxn ang="0">
                <a:pos x="15" y="109"/>
              </a:cxn>
              <a:cxn ang="0">
                <a:pos x="3" y="122"/>
              </a:cxn>
              <a:cxn ang="0">
                <a:pos x="7" y="277"/>
              </a:cxn>
            </a:cxnLst>
            <a:rect l="0" t="0" r="r" b="b"/>
            <a:pathLst>
              <a:path w="166" h="456">
                <a:moveTo>
                  <a:pt x="7" y="277"/>
                </a:moveTo>
                <a:lnTo>
                  <a:pt x="10" y="282"/>
                </a:lnTo>
                <a:lnTo>
                  <a:pt x="14" y="287"/>
                </a:lnTo>
                <a:lnTo>
                  <a:pt x="19" y="290"/>
                </a:lnTo>
                <a:lnTo>
                  <a:pt x="25" y="294"/>
                </a:lnTo>
                <a:lnTo>
                  <a:pt x="37" y="300"/>
                </a:lnTo>
                <a:lnTo>
                  <a:pt x="52" y="304"/>
                </a:lnTo>
                <a:lnTo>
                  <a:pt x="58" y="306"/>
                </a:lnTo>
                <a:lnTo>
                  <a:pt x="65" y="309"/>
                </a:lnTo>
                <a:lnTo>
                  <a:pt x="70" y="312"/>
                </a:lnTo>
                <a:lnTo>
                  <a:pt x="76" y="316"/>
                </a:lnTo>
                <a:lnTo>
                  <a:pt x="80" y="320"/>
                </a:lnTo>
                <a:lnTo>
                  <a:pt x="84" y="325"/>
                </a:lnTo>
                <a:lnTo>
                  <a:pt x="86" y="331"/>
                </a:lnTo>
                <a:lnTo>
                  <a:pt x="87" y="339"/>
                </a:lnTo>
                <a:lnTo>
                  <a:pt x="86" y="347"/>
                </a:lnTo>
                <a:lnTo>
                  <a:pt x="82" y="356"/>
                </a:lnTo>
                <a:lnTo>
                  <a:pt x="78" y="363"/>
                </a:lnTo>
                <a:lnTo>
                  <a:pt x="74" y="369"/>
                </a:lnTo>
                <a:lnTo>
                  <a:pt x="68" y="375"/>
                </a:lnTo>
                <a:lnTo>
                  <a:pt x="64" y="381"/>
                </a:lnTo>
                <a:lnTo>
                  <a:pt x="62" y="388"/>
                </a:lnTo>
                <a:lnTo>
                  <a:pt x="60" y="394"/>
                </a:lnTo>
                <a:lnTo>
                  <a:pt x="60" y="400"/>
                </a:lnTo>
                <a:lnTo>
                  <a:pt x="62" y="405"/>
                </a:lnTo>
                <a:lnTo>
                  <a:pt x="64" y="411"/>
                </a:lnTo>
                <a:lnTo>
                  <a:pt x="67" y="416"/>
                </a:lnTo>
                <a:lnTo>
                  <a:pt x="76" y="424"/>
                </a:lnTo>
                <a:lnTo>
                  <a:pt x="85" y="432"/>
                </a:lnTo>
                <a:lnTo>
                  <a:pt x="104" y="445"/>
                </a:lnTo>
                <a:lnTo>
                  <a:pt x="120" y="456"/>
                </a:lnTo>
                <a:lnTo>
                  <a:pt x="120" y="443"/>
                </a:lnTo>
                <a:lnTo>
                  <a:pt x="120" y="432"/>
                </a:lnTo>
                <a:lnTo>
                  <a:pt x="120" y="423"/>
                </a:lnTo>
                <a:lnTo>
                  <a:pt x="120" y="413"/>
                </a:lnTo>
                <a:lnTo>
                  <a:pt x="131" y="413"/>
                </a:lnTo>
                <a:lnTo>
                  <a:pt x="141" y="410"/>
                </a:lnTo>
                <a:lnTo>
                  <a:pt x="145" y="407"/>
                </a:lnTo>
                <a:lnTo>
                  <a:pt x="149" y="405"/>
                </a:lnTo>
                <a:lnTo>
                  <a:pt x="153" y="402"/>
                </a:lnTo>
                <a:lnTo>
                  <a:pt x="155" y="399"/>
                </a:lnTo>
                <a:lnTo>
                  <a:pt x="160" y="393"/>
                </a:lnTo>
                <a:lnTo>
                  <a:pt x="164" y="384"/>
                </a:lnTo>
                <a:lnTo>
                  <a:pt x="166" y="375"/>
                </a:lnTo>
                <a:lnTo>
                  <a:pt x="166" y="364"/>
                </a:lnTo>
                <a:lnTo>
                  <a:pt x="165" y="350"/>
                </a:lnTo>
                <a:lnTo>
                  <a:pt x="163" y="339"/>
                </a:lnTo>
                <a:lnTo>
                  <a:pt x="158" y="328"/>
                </a:lnTo>
                <a:lnTo>
                  <a:pt x="153" y="318"/>
                </a:lnTo>
                <a:lnTo>
                  <a:pt x="148" y="307"/>
                </a:lnTo>
                <a:lnTo>
                  <a:pt x="144" y="296"/>
                </a:lnTo>
                <a:lnTo>
                  <a:pt x="141" y="284"/>
                </a:lnTo>
                <a:lnTo>
                  <a:pt x="140" y="271"/>
                </a:lnTo>
                <a:lnTo>
                  <a:pt x="135" y="269"/>
                </a:lnTo>
                <a:lnTo>
                  <a:pt x="127" y="261"/>
                </a:lnTo>
                <a:lnTo>
                  <a:pt x="118" y="251"/>
                </a:lnTo>
                <a:lnTo>
                  <a:pt x="108" y="238"/>
                </a:lnTo>
                <a:lnTo>
                  <a:pt x="97" y="224"/>
                </a:lnTo>
                <a:lnTo>
                  <a:pt x="88" y="211"/>
                </a:lnTo>
                <a:lnTo>
                  <a:pt x="85" y="206"/>
                </a:lnTo>
                <a:lnTo>
                  <a:pt x="82" y="200"/>
                </a:lnTo>
                <a:lnTo>
                  <a:pt x="80" y="195"/>
                </a:lnTo>
                <a:lnTo>
                  <a:pt x="80" y="192"/>
                </a:lnTo>
                <a:lnTo>
                  <a:pt x="81" y="177"/>
                </a:lnTo>
                <a:lnTo>
                  <a:pt x="85" y="157"/>
                </a:lnTo>
                <a:lnTo>
                  <a:pt x="88" y="147"/>
                </a:lnTo>
                <a:lnTo>
                  <a:pt x="91" y="138"/>
                </a:lnTo>
                <a:lnTo>
                  <a:pt x="96" y="129"/>
                </a:lnTo>
                <a:lnTo>
                  <a:pt x="100" y="123"/>
                </a:lnTo>
                <a:lnTo>
                  <a:pt x="98" y="113"/>
                </a:lnTo>
                <a:lnTo>
                  <a:pt x="96" y="99"/>
                </a:lnTo>
                <a:lnTo>
                  <a:pt x="95" y="82"/>
                </a:lnTo>
                <a:lnTo>
                  <a:pt x="93" y="63"/>
                </a:lnTo>
                <a:lnTo>
                  <a:pt x="92" y="45"/>
                </a:lnTo>
                <a:lnTo>
                  <a:pt x="90" y="30"/>
                </a:lnTo>
                <a:lnTo>
                  <a:pt x="89" y="18"/>
                </a:lnTo>
                <a:lnTo>
                  <a:pt x="87" y="12"/>
                </a:lnTo>
                <a:lnTo>
                  <a:pt x="71" y="8"/>
                </a:lnTo>
                <a:lnTo>
                  <a:pt x="54" y="6"/>
                </a:lnTo>
                <a:lnTo>
                  <a:pt x="33" y="4"/>
                </a:lnTo>
                <a:lnTo>
                  <a:pt x="7" y="0"/>
                </a:lnTo>
                <a:lnTo>
                  <a:pt x="12" y="10"/>
                </a:lnTo>
                <a:lnTo>
                  <a:pt x="19" y="21"/>
                </a:lnTo>
                <a:lnTo>
                  <a:pt x="22" y="25"/>
                </a:lnTo>
                <a:lnTo>
                  <a:pt x="28" y="28"/>
                </a:lnTo>
                <a:lnTo>
                  <a:pt x="33" y="30"/>
                </a:lnTo>
                <a:lnTo>
                  <a:pt x="40" y="31"/>
                </a:lnTo>
                <a:lnTo>
                  <a:pt x="40" y="44"/>
                </a:lnTo>
                <a:lnTo>
                  <a:pt x="40" y="55"/>
                </a:lnTo>
                <a:lnTo>
                  <a:pt x="40" y="64"/>
                </a:lnTo>
                <a:lnTo>
                  <a:pt x="40" y="74"/>
                </a:lnTo>
                <a:lnTo>
                  <a:pt x="40" y="78"/>
                </a:lnTo>
                <a:lnTo>
                  <a:pt x="39" y="81"/>
                </a:lnTo>
                <a:lnTo>
                  <a:pt x="36" y="85"/>
                </a:lnTo>
                <a:lnTo>
                  <a:pt x="35" y="88"/>
                </a:lnTo>
                <a:lnTo>
                  <a:pt x="29" y="95"/>
                </a:lnTo>
                <a:lnTo>
                  <a:pt x="22" y="102"/>
                </a:lnTo>
                <a:lnTo>
                  <a:pt x="15" y="109"/>
                </a:lnTo>
                <a:lnTo>
                  <a:pt x="9" y="115"/>
                </a:lnTo>
                <a:lnTo>
                  <a:pt x="3" y="122"/>
                </a:lnTo>
                <a:lnTo>
                  <a:pt x="0" y="129"/>
                </a:lnTo>
                <a:lnTo>
                  <a:pt x="7" y="27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3" name="Freeform 475"/>
          <p:cNvSpPr>
            <a:spLocks/>
          </p:cNvSpPr>
          <p:nvPr>
            <p:custDataLst>
              <p:tags r:id="rId313"/>
            </p:custDataLst>
          </p:nvPr>
        </p:nvSpPr>
        <p:spPr bwMode="auto">
          <a:xfrm>
            <a:off x="5853114" y="2533650"/>
            <a:ext cx="14287" cy="57150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7" y="12"/>
              </a:cxn>
              <a:cxn ang="0">
                <a:pos x="27" y="19"/>
              </a:cxn>
              <a:cxn ang="0">
                <a:pos x="9" y="19"/>
              </a:cxn>
              <a:cxn ang="0">
                <a:pos x="0" y="19"/>
              </a:cxn>
              <a:cxn ang="0">
                <a:pos x="9" y="12"/>
              </a:cxn>
              <a:cxn ang="0">
                <a:pos x="27" y="0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4" name="Freeform 476"/>
          <p:cNvSpPr>
            <a:spLocks/>
          </p:cNvSpPr>
          <p:nvPr>
            <p:custDataLst>
              <p:tags r:id="rId314"/>
            </p:custDataLst>
          </p:nvPr>
        </p:nvSpPr>
        <p:spPr bwMode="auto">
          <a:xfrm>
            <a:off x="6172201" y="4154489"/>
            <a:ext cx="188913" cy="217487"/>
          </a:xfrm>
          <a:custGeom>
            <a:avLst/>
            <a:gdLst/>
            <a:ahLst/>
            <a:cxnLst>
              <a:cxn ang="0">
                <a:pos x="284" y="8"/>
              </a:cxn>
              <a:cxn ang="0">
                <a:pos x="320" y="27"/>
              </a:cxn>
              <a:cxn ang="0">
                <a:pos x="363" y="47"/>
              </a:cxn>
              <a:cxn ang="0">
                <a:pos x="395" y="58"/>
              </a:cxn>
              <a:cxn ang="0">
                <a:pos x="416" y="61"/>
              </a:cxn>
              <a:cxn ang="0">
                <a:pos x="425" y="81"/>
              </a:cxn>
              <a:cxn ang="0">
                <a:pos x="429" y="120"/>
              </a:cxn>
              <a:cxn ang="0">
                <a:pos x="434" y="157"/>
              </a:cxn>
              <a:cxn ang="0">
                <a:pos x="438" y="195"/>
              </a:cxn>
              <a:cxn ang="0">
                <a:pos x="438" y="223"/>
              </a:cxn>
              <a:cxn ang="0">
                <a:pos x="435" y="237"/>
              </a:cxn>
              <a:cxn ang="0">
                <a:pos x="425" y="259"/>
              </a:cxn>
              <a:cxn ang="0">
                <a:pos x="407" y="287"/>
              </a:cxn>
              <a:cxn ang="0">
                <a:pos x="391" y="307"/>
              </a:cxn>
              <a:cxn ang="0">
                <a:pos x="381" y="320"/>
              </a:cxn>
              <a:cxn ang="0">
                <a:pos x="374" y="332"/>
              </a:cxn>
              <a:cxn ang="0">
                <a:pos x="372" y="352"/>
              </a:cxn>
              <a:cxn ang="0">
                <a:pos x="359" y="372"/>
              </a:cxn>
              <a:cxn ang="0">
                <a:pos x="321" y="401"/>
              </a:cxn>
              <a:cxn ang="0">
                <a:pos x="205" y="388"/>
              </a:cxn>
              <a:cxn ang="0">
                <a:pos x="182" y="379"/>
              </a:cxn>
              <a:cxn ang="0">
                <a:pos x="165" y="370"/>
              </a:cxn>
              <a:cxn ang="0">
                <a:pos x="150" y="359"/>
              </a:cxn>
              <a:cxn ang="0">
                <a:pos x="139" y="346"/>
              </a:cxn>
              <a:cxn ang="0">
                <a:pos x="124" y="322"/>
              </a:cxn>
              <a:cxn ang="0">
                <a:pos x="108" y="296"/>
              </a:cxn>
              <a:cxn ang="0">
                <a:pos x="94" y="279"/>
              </a:cxn>
              <a:cxn ang="0">
                <a:pos x="72" y="259"/>
              </a:cxn>
              <a:cxn ang="0">
                <a:pos x="44" y="234"/>
              </a:cxn>
              <a:cxn ang="0">
                <a:pos x="24" y="213"/>
              </a:cxn>
              <a:cxn ang="0">
                <a:pos x="13" y="195"/>
              </a:cxn>
              <a:cxn ang="0">
                <a:pos x="4" y="176"/>
              </a:cxn>
              <a:cxn ang="0">
                <a:pos x="0" y="154"/>
              </a:cxn>
              <a:cxn ang="0">
                <a:pos x="18" y="141"/>
              </a:cxn>
              <a:cxn ang="0">
                <a:pos x="40" y="141"/>
              </a:cxn>
              <a:cxn ang="0">
                <a:pos x="53" y="141"/>
              </a:cxn>
              <a:cxn ang="0">
                <a:pos x="63" y="138"/>
              </a:cxn>
              <a:cxn ang="0">
                <a:pos x="77" y="131"/>
              </a:cxn>
              <a:cxn ang="0">
                <a:pos x="99" y="108"/>
              </a:cxn>
              <a:cxn ang="0">
                <a:pos x="117" y="87"/>
              </a:cxn>
              <a:cxn ang="0">
                <a:pos x="130" y="80"/>
              </a:cxn>
              <a:cxn ang="0">
                <a:pos x="150" y="71"/>
              </a:cxn>
              <a:cxn ang="0">
                <a:pos x="179" y="60"/>
              </a:cxn>
              <a:cxn ang="0">
                <a:pos x="203" y="50"/>
              </a:cxn>
              <a:cxn ang="0">
                <a:pos x="211" y="43"/>
              </a:cxn>
              <a:cxn ang="0">
                <a:pos x="210" y="38"/>
              </a:cxn>
              <a:cxn ang="0">
                <a:pos x="211" y="30"/>
              </a:cxn>
              <a:cxn ang="0">
                <a:pos x="213" y="17"/>
              </a:cxn>
              <a:cxn ang="0">
                <a:pos x="217" y="12"/>
              </a:cxn>
              <a:cxn ang="0">
                <a:pos x="225" y="12"/>
              </a:cxn>
              <a:cxn ang="0">
                <a:pos x="232" y="9"/>
              </a:cxn>
              <a:cxn ang="0">
                <a:pos x="236" y="4"/>
              </a:cxn>
              <a:cxn ang="0">
                <a:pos x="244" y="2"/>
              </a:cxn>
              <a:cxn ang="0">
                <a:pos x="251" y="3"/>
              </a:cxn>
              <a:cxn ang="0">
                <a:pos x="264" y="1"/>
              </a:cxn>
            </a:cxnLst>
            <a:rect l="0" t="0" r="r" b="b"/>
            <a:pathLst>
              <a:path w="438" h="406">
                <a:moveTo>
                  <a:pt x="272" y="0"/>
                </a:moveTo>
                <a:lnTo>
                  <a:pt x="284" y="8"/>
                </a:lnTo>
                <a:lnTo>
                  <a:pt x="301" y="17"/>
                </a:lnTo>
                <a:lnTo>
                  <a:pt x="320" y="27"/>
                </a:lnTo>
                <a:lnTo>
                  <a:pt x="341" y="37"/>
                </a:lnTo>
                <a:lnTo>
                  <a:pt x="363" y="47"/>
                </a:lnTo>
                <a:lnTo>
                  <a:pt x="385" y="55"/>
                </a:lnTo>
                <a:lnTo>
                  <a:pt x="395" y="58"/>
                </a:lnTo>
                <a:lnTo>
                  <a:pt x="406" y="60"/>
                </a:lnTo>
                <a:lnTo>
                  <a:pt x="416" y="61"/>
                </a:lnTo>
                <a:lnTo>
                  <a:pt x="425" y="61"/>
                </a:lnTo>
                <a:lnTo>
                  <a:pt x="425" y="81"/>
                </a:lnTo>
                <a:lnTo>
                  <a:pt x="427" y="101"/>
                </a:lnTo>
                <a:lnTo>
                  <a:pt x="429" y="120"/>
                </a:lnTo>
                <a:lnTo>
                  <a:pt x="432" y="138"/>
                </a:lnTo>
                <a:lnTo>
                  <a:pt x="434" y="157"/>
                </a:lnTo>
                <a:lnTo>
                  <a:pt x="436" y="176"/>
                </a:lnTo>
                <a:lnTo>
                  <a:pt x="438" y="195"/>
                </a:lnTo>
                <a:lnTo>
                  <a:pt x="438" y="216"/>
                </a:lnTo>
                <a:lnTo>
                  <a:pt x="438" y="223"/>
                </a:lnTo>
                <a:lnTo>
                  <a:pt x="436" y="230"/>
                </a:lnTo>
                <a:lnTo>
                  <a:pt x="435" y="237"/>
                </a:lnTo>
                <a:lnTo>
                  <a:pt x="432" y="245"/>
                </a:lnTo>
                <a:lnTo>
                  <a:pt x="425" y="259"/>
                </a:lnTo>
                <a:lnTo>
                  <a:pt x="416" y="274"/>
                </a:lnTo>
                <a:lnTo>
                  <a:pt x="407" y="287"/>
                </a:lnTo>
                <a:lnTo>
                  <a:pt x="399" y="298"/>
                </a:lnTo>
                <a:lnTo>
                  <a:pt x="391" y="307"/>
                </a:lnTo>
                <a:lnTo>
                  <a:pt x="385" y="314"/>
                </a:lnTo>
                <a:lnTo>
                  <a:pt x="381" y="320"/>
                </a:lnTo>
                <a:lnTo>
                  <a:pt x="378" y="326"/>
                </a:lnTo>
                <a:lnTo>
                  <a:pt x="374" y="332"/>
                </a:lnTo>
                <a:lnTo>
                  <a:pt x="373" y="339"/>
                </a:lnTo>
                <a:lnTo>
                  <a:pt x="372" y="352"/>
                </a:lnTo>
                <a:lnTo>
                  <a:pt x="372" y="363"/>
                </a:lnTo>
                <a:lnTo>
                  <a:pt x="359" y="372"/>
                </a:lnTo>
                <a:lnTo>
                  <a:pt x="339" y="387"/>
                </a:lnTo>
                <a:lnTo>
                  <a:pt x="321" y="401"/>
                </a:lnTo>
                <a:lnTo>
                  <a:pt x="312" y="406"/>
                </a:lnTo>
                <a:lnTo>
                  <a:pt x="205" y="388"/>
                </a:lnTo>
                <a:lnTo>
                  <a:pt x="192" y="382"/>
                </a:lnTo>
                <a:lnTo>
                  <a:pt x="182" y="379"/>
                </a:lnTo>
                <a:lnTo>
                  <a:pt x="172" y="376"/>
                </a:lnTo>
                <a:lnTo>
                  <a:pt x="165" y="370"/>
                </a:lnTo>
                <a:lnTo>
                  <a:pt x="157" y="365"/>
                </a:lnTo>
                <a:lnTo>
                  <a:pt x="150" y="359"/>
                </a:lnTo>
                <a:lnTo>
                  <a:pt x="145" y="353"/>
                </a:lnTo>
                <a:lnTo>
                  <a:pt x="139" y="346"/>
                </a:lnTo>
                <a:lnTo>
                  <a:pt x="134" y="338"/>
                </a:lnTo>
                <a:lnTo>
                  <a:pt x="124" y="322"/>
                </a:lnTo>
                <a:lnTo>
                  <a:pt x="114" y="304"/>
                </a:lnTo>
                <a:lnTo>
                  <a:pt x="108" y="296"/>
                </a:lnTo>
                <a:lnTo>
                  <a:pt x="101" y="288"/>
                </a:lnTo>
                <a:lnTo>
                  <a:pt x="94" y="279"/>
                </a:lnTo>
                <a:lnTo>
                  <a:pt x="86" y="271"/>
                </a:lnTo>
                <a:lnTo>
                  <a:pt x="72" y="259"/>
                </a:lnTo>
                <a:lnTo>
                  <a:pt x="58" y="247"/>
                </a:lnTo>
                <a:lnTo>
                  <a:pt x="44" y="234"/>
                </a:lnTo>
                <a:lnTo>
                  <a:pt x="31" y="220"/>
                </a:lnTo>
                <a:lnTo>
                  <a:pt x="24" y="213"/>
                </a:lnTo>
                <a:lnTo>
                  <a:pt x="19" y="204"/>
                </a:lnTo>
                <a:lnTo>
                  <a:pt x="13" y="195"/>
                </a:lnTo>
                <a:lnTo>
                  <a:pt x="9" y="186"/>
                </a:lnTo>
                <a:lnTo>
                  <a:pt x="4" y="176"/>
                </a:lnTo>
                <a:lnTo>
                  <a:pt x="2" y="166"/>
                </a:lnTo>
                <a:lnTo>
                  <a:pt x="0" y="154"/>
                </a:lnTo>
                <a:lnTo>
                  <a:pt x="0" y="141"/>
                </a:lnTo>
                <a:lnTo>
                  <a:pt x="18" y="141"/>
                </a:lnTo>
                <a:lnTo>
                  <a:pt x="31" y="141"/>
                </a:lnTo>
                <a:lnTo>
                  <a:pt x="40" y="141"/>
                </a:lnTo>
                <a:lnTo>
                  <a:pt x="46" y="141"/>
                </a:lnTo>
                <a:lnTo>
                  <a:pt x="53" y="141"/>
                </a:lnTo>
                <a:lnTo>
                  <a:pt x="58" y="140"/>
                </a:lnTo>
                <a:lnTo>
                  <a:pt x="63" y="138"/>
                </a:lnTo>
                <a:lnTo>
                  <a:pt x="68" y="136"/>
                </a:lnTo>
                <a:lnTo>
                  <a:pt x="77" y="131"/>
                </a:lnTo>
                <a:lnTo>
                  <a:pt x="85" y="124"/>
                </a:lnTo>
                <a:lnTo>
                  <a:pt x="99" y="108"/>
                </a:lnTo>
                <a:lnTo>
                  <a:pt x="113" y="92"/>
                </a:lnTo>
                <a:lnTo>
                  <a:pt x="117" y="87"/>
                </a:lnTo>
                <a:lnTo>
                  <a:pt x="124" y="83"/>
                </a:lnTo>
                <a:lnTo>
                  <a:pt x="130" y="80"/>
                </a:lnTo>
                <a:lnTo>
                  <a:pt x="136" y="77"/>
                </a:lnTo>
                <a:lnTo>
                  <a:pt x="150" y="71"/>
                </a:lnTo>
                <a:lnTo>
                  <a:pt x="165" y="65"/>
                </a:lnTo>
                <a:lnTo>
                  <a:pt x="179" y="60"/>
                </a:lnTo>
                <a:lnTo>
                  <a:pt x="192" y="55"/>
                </a:lnTo>
                <a:lnTo>
                  <a:pt x="203" y="50"/>
                </a:lnTo>
                <a:lnTo>
                  <a:pt x="212" y="43"/>
                </a:lnTo>
                <a:lnTo>
                  <a:pt x="211" y="43"/>
                </a:lnTo>
                <a:lnTo>
                  <a:pt x="210" y="41"/>
                </a:lnTo>
                <a:lnTo>
                  <a:pt x="210" y="38"/>
                </a:lnTo>
                <a:lnTo>
                  <a:pt x="210" y="36"/>
                </a:lnTo>
                <a:lnTo>
                  <a:pt x="211" y="30"/>
                </a:lnTo>
                <a:lnTo>
                  <a:pt x="212" y="24"/>
                </a:lnTo>
                <a:lnTo>
                  <a:pt x="213" y="17"/>
                </a:lnTo>
                <a:lnTo>
                  <a:pt x="214" y="14"/>
                </a:lnTo>
                <a:lnTo>
                  <a:pt x="217" y="12"/>
                </a:lnTo>
                <a:lnTo>
                  <a:pt x="221" y="12"/>
                </a:lnTo>
                <a:lnTo>
                  <a:pt x="225" y="12"/>
                </a:lnTo>
                <a:lnTo>
                  <a:pt x="229" y="11"/>
                </a:lnTo>
                <a:lnTo>
                  <a:pt x="232" y="9"/>
                </a:lnTo>
                <a:lnTo>
                  <a:pt x="234" y="7"/>
                </a:lnTo>
                <a:lnTo>
                  <a:pt x="236" y="4"/>
                </a:lnTo>
                <a:lnTo>
                  <a:pt x="239" y="0"/>
                </a:lnTo>
                <a:lnTo>
                  <a:pt x="244" y="2"/>
                </a:lnTo>
                <a:lnTo>
                  <a:pt x="248" y="3"/>
                </a:lnTo>
                <a:lnTo>
                  <a:pt x="251" y="3"/>
                </a:lnTo>
                <a:lnTo>
                  <a:pt x="256" y="2"/>
                </a:lnTo>
                <a:lnTo>
                  <a:pt x="264" y="1"/>
                </a:lnTo>
                <a:lnTo>
                  <a:pt x="27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5" name="Freeform 477"/>
          <p:cNvSpPr>
            <a:spLocks/>
          </p:cNvSpPr>
          <p:nvPr>
            <p:custDataLst>
              <p:tags r:id="rId315"/>
            </p:custDataLst>
          </p:nvPr>
        </p:nvSpPr>
        <p:spPr bwMode="auto">
          <a:xfrm>
            <a:off x="6084889" y="3930650"/>
            <a:ext cx="293687" cy="300038"/>
          </a:xfrm>
          <a:custGeom>
            <a:avLst/>
            <a:gdLst/>
            <a:ahLst/>
            <a:cxnLst>
              <a:cxn ang="0">
                <a:pos x="513" y="8"/>
              </a:cxn>
              <a:cxn ang="0">
                <a:pos x="552" y="26"/>
              </a:cxn>
              <a:cxn ang="0">
                <a:pos x="645" y="63"/>
              </a:cxn>
              <a:cxn ang="0">
                <a:pos x="660" y="88"/>
              </a:cxn>
              <a:cxn ang="0">
                <a:pos x="678" y="94"/>
              </a:cxn>
              <a:cxn ang="0">
                <a:pos x="678" y="127"/>
              </a:cxn>
              <a:cxn ang="0">
                <a:pos x="677" y="144"/>
              </a:cxn>
              <a:cxn ang="0">
                <a:pos x="667" y="158"/>
              </a:cxn>
              <a:cxn ang="0">
                <a:pos x="647" y="178"/>
              </a:cxn>
              <a:cxn ang="0">
                <a:pos x="638" y="346"/>
              </a:cxn>
              <a:cxn ang="0">
                <a:pos x="461" y="388"/>
              </a:cxn>
              <a:cxn ang="0">
                <a:pos x="461" y="415"/>
              </a:cxn>
              <a:cxn ang="0">
                <a:pos x="455" y="435"/>
              </a:cxn>
              <a:cxn ang="0">
                <a:pos x="444" y="435"/>
              </a:cxn>
              <a:cxn ang="0">
                <a:pos x="434" y="440"/>
              </a:cxn>
              <a:cxn ang="0">
                <a:pos x="425" y="445"/>
              </a:cxn>
              <a:cxn ang="0">
                <a:pos x="414" y="447"/>
              </a:cxn>
              <a:cxn ang="0">
                <a:pos x="411" y="463"/>
              </a:cxn>
              <a:cxn ang="0">
                <a:pos x="410" y="474"/>
              </a:cxn>
              <a:cxn ang="0">
                <a:pos x="403" y="483"/>
              </a:cxn>
              <a:cxn ang="0">
                <a:pos x="365" y="498"/>
              </a:cxn>
              <a:cxn ang="0">
                <a:pos x="330" y="513"/>
              </a:cxn>
              <a:cxn ang="0">
                <a:pos x="313" y="525"/>
              </a:cxn>
              <a:cxn ang="0">
                <a:pos x="277" y="564"/>
              </a:cxn>
              <a:cxn ang="0">
                <a:pos x="258" y="573"/>
              </a:cxn>
              <a:cxn ang="0">
                <a:pos x="238" y="574"/>
              </a:cxn>
              <a:cxn ang="0">
                <a:pos x="193" y="574"/>
              </a:cxn>
              <a:cxn ang="0">
                <a:pos x="186" y="559"/>
              </a:cxn>
              <a:cxn ang="0">
                <a:pos x="165" y="547"/>
              </a:cxn>
              <a:cxn ang="0">
                <a:pos x="133" y="545"/>
              </a:cxn>
              <a:cxn ang="0">
                <a:pos x="93" y="556"/>
              </a:cxn>
              <a:cxn ang="0">
                <a:pos x="33" y="527"/>
              </a:cxn>
              <a:cxn ang="0">
                <a:pos x="0" y="285"/>
              </a:cxn>
              <a:cxn ang="0">
                <a:pos x="73" y="286"/>
              </a:cxn>
              <a:cxn ang="0">
                <a:pos x="103" y="282"/>
              </a:cxn>
              <a:cxn ang="0">
                <a:pos x="119" y="275"/>
              </a:cxn>
              <a:cxn ang="0">
                <a:pos x="129" y="256"/>
              </a:cxn>
              <a:cxn ang="0">
                <a:pos x="131" y="229"/>
              </a:cxn>
              <a:cxn ang="0">
                <a:pos x="126" y="185"/>
              </a:cxn>
              <a:cxn ang="0">
                <a:pos x="130" y="165"/>
              </a:cxn>
              <a:cxn ang="0">
                <a:pos x="140" y="171"/>
              </a:cxn>
              <a:cxn ang="0">
                <a:pos x="174" y="175"/>
              </a:cxn>
              <a:cxn ang="0">
                <a:pos x="188" y="186"/>
              </a:cxn>
              <a:cxn ang="0">
                <a:pos x="195" y="201"/>
              </a:cxn>
              <a:cxn ang="0">
                <a:pos x="208" y="210"/>
              </a:cxn>
              <a:cxn ang="0">
                <a:pos x="241" y="217"/>
              </a:cxn>
              <a:cxn ang="0">
                <a:pos x="269" y="214"/>
              </a:cxn>
              <a:cxn ang="0">
                <a:pos x="301" y="199"/>
              </a:cxn>
              <a:cxn ang="0">
                <a:pos x="319" y="196"/>
              </a:cxn>
              <a:cxn ang="0">
                <a:pos x="331" y="193"/>
              </a:cxn>
              <a:cxn ang="0">
                <a:pos x="343" y="190"/>
              </a:cxn>
              <a:cxn ang="0">
                <a:pos x="357" y="182"/>
              </a:cxn>
              <a:cxn ang="0">
                <a:pos x="368" y="168"/>
              </a:cxn>
              <a:cxn ang="0">
                <a:pos x="383" y="126"/>
              </a:cxn>
              <a:cxn ang="0">
                <a:pos x="403" y="47"/>
              </a:cxn>
              <a:cxn ang="0">
                <a:pos x="414" y="10"/>
              </a:cxn>
              <a:cxn ang="0">
                <a:pos x="431" y="6"/>
              </a:cxn>
              <a:cxn ang="0">
                <a:pos x="453" y="8"/>
              </a:cxn>
              <a:cxn ang="0">
                <a:pos x="482" y="1"/>
              </a:cxn>
            </a:cxnLst>
            <a:rect l="0" t="0" r="r" b="b"/>
            <a:pathLst>
              <a:path w="678" h="574">
                <a:moveTo>
                  <a:pt x="505" y="1"/>
                </a:moveTo>
                <a:lnTo>
                  <a:pt x="507" y="4"/>
                </a:lnTo>
                <a:lnTo>
                  <a:pt x="513" y="8"/>
                </a:lnTo>
                <a:lnTo>
                  <a:pt x="521" y="12"/>
                </a:lnTo>
                <a:lnTo>
                  <a:pt x="529" y="16"/>
                </a:lnTo>
                <a:lnTo>
                  <a:pt x="552" y="26"/>
                </a:lnTo>
                <a:lnTo>
                  <a:pt x="578" y="37"/>
                </a:lnTo>
                <a:lnTo>
                  <a:pt x="624" y="55"/>
                </a:lnTo>
                <a:lnTo>
                  <a:pt x="645" y="63"/>
                </a:lnTo>
                <a:lnTo>
                  <a:pt x="650" y="73"/>
                </a:lnTo>
                <a:lnTo>
                  <a:pt x="657" y="84"/>
                </a:lnTo>
                <a:lnTo>
                  <a:pt x="660" y="88"/>
                </a:lnTo>
                <a:lnTo>
                  <a:pt x="666" y="91"/>
                </a:lnTo>
                <a:lnTo>
                  <a:pt x="671" y="93"/>
                </a:lnTo>
                <a:lnTo>
                  <a:pt x="678" y="94"/>
                </a:lnTo>
                <a:lnTo>
                  <a:pt x="678" y="107"/>
                </a:lnTo>
                <a:lnTo>
                  <a:pt x="678" y="118"/>
                </a:lnTo>
                <a:lnTo>
                  <a:pt x="678" y="127"/>
                </a:lnTo>
                <a:lnTo>
                  <a:pt x="678" y="137"/>
                </a:lnTo>
                <a:lnTo>
                  <a:pt x="678" y="141"/>
                </a:lnTo>
                <a:lnTo>
                  <a:pt x="677" y="144"/>
                </a:lnTo>
                <a:lnTo>
                  <a:pt x="674" y="148"/>
                </a:lnTo>
                <a:lnTo>
                  <a:pt x="673" y="151"/>
                </a:lnTo>
                <a:lnTo>
                  <a:pt x="667" y="158"/>
                </a:lnTo>
                <a:lnTo>
                  <a:pt x="660" y="165"/>
                </a:lnTo>
                <a:lnTo>
                  <a:pt x="653" y="172"/>
                </a:lnTo>
                <a:lnTo>
                  <a:pt x="647" y="178"/>
                </a:lnTo>
                <a:lnTo>
                  <a:pt x="641" y="185"/>
                </a:lnTo>
                <a:lnTo>
                  <a:pt x="638" y="192"/>
                </a:lnTo>
                <a:lnTo>
                  <a:pt x="638" y="346"/>
                </a:lnTo>
                <a:lnTo>
                  <a:pt x="466" y="378"/>
                </a:lnTo>
                <a:lnTo>
                  <a:pt x="464" y="382"/>
                </a:lnTo>
                <a:lnTo>
                  <a:pt x="461" y="388"/>
                </a:lnTo>
                <a:lnTo>
                  <a:pt x="460" y="394"/>
                </a:lnTo>
                <a:lnTo>
                  <a:pt x="460" y="400"/>
                </a:lnTo>
                <a:lnTo>
                  <a:pt x="461" y="415"/>
                </a:lnTo>
                <a:lnTo>
                  <a:pt x="466" y="433"/>
                </a:lnTo>
                <a:lnTo>
                  <a:pt x="460" y="434"/>
                </a:lnTo>
                <a:lnTo>
                  <a:pt x="455" y="435"/>
                </a:lnTo>
                <a:lnTo>
                  <a:pt x="451" y="436"/>
                </a:lnTo>
                <a:lnTo>
                  <a:pt x="448" y="436"/>
                </a:lnTo>
                <a:lnTo>
                  <a:pt x="444" y="435"/>
                </a:lnTo>
                <a:lnTo>
                  <a:pt x="439" y="433"/>
                </a:lnTo>
                <a:lnTo>
                  <a:pt x="436" y="437"/>
                </a:lnTo>
                <a:lnTo>
                  <a:pt x="434" y="440"/>
                </a:lnTo>
                <a:lnTo>
                  <a:pt x="432" y="442"/>
                </a:lnTo>
                <a:lnTo>
                  <a:pt x="429" y="444"/>
                </a:lnTo>
                <a:lnTo>
                  <a:pt x="425" y="445"/>
                </a:lnTo>
                <a:lnTo>
                  <a:pt x="421" y="445"/>
                </a:lnTo>
                <a:lnTo>
                  <a:pt x="417" y="445"/>
                </a:lnTo>
                <a:lnTo>
                  <a:pt x="414" y="447"/>
                </a:lnTo>
                <a:lnTo>
                  <a:pt x="413" y="450"/>
                </a:lnTo>
                <a:lnTo>
                  <a:pt x="412" y="457"/>
                </a:lnTo>
                <a:lnTo>
                  <a:pt x="411" y="463"/>
                </a:lnTo>
                <a:lnTo>
                  <a:pt x="410" y="469"/>
                </a:lnTo>
                <a:lnTo>
                  <a:pt x="410" y="471"/>
                </a:lnTo>
                <a:lnTo>
                  <a:pt x="410" y="474"/>
                </a:lnTo>
                <a:lnTo>
                  <a:pt x="411" y="476"/>
                </a:lnTo>
                <a:lnTo>
                  <a:pt x="412" y="476"/>
                </a:lnTo>
                <a:lnTo>
                  <a:pt x="403" y="483"/>
                </a:lnTo>
                <a:lnTo>
                  <a:pt x="392" y="488"/>
                </a:lnTo>
                <a:lnTo>
                  <a:pt x="379" y="493"/>
                </a:lnTo>
                <a:lnTo>
                  <a:pt x="365" y="498"/>
                </a:lnTo>
                <a:lnTo>
                  <a:pt x="350" y="504"/>
                </a:lnTo>
                <a:lnTo>
                  <a:pt x="336" y="510"/>
                </a:lnTo>
                <a:lnTo>
                  <a:pt x="330" y="513"/>
                </a:lnTo>
                <a:lnTo>
                  <a:pt x="324" y="516"/>
                </a:lnTo>
                <a:lnTo>
                  <a:pt x="317" y="520"/>
                </a:lnTo>
                <a:lnTo>
                  <a:pt x="313" y="525"/>
                </a:lnTo>
                <a:lnTo>
                  <a:pt x="299" y="541"/>
                </a:lnTo>
                <a:lnTo>
                  <a:pt x="285" y="557"/>
                </a:lnTo>
                <a:lnTo>
                  <a:pt x="277" y="564"/>
                </a:lnTo>
                <a:lnTo>
                  <a:pt x="268" y="569"/>
                </a:lnTo>
                <a:lnTo>
                  <a:pt x="263" y="571"/>
                </a:lnTo>
                <a:lnTo>
                  <a:pt x="258" y="573"/>
                </a:lnTo>
                <a:lnTo>
                  <a:pt x="253" y="574"/>
                </a:lnTo>
                <a:lnTo>
                  <a:pt x="246" y="574"/>
                </a:lnTo>
                <a:lnTo>
                  <a:pt x="238" y="574"/>
                </a:lnTo>
                <a:lnTo>
                  <a:pt x="227" y="574"/>
                </a:lnTo>
                <a:lnTo>
                  <a:pt x="212" y="574"/>
                </a:lnTo>
                <a:lnTo>
                  <a:pt x="193" y="574"/>
                </a:lnTo>
                <a:lnTo>
                  <a:pt x="192" y="569"/>
                </a:lnTo>
                <a:lnTo>
                  <a:pt x="189" y="564"/>
                </a:lnTo>
                <a:lnTo>
                  <a:pt x="186" y="559"/>
                </a:lnTo>
                <a:lnTo>
                  <a:pt x="180" y="554"/>
                </a:lnTo>
                <a:lnTo>
                  <a:pt x="173" y="550"/>
                </a:lnTo>
                <a:lnTo>
                  <a:pt x="165" y="547"/>
                </a:lnTo>
                <a:lnTo>
                  <a:pt x="156" y="545"/>
                </a:lnTo>
                <a:lnTo>
                  <a:pt x="146" y="544"/>
                </a:lnTo>
                <a:lnTo>
                  <a:pt x="133" y="545"/>
                </a:lnTo>
                <a:lnTo>
                  <a:pt x="120" y="548"/>
                </a:lnTo>
                <a:lnTo>
                  <a:pt x="108" y="552"/>
                </a:lnTo>
                <a:lnTo>
                  <a:pt x="93" y="556"/>
                </a:lnTo>
                <a:lnTo>
                  <a:pt x="61" y="556"/>
                </a:lnTo>
                <a:lnTo>
                  <a:pt x="48" y="544"/>
                </a:lnTo>
                <a:lnTo>
                  <a:pt x="33" y="527"/>
                </a:lnTo>
                <a:lnTo>
                  <a:pt x="17" y="510"/>
                </a:lnTo>
                <a:lnTo>
                  <a:pt x="0" y="494"/>
                </a:lnTo>
                <a:lnTo>
                  <a:pt x="0" y="285"/>
                </a:lnTo>
                <a:lnTo>
                  <a:pt x="21" y="286"/>
                </a:lnTo>
                <a:lnTo>
                  <a:pt x="54" y="286"/>
                </a:lnTo>
                <a:lnTo>
                  <a:pt x="73" y="286"/>
                </a:lnTo>
                <a:lnTo>
                  <a:pt x="89" y="285"/>
                </a:lnTo>
                <a:lnTo>
                  <a:pt x="97" y="284"/>
                </a:lnTo>
                <a:lnTo>
                  <a:pt x="103" y="282"/>
                </a:lnTo>
                <a:lnTo>
                  <a:pt x="109" y="281"/>
                </a:lnTo>
                <a:lnTo>
                  <a:pt x="113" y="279"/>
                </a:lnTo>
                <a:lnTo>
                  <a:pt x="119" y="275"/>
                </a:lnTo>
                <a:lnTo>
                  <a:pt x="123" y="269"/>
                </a:lnTo>
                <a:lnTo>
                  <a:pt x="126" y="263"/>
                </a:lnTo>
                <a:lnTo>
                  <a:pt x="129" y="256"/>
                </a:lnTo>
                <a:lnTo>
                  <a:pt x="130" y="247"/>
                </a:lnTo>
                <a:lnTo>
                  <a:pt x="131" y="238"/>
                </a:lnTo>
                <a:lnTo>
                  <a:pt x="131" y="229"/>
                </a:lnTo>
                <a:lnTo>
                  <a:pt x="130" y="220"/>
                </a:lnTo>
                <a:lnTo>
                  <a:pt x="129" y="202"/>
                </a:lnTo>
                <a:lnTo>
                  <a:pt x="126" y="185"/>
                </a:lnTo>
                <a:lnTo>
                  <a:pt x="125" y="171"/>
                </a:lnTo>
                <a:lnTo>
                  <a:pt x="126" y="162"/>
                </a:lnTo>
                <a:lnTo>
                  <a:pt x="130" y="165"/>
                </a:lnTo>
                <a:lnTo>
                  <a:pt x="132" y="168"/>
                </a:lnTo>
                <a:lnTo>
                  <a:pt x="136" y="170"/>
                </a:lnTo>
                <a:lnTo>
                  <a:pt x="140" y="171"/>
                </a:lnTo>
                <a:lnTo>
                  <a:pt x="147" y="174"/>
                </a:lnTo>
                <a:lnTo>
                  <a:pt x="156" y="175"/>
                </a:lnTo>
                <a:lnTo>
                  <a:pt x="174" y="175"/>
                </a:lnTo>
                <a:lnTo>
                  <a:pt x="187" y="174"/>
                </a:lnTo>
                <a:lnTo>
                  <a:pt x="187" y="180"/>
                </a:lnTo>
                <a:lnTo>
                  <a:pt x="188" y="186"/>
                </a:lnTo>
                <a:lnTo>
                  <a:pt x="190" y="191"/>
                </a:lnTo>
                <a:lnTo>
                  <a:pt x="192" y="197"/>
                </a:lnTo>
                <a:lnTo>
                  <a:pt x="195" y="201"/>
                </a:lnTo>
                <a:lnTo>
                  <a:pt x="199" y="204"/>
                </a:lnTo>
                <a:lnTo>
                  <a:pt x="202" y="207"/>
                </a:lnTo>
                <a:lnTo>
                  <a:pt x="208" y="210"/>
                </a:lnTo>
                <a:lnTo>
                  <a:pt x="218" y="213"/>
                </a:lnTo>
                <a:lnTo>
                  <a:pt x="229" y="216"/>
                </a:lnTo>
                <a:lnTo>
                  <a:pt x="241" y="217"/>
                </a:lnTo>
                <a:lnTo>
                  <a:pt x="253" y="217"/>
                </a:lnTo>
                <a:lnTo>
                  <a:pt x="260" y="216"/>
                </a:lnTo>
                <a:lnTo>
                  <a:pt x="269" y="214"/>
                </a:lnTo>
                <a:lnTo>
                  <a:pt x="277" y="211"/>
                </a:lnTo>
                <a:lnTo>
                  <a:pt x="286" y="207"/>
                </a:lnTo>
                <a:lnTo>
                  <a:pt x="301" y="199"/>
                </a:lnTo>
                <a:lnTo>
                  <a:pt x="313" y="192"/>
                </a:lnTo>
                <a:lnTo>
                  <a:pt x="315" y="195"/>
                </a:lnTo>
                <a:lnTo>
                  <a:pt x="319" y="196"/>
                </a:lnTo>
                <a:lnTo>
                  <a:pt x="322" y="196"/>
                </a:lnTo>
                <a:lnTo>
                  <a:pt x="325" y="195"/>
                </a:lnTo>
                <a:lnTo>
                  <a:pt x="331" y="193"/>
                </a:lnTo>
                <a:lnTo>
                  <a:pt x="333" y="192"/>
                </a:lnTo>
                <a:lnTo>
                  <a:pt x="338" y="192"/>
                </a:lnTo>
                <a:lnTo>
                  <a:pt x="343" y="190"/>
                </a:lnTo>
                <a:lnTo>
                  <a:pt x="348" y="188"/>
                </a:lnTo>
                <a:lnTo>
                  <a:pt x="353" y="185"/>
                </a:lnTo>
                <a:lnTo>
                  <a:pt x="357" y="182"/>
                </a:lnTo>
                <a:lnTo>
                  <a:pt x="360" y="178"/>
                </a:lnTo>
                <a:lnTo>
                  <a:pt x="364" y="173"/>
                </a:lnTo>
                <a:lnTo>
                  <a:pt x="368" y="168"/>
                </a:lnTo>
                <a:lnTo>
                  <a:pt x="373" y="156"/>
                </a:lnTo>
                <a:lnTo>
                  <a:pt x="379" y="142"/>
                </a:lnTo>
                <a:lnTo>
                  <a:pt x="383" y="126"/>
                </a:lnTo>
                <a:lnTo>
                  <a:pt x="388" y="111"/>
                </a:lnTo>
                <a:lnTo>
                  <a:pt x="395" y="78"/>
                </a:lnTo>
                <a:lnTo>
                  <a:pt x="403" y="47"/>
                </a:lnTo>
                <a:lnTo>
                  <a:pt x="406" y="33"/>
                </a:lnTo>
                <a:lnTo>
                  <a:pt x="410" y="20"/>
                </a:lnTo>
                <a:lnTo>
                  <a:pt x="414" y="10"/>
                </a:lnTo>
                <a:lnTo>
                  <a:pt x="418" y="1"/>
                </a:lnTo>
                <a:lnTo>
                  <a:pt x="425" y="4"/>
                </a:lnTo>
                <a:lnTo>
                  <a:pt x="431" y="6"/>
                </a:lnTo>
                <a:lnTo>
                  <a:pt x="436" y="8"/>
                </a:lnTo>
                <a:lnTo>
                  <a:pt x="442" y="8"/>
                </a:lnTo>
                <a:lnTo>
                  <a:pt x="453" y="8"/>
                </a:lnTo>
                <a:lnTo>
                  <a:pt x="462" y="6"/>
                </a:lnTo>
                <a:lnTo>
                  <a:pt x="472" y="4"/>
                </a:lnTo>
                <a:lnTo>
                  <a:pt x="482" y="1"/>
                </a:lnTo>
                <a:lnTo>
                  <a:pt x="493" y="0"/>
                </a:lnTo>
                <a:lnTo>
                  <a:pt x="505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6" name="Freeform 478"/>
          <p:cNvSpPr>
            <a:spLocks/>
          </p:cNvSpPr>
          <p:nvPr>
            <p:custDataLst>
              <p:tags r:id="rId316"/>
            </p:custDataLst>
          </p:nvPr>
        </p:nvSpPr>
        <p:spPr bwMode="auto">
          <a:xfrm>
            <a:off x="5821364" y="4203700"/>
            <a:ext cx="350837" cy="381000"/>
          </a:xfrm>
          <a:custGeom>
            <a:avLst/>
            <a:gdLst/>
            <a:ahLst/>
            <a:cxnLst>
              <a:cxn ang="0">
                <a:pos x="797" y="42"/>
              </a:cxn>
              <a:cxn ang="0">
                <a:pos x="766" y="26"/>
              </a:cxn>
              <a:cxn ang="0">
                <a:pos x="718" y="33"/>
              </a:cxn>
              <a:cxn ang="0">
                <a:pos x="634" y="44"/>
              </a:cxn>
              <a:cxn ang="0">
                <a:pos x="604" y="55"/>
              </a:cxn>
              <a:cxn ang="0">
                <a:pos x="280" y="40"/>
              </a:cxn>
              <a:cxn ang="0">
                <a:pos x="232" y="37"/>
              </a:cxn>
              <a:cxn ang="0">
                <a:pos x="172" y="17"/>
              </a:cxn>
              <a:cxn ang="0">
                <a:pos x="116" y="0"/>
              </a:cxn>
              <a:cxn ang="0">
                <a:pos x="83" y="5"/>
              </a:cxn>
              <a:cxn ang="0">
                <a:pos x="53" y="24"/>
              </a:cxn>
              <a:cxn ang="0">
                <a:pos x="0" y="55"/>
              </a:cxn>
              <a:cxn ang="0">
                <a:pos x="7" y="68"/>
              </a:cxn>
              <a:cxn ang="0">
                <a:pos x="26" y="74"/>
              </a:cxn>
              <a:cxn ang="0">
                <a:pos x="36" y="129"/>
              </a:cxn>
              <a:cxn ang="0">
                <a:pos x="60" y="192"/>
              </a:cxn>
              <a:cxn ang="0">
                <a:pos x="109" y="276"/>
              </a:cxn>
              <a:cxn ang="0">
                <a:pos x="133" y="300"/>
              </a:cxn>
              <a:cxn ang="0">
                <a:pos x="159" y="302"/>
              </a:cxn>
              <a:cxn ang="0">
                <a:pos x="159" y="332"/>
              </a:cxn>
              <a:cxn ang="0">
                <a:pos x="152" y="359"/>
              </a:cxn>
              <a:cxn ang="0">
                <a:pos x="146" y="394"/>
              </a:cxn>
              <a:cxn ang="0">
                <a:pos x="150" y="425"/>
              </a:cxn>
              <a:cxn ang="0">
                <a:pos x="173" y="484"/>
              </a:cxn>
              <a:cxn ang="0">
                <a:pos x="179" y="518"/>
              </a:cxn>
              <a:cxn ang="0">
                <a:pos x="187" y="606"/>
              </a:cxn>
              <a:cxn ang="0">
                <a:pos x="204" y="647"/>
              </a:cxn>
              <a:cxn ang="0">
                <a:pos x="231" y="690"/>
              </a:cxn>
              <a:cxn ang="0">
                <a:pos x="245" y="700"/>
              </a:cxn>
              <a:cxn ang="0">
                <a:pos x="259" y="715"/>
              </a:cxn>
              <a:cxn ang="0">
                <a:pos x="265" y="678"/>
              </a:cxn>
              <a:cxn ang="0">
                <a:pos x="308" y="696"/>
              </a:cxn>
              <a:cxn ang="0">
                <a:pos x="328" y="713"/>
              </a:cxn>
              <a:cxn ang="0">
                <a:pos x="372" y="726"/>
              </a:cxn>
              <a:cxn ang="0">
                <a:pos x="407" y="723"/>
              </a:cxn>
              <a:cxn ang="0">
                <a:pos x="429" y="710"/>
              </a:cxn>
              <a:cxn ang="0">
                <a:pos x="452" y="675"/>
              </a:cxn>
              <a:cxn ang="0">
                <a:pos x="463" y="529"/>
              </a:cxn>
              <a:cxn ang="0">
                <a:pos x="465" y="480"/>
              </a:cxn>
              <a:cxn ang="0">
                <a:pos x="471" y="469"/>
              </a:cxn>
              <a:cxn ang="0">
                <a:pos x="463" y="426"/>
              </a:cxn>
              <a:cxn ang="0">
                <a:pos x="469" y="368"/>
              </a:cxn>
              <a:cxn ang="0">
                <a:pos x="500" y="330"/>
              </a:cxn>
              <a:cxn ang="0">
                <a:pos x="525" y="320"/>
              </a:cxn>
              <a:cxn ang="0">
                <a:pos x="538" y="232"/>
              </a:cxn>
              <a:cxn ang="0">
                <a:pos x="551" y="148"/>
              </a:cxn>
              <a:cxn ang="0">
                <a:pos x="541" y="124"/>
              </a:cxn>
              <a:cxn ang="0">
                <a:pos x="531" y="99"/>
              </a:cxn>
              <a:cxn ang="0">
                <a:pos x="539" y="86"/>
              </a:cxn>
              <a:cxn ang="0">
                <a:pos x="617" y="80"/>
              </a:cxn>
              <a:cxn ang="0">
                <a:pos x="708" y="63"/>
              </a:cxn>
              <a:cxn ang="0">
                <a:pos x="803" y="61"/>
              </a:cxn>
            </a:cxnLst>
            <a:rect l="0" t="0" r="r" b="b"/>
            <a:pathLst>
              <a:path w="810" h="727">
                <a:moveTo>
                  <a:pt x="810" y="61"/>
                </a:moveTo>
                <a:lnTo>
                  <a:pt x="807" y="54"/>
                </a:lnTo>
                <a:lnTo>
                  <a:pt x="802" y="48"/>
                </a:lnTo>
                <a:lnTo>
                  <a:pt x="797" y="42"/>
                </a:lnTo>
                <a:lnTo>
                  <a:pt x="790" y="36"/>
                </a:lnTo>
                <a:lnTo>
                  <a:pt x="784" y="32"/>
                </a:lnTo>
                <a:lnTo>
                  <a:pt x="775" y="28"/>
                </a:lnTo>
                <a:lnTo>
                  <a:pt x="766" y="26"/>
                </a:lnTo>
                <a:lnTo>
                  <a:pt x="756" y="25"/>
                </a:lnTo>
                <a:lnTo>
                  <a:pt x="743" y="26"/>
                </a:lnTo>
                <a:lnTo>
                  <a:pt x="730" y="29"/>
                </a:lnTo>
                <a:lnTo>
                  <a:pt x="718" y="33"/>
                </a:lnTo>
                <a:lnTo>
                  <a:pt x="703" y="37"/>
                </a:lnTo>
                <a:lnTo>
                  <a:pt x="671" y="37"/>
                </a:lnTo>
                <a:lnTo>
                  <a:pt x="651" y="41"/>
                </a:lnTo>
                <a:lnTo>
                  <a:pt x="634" y="44"/>
                </a:lnTo>
                <a:lnTo>
                  <a:pt x="627" y="46"/>
                </a:lnTo>
                <a:lnTo>
                  <a:pt x="619" y="48"/>
                </a:lnTo>
                <a:lnTo>
                  <a:pt x="611" y="51"/>
                </a:lnTo>
                <a:lnTo>
                  <a:pt x="604" y="55"/>
                </a:lnTo>
                <a:lnTo>
                  <a:pt x="411" y="55"/>
                </a:lnTo>
                <a:lnTo>
                  <a:pt x="411" y="37"/>
                </a:lnTo>
                <a:lnTo>
                  <a:pt x="292" y="37"/>
                </a:lnTo>
                <a:lnTo>
                  <a:pt x="280" y="40"/>
                </a:lnTo>
                <a:lnTo>
                  <a:pt x="269" y="41"/>
                </a:lnTo>
                <a:lnTo>
                  <a:pt x="257" y="40"/>
                </a:lnTo>
                <a:lnTo>
                  <a:pt x="245" y="39"/>
                </a:lnTo>
                <a:lnTo>
                  <a:pt x="232" y="37"/>
                </a:lnTo>
                <a:lnTo>
                  <a:pt x="220" y="34"/>
                </a:lnTo>
                <a:lnTo>
                  <a:pt x="208" y="30"/>
                </a:lnTo>
                <a:lnTo>
                  <a:pt x="196" y="26"/>
                </a:lnTo>
                <a:lnTo>
                  <a:pt x="172" y="17"/>
                </a:lnTo>
                <a:lnTo>
                  <a:pt x="149" y="8"/>
                </a:lnTo>
                <a:lnTo>
                  <a:pt x="137" y="5"/>
                </a:lnTo>
                <a:lnTo>
                  <a:pt x="126" y="2"/>
                </a:lnTo>
                <a:lnTo>
                  <a:pt x="116" y="0"/>
                </a:lnTo>
                <a:lnTo>
                  <a:pt x="105" y="0"/>
                </a:lnTo>
                <a:lnTo>
                  <a:pt x="97" y="0"/>
                </a:lnTo>
                <a:lnTo>
                  <a:pt x="91" y="2"/>
                </a:lnTo>
                <a:lnTo>
                  <a:pt x="83" y="5"/>
                </a:lnTo>
                <a:lnTo>
                  <a:pt x="75" y="8"/>
                </a:lnTo>
                <a:lnTo>
                  <a:pt x="68" y="13"/>
                </a:lnTo>
                <a:lnTo>
                  <a:pt x="60" y="19"/>
                </a:lnTo>
                <a:lnTo>
                  <a:pt x="53" y="24"/>
                </a:lnTo>
                <a:lnTo>
                  <a:pt x="46" y="31"/>
                </a:lnTo>
                <a:lnTo>
                  <a:pt x="6" y="31"/>
                </a:lnTo>
                <a:lnTo>
                  <a:pt x="3" y="45"/>
                </a:lnTo>
                <a:lnTo>
                  <a:pt x="0" y="55"/>
                </a:lnTo>
                <a:lnTo>
                  <a:pt x="0" y="58"/>
                </a:lnTo>
                <a:lnTo>
                  <a:pt x="2" y="61"/>
                </a:lnTo>
                <a:lnTo>
                  <a:pt x="4" y="64"/>
                </a:lnTo>
                <a:lnTo>
                  <a:pt x="7" y="68"/>
                </a:lnTo>
                <a:lnTo>
                  <a:pt x="12" y="70"/>
                </a:lnTo>
                <a:lnTo>
                  <a:pt x="16" y="72"/>
                </a:lnTo>
                <a:lnTo>
                  <a:pt x="21" y="74"/>
                </a:lnTo>
                <a:lnTo>
                  <a:pt x="26" y="74"/>
                </a:lnTo>
                <a:lnTo>
                  <a:pt x="26" y="86"/>
                </a:lnTo>
                <a:lnTo>
                  <a:pt x="28" y="99"/>
                </a:lnTo>
                <a:lnTo>
                  <a:pt x="32" y="113"/>
                </a:lnTo>
                <a:lnTo>
                  <a:pt x="36" y="129"/>
                </a:lnTo>
                <a:lnTo>
                  <a:pt x="40" y="144"/>
                </a:lnTo>
                <a:lnTo>
                  <a:pt x="47" y="160"/>
                </a:lnTo>
                <a:lnTo>
                  <a:pt x="53" y="175"/>
                </a:lnTo>
                <a:lnTo>
                  <a:pt x="60" y="192"/>
                </a:lnTo>
                <a:lnTo>
                  <a:pt x="77" y="223"/>
                </a:lnTo>
                <a:lnTo>
                  <a:pt x="93" y="252"/>
                </a:lnTo>
                <a:lnTo>
                  <a:pt x="102" y="265"/>
                </a:lnTo>
                <a:lnTo>
                  <a:pt x="109" y="276"/>
                </a:lnTo>
                <a:lnTo>
                  <a:pt x="117" y="286"/>
                </a:lnTo>
                <a:lnTo>
                  <a:pt x="125" y="296"/>
                </a:lnTo>
                <a:lnTo>
                  <a:pt x="128" y="298"/>
                </a:lnTo>
                <a:lnTo>
                  <a:pt x="133" y="300"/>
                </a:lnTo>
                <a:lnTo>
                  <a:pt x="137" y="301"/>
                </a:lnTo>
                <a:lnTo>
                  <a:pt x="142" y="301"/>
                </a:lnTo>
                <a:lnTo>
                  <a:pt x="151" y="302"/>
                </a:lnTo>
                <a:lnTo>
                  <a:pt x="159" y="302"/>
                </a:lnTo>
                <a:lnTo>
                  <a:pt x="159" y="309"/>
                </a:lnTo>
                <a:lnTo>
                  <a:pt x="159" y="317"/>
                </a:lnTo>
                <a:lnTo>
                  <a:pt x="159" y="326"/>
                </a:lnTo>
                <a:lnTo>
                  <a:pt x="159" y="332"/>
                </a:lnTo>
                <a:lnTo>
                  <a:pt x="158" y="339"/>
                </a:lnTo>
                <a:lnTo>
                  <a:pt x="157" y="346"/>
                </a:lnTo>
                <a:lnTo>
                  <a:pt x="154" y="353"/>
                </a:lnTo>
                <a:lnTo>
                  <a:pt x="152" y="359"/>
                </a:lnTo>
                <a:lnTo>
                  <a:pt x="149" y="366"/>
                </a:lnTo>
                <a:lnTo>
                  <a:pt x="147" y="374"/>
                </a:lnTo>
                <a:lnTo>
                  <a:pt x="146" y="383"/>
                </a:lnTo>
                <a:lnTo>
                  <a:pt x="146" y="394"/>
                </a:lnTo>
                <a:lnTo>
                  <a:pt x="146" y="403"/>
                </a:lnTo>
                <a:lnTo>
                  <a:pt x="147" y="410"/>
                </a:lnTo>
                <a:lnTo>
                  <a:pt x="148" y="418"/>
                </a:lnTo>
                <a:lnTo>
                  <a:pt x="150" y="425"/>
                </a:lnTo>
                <a:lnTo>
                  <a:pt x="156" y="439"/>
                </a:lnTo>
                <a:lnTo>
                  <a:pt x="162" y="453"/>
                </a:lnTo>
                <a:lnTo>
                  <a:pt x="168" y="469"/>
                </a:lnTo>
                <a:lnTo>
                  <a:pt x="173" y="484"/>
                </a:lnTo>
                <a:lnTo>
                  <a:pt x="175" y="491"/>
                </a:lnTo>
                <a:lnTo>
                  <a:pt x="178" y="500"/>
                </a:lnTo>
                <a:lnTo>
                  <a:pt x="179" y="508"/>
                </a:lnTo>
                <a:lnTo>
                  <a:pt x="179" y="518"/>
                </a:lnTo>
                <a:lnTo>
                  <a:pt x="179" y="542"/>
                </a:lnTo>
                <a:lnTo>
                  <a:pt x="180" y="564"/>
                </a:lnTo>
                <a:lnTo>
                  <a:pt x="183" y="586"/>
                </a:lnTo>
                <a:lnTo>
                  <a:pt x="187" y="606"/>
                </a:lnTo>
                <a:lnTo>
                  <a:pt x="191" y="616"/>
                </a:lnTo>
                <a:lnTo>
                  <a:pt x="194" y="627"/>
                </a:lnTo>
                <a:lnTo>
                  <a:pt x="198" y="637"/>
                </a:lnTo>
                <a:lnTo>
                  <a:pt x="204" y="647"/>
                </a:lnTo>
                <a:lnTo>
                  <a:pt x="209" y="657"/>
                </a:lnTo>
                <a:lnTo>
                  <a:pt x="216" y="667"/>
                </a:lnTo>
                <a:lnTo>
                  <a:pt x="224" y="679"/>
                </a:lnTo>
                <a:lnTo>
                  <a:pt x="231" y="690"/>
                </a:lnTo>
                <a:lnTo>
                  <a:pt x="235" y="696"/>
                </a:lnTo>
                <a:lnTo>
                  <a:pt x="238" y="698"/>
                </a:lnTo>
                <a:lnTo>
                  <a:pt x="241" y="700"/>
                </a:lnTo>
                <a:lnTo>
                  <a:pt x="245" y="700"/>
                </a:lnTo>
                <a:lnTo>
                  <a:pt x="249" y="701"/>
                </a:lnTo>
                <a:lnTo>
                  <a:pt x="252" y="703"/>
                </a:lnTo>
                <a:lnTo>
                  <a:pt x="256" y="707"/>
                </a:lnTo>
                <a:lnTo>
                  <a:pt x="259" y="715"/>
                </a:lnTo>
                <a:lnTo>
                  <a:pt x="259" y="708"/>
                </a:lnTo>
                <a:lnTo>
                  <a:pt x="262" y="699"/>
                </a:lnTo>
                <a:lnTo>
                  <a:pt x="264" y="688"/>
                </a:lnTo>
                <a:lnTo>
                  <a:pt x="265" y="678"/>
                </a:lnTo>
                <a:lnTo>
                  <a:pt x="298" y="678"/>
                </a:lnTo>
                <a:lnTo>
                  <a:pt x="301" y="685"/>
                </a:lnTo>
                <a:lnTo>
                  <a:pt x="304" y="691"/>
                </a:lnTo>
                <a:lnTo>
                  <a:pt x="308" y="696"/>
                </a:lnTo>
                <a:lnTo>
                  <a:pt x="313" y="701"/>
                </a:lnTo>
                <a:lnTo>
                  <a:pt x="317" y="706"/>
                </a:lnTo>
                <a:lnTo>
                  <a:pt x="322" y="710"/>
                </a:lnTo>
                <a:lnTo>
                  <a:pt x="328" y="713"/>
                </a:lnTo>
                <a:lnTo>
                  <a:pt x="333" y="716"/>
                </a:lnTo>
                <a:lnTo>
                  <a:pt x="346" y="721"/>
                </a:lnTo>
                <a:lnTo>
                  <a:pt x="359" y="724"/>
                </a:lnTo>
                <a:lnTo>
                  <a:pt x="372" y="726"/>
                </a:lnTo>
                <a:lnTo>
                  <a:pt x="384" y="727"/>
                </a:lnTo>
                <a:lnTo>
                  <a:pt x="393" y="726"/>
                </a:lnTo>
                <a:lnTo>
                  <a:pt x="400" y="725"/>
                </a:lnTo>
                <a:lnTo>
                  <a:pt x="407" y="723"/>
                </a:lnTo>
                <a:lnTo>
                  <a:pt x="414" y="721"/>
                </a:lnTo>
                <a:lnTo>
                  <a:pt x="419" y="718"/>
                </a:lnTo>
                <a:lnTo>
                  <a:pt x="425" y="714"/>
                </a:lnTo>
                <a:lnTo>
                  <a:pt x="429" y="710"/>
                </a:lnTo>
                <a:lnTo>
                  <a:pt x="433" y="706"/>
                </a:lnTo>
                <a:lnTo>
                  <a:pt x="441" y="696"/>
                </a:lnTo>
                <a:lnTo>
                  <a:pt x="447" y="686"/>
                </a:lnTo>
                <a:lnTo>
                  <a:pt x="452" y="675"/>
                </a:lnTo>
                <a:lnTo>
                  <a:pt x="458" y="665"/>
                </a:lnTo>
                <a:lnTo>
                  <a:pt x="458" y="554"/>
                </a:lnTo>
                <a:lnTo>
                  <a:pt x="462" y="542"/>
                </a:lnTo>
                <a:lnTo>
                  <a:pt x="463" y="529"/>
                </a:lnTo>
                <a:lnTo>
                  <a:pt x="464" y="516"/>
                </a:lnTo>
                <a:lnTo>
                  <a:pt x="464" y="502"/>
                </a:lnTo>
                <a:lnTo>
                  <a:pt x="464" y="490"/>
                </a:lnTo>
                <a:lnTo>
                  <a:pt x="465" y="480"/>
                </a:lnTo>
                <a:lnTo>
                  <a:pt x="466" y="476"/>
                </a:lnTo>
                <a:lnTo>
                  <a:pt x="467" y="473"/>
                </a:lnTo>
                <a:lnTo>
                  <a:pt x="469" y="470"/>
                </a:lnTo>
                <a:lnTo>
                  <a:pt x="471" y="469"/>
                </a:lnTo>
                <a:lnTo>
                  <a:pt x="466" y="456"/>
                </a:lnTo>
                <a:lnTo>
                  <a:pt x="464" y="444"/>
                </a:lnTo>
                <a:lnTo>
                  <a:pt x="463" y="435"/>
                </a:lnTo>
                <a:lnTo>
                  <a:pt x="463" y="426"/>
                </a:lnTo>
                <a:lnTo>
                  <a:pt x="463" y="409"/>
                </a:lnTo>
                <a:lnTo>
                  <a:pt x="464" y="388"/>
                </a:lnTo>
                <a:lnTo>
                  <a:pt x="465" y="378"/>
                </a:lnTo>
                <a:lnTo>
                  <a:pt x="469" y="368"/>
                </a:lnTo>
                <a:lnTo>
                  <a:pt x="474" y="358"/>
                </a:lnTo>
                <a:lnTo>
                  <a:pt x="482" y="348"/>
                </a:lnTo>
                <a:lnTo>
                  <a:pt x="490" y="338"/>
                </a:lnTo>
                <a:lnTo>
                  <a:pt x="500" y="330"/>
                </a:lnTo>
                <a:lnTo>
                  <a:pt x="506" y="327"/>
                </a:lnTo>
                <a:lnTo>
                  <a:pt x="511" y="324"/>
                </a:lnTo>
                <a:lnTo>
                  <a:pt x="518" y="322"/>
                </a:lnTo>
                <a:lnTo>
                  <a:pt x="525" y="320"/>
                </a:lnTo>
                <a:lnTo>
                  <a:pt x="526" y="298"/>
                </a:lnTo>
                <a:lnTo>
                  <a:pt x="528" y="275"/>
                </a:lnTo>
                <a:lnTo>
                  <a:pt x="532" y="254"/>
                </a:lnTo>
                <a:lnTo>
                  <a:pt x="538" y="232"/>
                </a:lnTo>
                <a:lnTo>
                  <a:pt x="542" y="211"/>
                </a:lnTo>
                <a:lnTo>
                  <a:pt x="546" y="190"/>
                </a:lnTo>
                <a:lnTo>
                  <a:pt x="550" y="168"/>
                </a:lnTo>
                <a:lnTo>
                  <a:pt x="551" y="148"/>
                </a:lnTo>
                <a:lnTo>
                  <a:pt x="550" y="141"/>
                </a:lnTo>
                <a:lnTo>
                  <a:pt x="548" y="135"/>
                </a:lnTo>
                <a:lnTo>
                  <a:pt x="544" y="129"/>
                </a:lnTo>
                <a:lnTo>
                  <a:pt x="541" y="124"/>
                </a:lnTo>
                <a:lnTo>
                  <a:pt x="537" y="117"/>
                </a:lnTo>
                <a:lnTo>
                  <a:pt x="533" y="111"/>
                </a:lnTo>
                <a:lnTo>
                  <a:pt x="531" y="105"/>
                </a:lnTo>
                <a:lnTo>
                  <a:pt x="531" y="99"/>
                </a:lnTo>
                <a:lnTo>
                  <a:pt x="531" y="94"/>
                </a:lnTo>
                <a:lnTo>
                  <a:pt x="532" y="91"/>
                </a:lnTo>
                <a:lnTo>
                  <a:pt x="535" y="88"/>
                </a:lnTo>
                <a:lnTo>
                  <a:pt x="539" y="86"/>
                </a:lnTo>
                <a:lnTo>
                  <a:pt x="548" y="84"/>
                </a:lnTo>
                <a:lnTo>
                  <a:pt x="559" y="83"/>
                </a:lnTo>
                <a:lnTo>
                  <a:pt x="587" y="82"/>
                </a:lnTo>
                <a:lnTo>
                  <a:pt x="617" y="80"/>
                </a:lnTo>
                <a:lnTo>
                  <a:pt x="640" y="74"/>
                </a:lnTo>
                <a:lnTo>
                  <a:pt x="662" y="70"/>
                </a:lnTo>
                <a:lnTo>
                  <a:pt x="685" y="67"/>
                </a:lnTo>
                <a:lnTo>
                  <a:pt x="708" y="63"/>
                </a:lnTo>
                <a:lnTo>
                  <a:pt x="731" y="62"/>
                </a:lnTo>
                <a:lnTo>
                  <a:pt x="754" y="61"/>
                </a:lnTo>
                <a:lnTo>
                  <a:pt x="778" y="61"/>
                </a:lnTo>
                <a:lnTo>
                  <a:pt x="803" y="61"/>
                </a:lnTo>
                <a:lnTo>
                  <a:pt x="810" y="6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7" name="Freeform 479"/>
          <p:cNvSpPr>
            <a:spLocks/>
          </p:cNvSpPr>
          <p:nvPr>
            <p:custDataLst>
              <p:tags r:id="rId317"/>
            </p:custDataLst>
          </p:nvPr>
        </p:nvSpPr>
        <p:spPr bwMode="auto">
          <a:xfrm>
            <a:off x="5100639" y="3133725"/>
            <a:ext cx="161925" cy="141288"/>
          </a:xfrm>
          <a:custGeom>
            <a:avLst/>
            <a:gdLst/>
            <a:ahLst/>
            <a:cxnLst>
              <a:cxn ang="0">
                <a:pos x="203" y="250"/>
              </a:cxn>
              <a:cxn ang="0">
                <a:pos x="163" y="246"/>
              </a:cxn>
              <a:cxn ang="0">
                <a:pos x="121" y="247"/>
              </a:cxn>
              <a:cxn ang="0">
                <a:pos x="92" y="250"/>
              </a:cxn>
              <a:cxn ang="0">
                <a:pos x="74" y="255"/>
              </a:cxn>
              <a:cxn ang="0">
                <a:pos x="26" y="271"/>
              </a:cxn>
              <a:cxn ang="0">
                <a:pos x="20" y="270"/>
              </a:cxn>
              <a:cxn ang="0">
                <a:pos x="17" y="266"/>
              </a:cxn>
              <a:cxn ang="0">
                <a:pos x="18" y="254"/>
              </a:cxn>
              <a:cxn ang="0">
                <a:pos x="26" y="228"/>
              </a:cxn>
              <a:cxn ang="0">
                <a:pos x="61" y="226"/>
              </a:cxn>
              <a:cxn ang="0">
                <a:pos x="89" y="222"/>
              </a:cxn>
              <a:cxn ang="0">
                <a:pos x="115" y="218"/>
              </a:cxn>
              <a:cxn ang="0">
                <a:pos x="146" y="216"/>
              </a:cxn>
              <a:cxn ang="0">
                <a:pos x="182" y="218"/>
              </a:cxn>
              <a:cxn ang="0">
                <a:pos x="199" y="218"/>
              </a:cxn>
              <a:cxn ang="0">
                <a:pos x="219" y="216"/>
              </a:cxn>
              <a:cxn ang="0">
                <a:pos x="215" y="208"/>
              </a:cxn>
              <a:cxn ang="0">
                <a:pos x="210" y="201"/>
              </a:cxn>
              <a:cxn ang="0">
                <a:pos x="195" y="194"/>
              </a:cxn>
              <a:cxn ang="0">
                <a:pos x="175" y="191"/>
              </a:cxn>
              <a:cxn ang="0">
                <a:pos x="152" y="190"/>
              </a:cxn>
              <a:cxn ang="0">
                <a:pos x="93" y="192"/>
              </a:cxn>
              <a:cxn ang="0">
                <a:pos x="64" y="196"/>
              </a:cxn>
              <a:cxn ang="0">
                <a:pos x="33" y="203"/>
              </a:cxn>
              <a:cxn ang="0">
                <a:pos x="38" y="183"/>
              </a:cxn>
              <a:cxn ang="0">
                <a:pos x="39" y="172"/>
              </a:cxn>
              <a:cxn ang="0">
                <a:pos x="26" y="164"/>
              </a:cxn>
              <a:cxn ang="0">
                <a:pos x="13" y="160"/>
              </a:cxn>
              <a:cxn ang="0">
                <a:pos x="11" y="147"/>
              </a:cxn>
              <a:cxn ang="0">
                <a:pos x="6" y="143"/>
              </a:cxn>
              <a:cxn ang="0">
                <a:pos x="2" y="141"/>
              </a:cxn>
              <a:cxn ang="0">
                <a:pos x="0" y="135"/>
              </a:cxn>
              <a:cxn ang="0">
                <a:pos x="5" y="115"/>
              </a:cxn>
              <a:cxn ang="0">
                <a:pos x="17" y="92"/>
              </a:cxn>
              <a:cxn ang="0">
                <a:pos x="30" y="69"/>
              </a:cxn>
              <a:cxn ang="0">
                <a:pos x="39" y="49"/>
              </a:cxn>
              <a:cxn ang="0">
                <a:pos x="48" y="42"/>
              </a:cxn>
              <a:cxn ang="0">
                <a:pos x="49" y="48"/>
              </a:cxn>
              <a:cxn ang="0">
                <a:pos x="52" y="36"/>
              </a:cxn>
              <a:cxn ang="0">
                <a:pos x="75" y="31"/>
              </a:cxn>
              <a:cxn ang="0">
                <a:pos x="114" y="18"/>
              </a:cxn>
              <a:cxn ang="0">
                <a:pos x="165" y="0"/>
              </a:cxn>
              <a:cxn ang="0">
                <a:pos x="184" y="15"/>
              </a:cxn>
              <a:cxn ang="0">
                <a:pos x="202" y="24"/>
              </a:cxn>
              <a:cxn ang="0">
                <a:pos x="220" y="29"/>
              </a:cxn>
              <a:cxn ang="0">
                <a:pos x="239" y="30"/>
              </a:cxn>
              <a:cxn ang="0">
                <a:pos x="241" y="52"/>
              </a:cxn>
              <a:cxn ang="0">
                <a:pos x="247" y="69"/>
              </a:cxn>
              <a:cxn ang="0">
                <a:pos x="254" y="84"/>
              </a:cxn>
              <a:cxn ang="0">
                <a:pos x="264" y="95"/>
              </a:cxn>
              <a:cxn ang="0">
                <a:pos x="305" y="129"/>
              </a:cxn>
              <a:cxn ang="0">
                <a:pos x="352" y="234"/>
              </a:cxn>
              <a:cxn ang="0">
                <a:pos x="359" y="257"/>
              </a:cxn>
              <a:cxn ang="0">
                <a:pos x="365" y="271"/>
              </a:cxn>
              <a:cxn ang="0">
                <a:pos x="321" y="259"/>
              </a:cxn>
              <a:cxn ang="0">
                <a:pos x="275" y="252"/>
              </a:cxn>
              <a:cxn ang="0">
                <a:pos x="248" y="251"/>
              </a:cxn>
              <a:cxn ang="0">
                <a:pos x="219" y="252"/>
              </a:cxn>
            </a:cxnLst>
            <a:rect l="0" t="0" r="r" b="b"/>
            <a:pathLst>
              <a:path w="365" h="271">
                <a:moveTo>
                  <a:pt x="219" y="252"/>
                </a:moveTo>
                <a:lnTo>
                  <a:pt x="203" y="250"/>
                </a:lnTo>
                <a:lnTo>
                  <a:pt x="184" y="248"/>
                </a:lnTo>
                <a:lnTo>
                  <a:pt x="163" y="246"/>
                </a:lnTo>
                <a:lnTo>
                  <a:pt x="142" y="246"/>
                </a:lnTo>
                <a:lnTo>
                  <a:pt x="121" y="247"/>
                </a:lnTo>
                <a:lnTo>
                  <a:pt x="101" y="249"/>
                </a:lnTo>
                <a:lnTo>
                  <a:pt x="92" y="250"/>
                </a:lnTo>
                <a:lnTo>
                  <a:pt x="82" y="252"/>
                </a:lnTo>
                <a:lnTo>
                  <a:pt x="74" y="255"/>
                </a:lnTo>
                <a:lnTo>
                  <a:pt x="65" y="258"/>
                </a:lnTo>
                <a:lnTo>
                  <a:pt x="26" y="271"/>
                </a:lnTo>
                <a:lnTo>
                  <a:pt x="23" y="271"/>
                </a:lnTo>
                <a:lnTo>
                  <a:pt x="20" y="270"/>
                </a:lnTo>
                <a:lnTo>
                  <a:pt x="18" y="268"/>
                </a:lnTo>
                <a:lnTo>
                  <a:pt x="17" y="266"/>
                </a:lnTo>
                <a:lnTo>
                  <a:pt x="17" y="260"/>
                </a:lnTo>
                <a:lnTo>
                  <a:pt x="18" y="254"/>
                </a:lnTo>
                <a:lnTo>
                  <a:pt x="24" y="240"/>
                </a:lnTo>
                <a:lnTo>
                  <a:pt x="26" y="228"/>
                </a:lnTo>
                <a:lnTo>
                  <a:pt x="45" y="227"/>
                </a:lnTo>
                <a:lnTo>
                  <a:pt x="61" y="226"/>
                </a:lnTo>
                <a:lnTo>
                  <a:pt x="75" y="224"/>
                </a:lnTo>
                <a:lnTo>
                  <a:pt x="89" y="222"/>
                </a:lnTo>
                <a:lnTo>
                  <a:pt x="102" y="220"/>
                </a:lnTo>
                <a:lnTo>
                  <a:pt x="115" y="218"/>
                </a:lnTo>
                <a:lnTo>
                  <a:pt x="129" y="216"/>
                </a:lnTo>
                <a:lnTo>
                  <a:pt x="146" y="216"/>
                </a:lnTo>
                <a:lnTo>
                  <a:pt x="164" y="217"/>
                </a:lnTo>
                <a:lnTo>
                  <a:pt x="182" y="218"/>
                </a:lnTo>
                <a:lnTo>
                  <a:pt x="191" y="218"/>
                </a:lnTo>
                <a:lnTo>
                  <a:pt x="199" y="218"/>
                </a:lnTo>
                <a:lnTo>
                  <a:pt x="209" y="217"/>
                </a:lnTo>
                <a:lnTo>
                  <a:pt x="219" y="216"/>
                </a:lnTo>
                <a:lnTo>
                  <a:pt x="217" y="211"/>
                </a:lnTo>
                <a:lnTo>
                  <a:pt x="215" y="208"/>
                </a:lnTo>
                <a:lnTo>
                  <a:pt x="213" y="203"/>
                </a:lnTo>
                <a:lnTo>
                  <a:pt x="210" y="201"/>
                </a:lnTo>
                <a:lnTo>
                  <a:pt x="204" y="196"/>
                </a:lnTo>
                <a:lnTo>
                  <a:pt x="195" y="194"/>
                </a:lnTo>
                <a:lnTo>
                  <a:pt x="186" y="192"/>
                </a:lnTo>
                <a:lnTo>
                  <a:pt x="175" y="191"/>
                </a:lnTo>
                <a:lnTo>
                  <a:pt x="164" y="191"/>
                </a:lnTo>
                <a:lnTo>
                  <a:pt x="152" y="190"/>
                </a:lnTo>
                <a:lnTo>
                  <a:pt x="120" y="191"/>
                </a:lnTo>
                <a:lnTo>
                  <a:pt x="93" y="192"/>
                </a:lnTo>
                <a:lnTo>
                  <a:pt x="79" y="193"/>
                </a:lnTo>
                <a:lnTo>
                  <a:pt x="64" y="196"/>
                </a:lnTo>
                <a:lnTo>
                  <a:pt x="49" y="199"/>
                </a:lnTo>
                <a:lnTo>
                  <a:pt x="33" y="203"/>
                </a:lnTo>
                <a:lnTo>
                  <a:pt x="37" y="191"/>
                </a:lnTo>
                <a:lnTo>
                  <a:pt x="38" y="183"/>
                </a:lnTo>
                <a:lnTo>
                  <a:pt x="39" y="177"/>
                </a:lnTo>
                <a:lnTo>
                  <a:pt x="39" y="172"/>
                </a:lnTo>
                <a:lnTo>
                  <a:pt x="34" y="168"/>
                </a:lnTo>
                <a:lnTo>
                  <a:pt x="26" y="164"/>
                </a:lnTo>
                <a:lnTo>
                  <a:pt x="18" y="161"/>
                </a:lnTo>
                <a:lnTo>
                  <a:pt x="13" y="160"/>
                </a:lnTo>
                <a:lnTo>
                  <a:pt x="13" y="153"/>
                </a:lnTo>
                <a:lnTo>
                  <a:pt x="11" y="147"/>
                </a:lnTo>
                <a:lnTo>
                  <a:pt x="8" y="144"/>
                </a:lnTo>
                <a:lnTo>
                  <a:pt x="6" y="143"/>
                </a:lnTo>
                <a:lnTo>
                  <a:pt x="4" y="142"/>
                </a:lnTo>
                <a:lnTo>
                  <a:pt x="2" y="141"/>
                </a:lnTo>
                <a:lnTo>
                  <a:pt x="0" y="139"/>
                </a:lnTo>
                <a:lnTo>
                  <a:pt x="0" y="135"/>
                </a:lnTo>
                <a:lnTo>
                  <a:pt x="1" y="125"/>
                </a:lnTo>
                <a:lnTo>
                  <a:pt x="5" y="115"/>
                </a:lnTo>
                <a:lnTo>
                  <a:pt x="11" y="104"/>
                </a:lnTo>
                <a:lnTo>
                  <a:pt x="17" y="92"/>
                </a:lnTo>
                <a:lnTo>
                  <a:pt x="24" y="80"/>
                </a:lnTo>
                <a:lnTo>
                  <a:pt x="30" y="69"/>
                </a:lnTo>
                <a:lnTo>
                  <a:pt x="36" y="59"/>
                </a:lnTo>
                <a:lnTo>
                  <a:pt x="39" y="49"/>
                </a:lnTo>
                <a:lnTo>
                  <a:pt x="45" y="43"/>
                </a:lnTo>
                <a:lnTo>
                  <a:pt x="48" y="42"/>
                </a:lnTo>
                <a:lnTo>
                  <a:pt x="49" y="44"/>
                </a:lnTo>
                <a:lnTo>
                  <a:pt x="49" y="48"/>
                </a:lnTo>
                <a:lnTo>
                  <a:pt x="48" y="51"/>
                </a:lnTo>
                <a:lnTo>
                  <a:pt x="52" y="36"/>
                </a:lnTo>
                <a:lnTo>
                  <a:pt x="61" y="35"/>
                </a:lnTo>
                <a:lnTo>
                  <a:pt x="75" y="31"/>
                </a:lnTo>
                <a:lnTo>
                  <a:pt x="94" y="25"/>
                </a:lnTo>
                <a:lnTo>
                  <a:pt x="114" y="18"/>
                </a:lnTo>
                <a:lnTo>
                  <a:pt x="150" y="6"/>
                </a:lnTo>
                <a:lnTo>
                  <a:pt x="165" y="0"/>
                </a:lnTo>
                <a:lnTo>
                  <a:pt x="175" y="8"/>
                </a:lnTo>
                <a:lnTo>
                  <a:pt x="184" y="15"/>
                </a:lnTo>
                <a:lnTo>
                  <a:pt x="194" y="20"/>
                </a:lnTo>
                <a:lnTo>
                  <a:pt x="202" y="24"/>
                </a:lnTo>
                <a:lnTo>
                  <a:pt x="210" y="27"/>
                </a:lnTo>
                <a:lnTo>
                  <a:pt x="220" y="29"/>
                </a:lnTo>
                <a:lnTo>
                  <a:pt x="229" y="30"/>
                </a:lnTo>
                <a:lnTo>
                  <a:pt x="239" y="30"/>
                </a:lnTo>
                <a:lnTo>
                  <a:pt x="239" y="42"/>
                </a:lnTo>
                <a:lnTo>
                  <a:pt x="241" y="52"/>
                </a:lnTo>
                <a:lnTo>
                  <a:pt x="243" y="61"/>
                </a:lnTo>
                <a:lnTo>
                  <a:pt x="247" y="69"/>
                </a:lnTo>
                <a:lnTo>
                  <a:pt x="250" y="77"/>
                </a:lnTo>
                <a:lnTo>
                  <a:pt x="254" y="84"/>
                </a:lnTo>
                <a:lnTo>
                  <a:pt x="259" y="90"/>
                </a:lnTo>
                <a:lnTo>
                  <a:pt x="264" y="95"/>
                </a:lnTo>
                <a:lnTo>
                  <a:pt x="286" y="115"/>
                </a:lnTo>
                <a:lnTo>
                  <a:pt x="305" y="129"/>
                </a:lnTo>
                <a:lnTo>
                  <a:pt x="305" y="210"/>
                </a:lnTo>
                <a:lnTo>
                  <a:pt x="352" y="234"/>
                </a:lnTo>
                <a:lnTo>
                  <a:pt x="353" y="245"/>
                </a:lnTo>
                <a:lnTo>
                  <a:pt x="359" y="257"/>
                </a:lnTo>
                <a:lnTo>
                  <a:pt x="363" y="267"/>
                </a:lnTo>
                <a:lnTo>
                  <a:pt x="365" y="271"/>
                </a:lnTo>
                <a:lnTo>
                  <a:pt x="353" y="267"/>
                </a:lnTo>
                <a:lnTo>
                  <a:pt x="321" y="259"/>
                </a:lnTo>
                <a:lnTo>
                  <a:pt x="300" y="255"/>
                </a:lnTo>
                <a:lnTo>
                  <a:pt x="275" y="252"/>
                </a:lnTo>
                <a:lnTo>
                  <a:pt x="262" y="251"/>
                </a:lnTo>
                <a:lnTo>
                  <a:pt x="248" y="251"/>
                </a:lnTo>
                <a:lnTo>
                  <a:pt x="233" y="251"/>
                </a:lnTo>
                <a:lnTo>
                  <a:pt x="219" y="25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8" name="Freeform 480"/>
          <p:cNvSpPr>
            <a:spLocks/>
          </p:cNvSpPr>
          <p:nvPr>
            <p:custDataLst>
              <p:tags r:id="rId318"/>
            </p:custDataLst>
          </p:nvPr>
        </p:nvSpPr>
        <p:spPr bwMode="auto">
          <a:xfrm>
            <a:off x="6273801" y="3695701"/>
            <a:ext cx="269875" cy="334963"/>
          </a:xfrm>
          <a:custGeom>
            <a:avLst/>
            <a:gdLst/>
            <a:ahLst/>
            <a:cxnLst>
              <a:cxn ang="0">
                <a:pos x="146" y="12"/>
              </a:cxn>
              <a:cxn ang="0">
                <a:pos x="239" y="12"/>
              </a:cxn>
              <a:cxn ang="0">
                <a:pos x="287" y="5"/>
              </a:cxn>
              <a:cxn ang="0">
                <a:pos x="326" y="22"/>
              </a:cxn>
              <a:cxn ang="0">
                <a:pos x="396" y="66"/>
              </a:cxn>
              <a:cxn ang="0">
                <a:pos x="465" y="111"/>
              </a:cxn>
              <a:cxn ang="0">
                <a:pos x="469" y="131"/>
              </a:cxn>
              <a:cxn ang="0">
                <a:pos x="480" y="153"/>
              </a:cxn>
              <a:cxn ang="0">
                <a:pos x="497" y="170"/>
              </a:cxn>
              <a:cxn ang="0">
                <a:pos x="519" y="183"/>
              </a:cxn>
              <a:cxn ang="0">
                <a:pos x="543" y="190"/>
              </a:cxn>
              <a:cxn ang="0">
                <a:pos x="554" y="195"/>
              </a:cxn>
              <a:cxn ang="0">
                <a:pos x="565" y="205"/>
              </a:cxn>
              <a:cxn ang="0">
                <a:pos x="561" y="227"/>
              </a:cxn>
              <a:cxn ang="0">
                <a:pos x="537" y="252"/>
              </a:cxn>
              <a:cxn ang="0">
                <a:pos x="525" y="271"/>
              </a:cxn>
              <a:cxn ang="0">
                <a:pos x="533" y="287"/>
              </a:cxn>
              <a:cxn ang="0">
                <a:pos x="547" y="299"/>
              </a:cxn>
              <a:cxn ang="0">
                <a:pos x="552" y="425"/>
              </a:cxn>
              <a:cxn ang="0">
                <a:pos x="550" y="439"/>
              </a:cxn>
              <a:cxn ang="0">
                <a:pos x="558" y="462"/>
              </a:cxn>
              <a:cxn ang="0">
                <a:pos x="558" y="489"/>
              </a:cxn>
              <a:cxn ang="0">
                <a:pos x="561" y="515"/>
              </a:cxn>
              <a:cxn ang="0">
                <a:pos x="594" y="549"/>
              </a:cxn>
              <a:cxn ang="0">
                <a:pos x="616" y="579"/>
              </a:cxn>
              <a:cxn ang="0">
                <a:pos x="575" y="600"/>
              </a:cxn>
              <a:cxn ang="0">
                <a:pos x="491" y="631"/>
              </a:cxn>
              <a:cxn ang="0">
                <a:pos x="443" y="638"/>
              </a:cxn>
              <a:cxn ang="0">
                <a:pos x="392" y="628"/>
              </a:cxn>
              <a:cxn ang="0">
                <a:pos x="339" y="633"/>
              </a:cxn>
              <a:cxn ang="0">
                <a:pos x="306" y="628"/>
              </a:cxn>
              <a:cxn ang="0">
                <a:pos x="299" y="614"/>
              </a:cxn>
              <a:cxn ang="0">
                <a:pos x="294" y="573"/>
              </a:cxn>
              <a:cxn ang="0">
                <a:pos x="288" y="529"/>
              </a:cxn>
              <a:cxn ang="0">
                <a:pos x="253" y="517"/>
              </a:cxn>
              <a:cxn ang="0">
                <a:pos x="185" y="502"/>
              </a:cxn>
              <a:cxn ang="0">
                <a:pos x="90" y="459"/>
              </a:cxn>
              <a:cxn ang="0">
                <a:pos x="68" y="446"/>
              </a:cxn>
              <a:cxn ang="0">
                <a:pos x="66" y="428"/>
              </a:cxn>
              <a:cxn ang="0">
                <a:pos x="65" y="402"/>
              </a:cxn>
              <a:cxn ang="0">
                <a:pos x="53" y="377"/>
              </a:cxn>
              <a:cxn ang="0">
                <a:pos x="41" y="357"/>
              </a:cxn>
              <a:cxn ang="0">
                <a:pos x="27" y="347"/>
              </a:cxn>
              <a:cxn ang="0">
                <a:pos x="12" y="332"/>
              </a:cxn>
              <a:cxn ang="0">
                <a:pos x="5" y="308"/>
              </a:cxn>
              <a:cxn ang="0">
                <a:pos x="0" y="262"/>
              </a:cxn>
              <a:cxn ang="0">
                <a:pos x="0" y="234"/>
              </a:cxn>
              <a:cxn ang="0">
                <a:pos x="10" y="212"/>
              </a:cxn>
              <a:cxn ang="0">
                <a:pos x="38" y="195"/>
              </a:cxn>
              <a:cxn ang="0">
                <a:pos x="61" y="173"/>
              </a:cxn>
              <a:cxn ang="0">
                <a:pos x="77" y="77"/>
              </a:cxn>
              <a:cxn ang="0">
                <a:pos x="84" y="43"/>
              </a:cxn>
              <a:cxn ang="0">
                <a:pos x="82" y="8"/>
              </a:cxn>
            </a:cxnLst>
            <a:rect l="0" t="0" r="r" b="b"/>
            <a:pathLst>
              <a:path w="624" h="640">
                <a:moveTo>
                  <a:pt x="79" y="0"/>
                </a:moveTo>
                <a:lnTo>
                  <a:pt x="146" y="0"/>
                </a:lnTo>
                <a:lnTo>
                  <a:pt x="146" y="12"/>
                </a:lnTo>
                <a:lnTo>
                  <a:pt x="173" y="43"/>
                </a:lnTo>
                <a:lnTo>
                  <a:pt x="232" y="43"/>
                </a:lnTo>
                <a:lnTo>
                  <a:pt x="239" y="12"/>
                </a:lnTo>
                <a:lnTo>
                  <a:pt x="259" y="0"/>
                </a:lnTo>
                <a:lnTo>
                  <a:pt x="273" y="0"/>
                </a:lnTo>
                <a:lnTo>
                  <a:pt x="287" y="5"/>
                </a:lnTo>
                <a:lnTo>
                  <a:pt x="301" y="10"/>
                </a:lnTo>
                <a:lnTo>
                  <a:pt x="314" y="16"/>
                </a:lnTo>
                <a:lnTo>
                  <a:pt x="326" y="22"/>
                </a:lnTo>
                <a:lnTo>
                  <a:pt x="351" y="36"/>
                </a:lnTo>
                <a:lnTo>
                  <a:pt x="374" y="51"/>
                </a:lnTo>
                <a:lnTo>
                  <a:pt x="396" y="66"/>
                </a:lnTo>
                <a:lnTo>
                  <a:pt x="418" y="81"/>
                </a:lnTo>
                <a:lnTo>
                  <a:pt x="441" y="97"/>
                </a:lnTo>
                <a:lnTo>
                  <a:pt x="465" y="111"/>
                </a:lnTo>
                <a:lnTo>
                  <a:pt x="465" y="118"/>
                </a:lnTo>
                <a:lnTo>
                  <a:pt x="467" y="124"/>
                </a:lnTo>
                <a:lnTo>
                  <a:pt x="469" y="131"/>
                </a:lnTo>
                <a:lnTo>
                  <a:pt x="471" y="138"/>
                </a:lnTo>
                <a:lnTo>
                  <a:pt x="476" y="146"/>
                </a:lnTo>
                <a:lnTo>
                  <a:pt x="480" y="153"/>
                </a:lnTo>
                <a:lnTo>
                  <a:pt x="485" y="159"/>
                </a:lnTo>
                <a:lnTo>
                  <a:pt x="491" y="165"/>
                </a:lnTo>
                <a:lnTo>
                  <a:pt x="497" y="170"/>
                </a:lnTo>
                <a:lnTo>
                  <a:pt x="503" y="175"/>
                </a:lnTo>
                <a:lnTo>
                  <a:pt x="511" y="179"/>
                </a:lnTo>
                <a:lnTo>
                  <a:pt x="519" y="183"/>
                </a:lnTo>
                <a:lnTo>
                  <a:pt x="526" y="186"/>
                </a:lnTo>
                <a:lnTo>
                  <a:pt x="534" y="188"/>
                </a:lnTo>
                <a:lnTo>
                  <a:pt x="543" y="190"/>
                </a:lnTo>
                <a:lnTo>
                  <a:pt x="552" y="190"/>
                </a:lnTo>
                <a:lnTo>
                  <a:pt x="552" y="193"/>
                </a:lnTo>
                <a:lnTo>
                  <a:pt x="554" y="195"/>
                </a:lnTo>
                <a:lnTo>
                  <a:pt x="556" y="198"/>
                </a:lnTo>
                <a:lnTo>
                  <a:pt x="559" y="200"/>
                </a:lnTo>
                <a:lnTo>
                  <a:pt x="565" y="205"/>
                </a:lnTo>
                <a:lnTo>
                  <a:pt x="571" y="209"/>
                </a:lnTo>
                <a:lnTo>
                  <a:pt x="567" y="219"/>
                </a:lnTo>
                <a:lnTo>
                  <a:pt x="561" y="227"/>
                </a:lnTo>
                <a:lnTo>
                  <a:pt x="554" y="236"/>
                </a:lnTo>
                <a:lnTo>
                  <a:pt x="545" y="244"/>
                </a:lnTo>
                <a:lnTo>
                  <a:pt x="537" y="252"/>
                </a:lnTo>
                <a:lnTo>
                  <a:pt x="531" y="260"/>
                </a:lnTo>
                <a:lnTo>
                  <a:pt x="526" y="266"/>
                </a:lnTo>
                <a:lnTo>
                  <a:pt x="525" y="271"/>
                </a:lnTo>
                <a:lnTo>
                  <a:pt x="526" y="277"/>
                </a:lnTo>
                <a:lnTo>
                  <a:pt x="528" y="283"/>
                </a:lnTo>
                <a:lnTo>
                  <a:pt x="533" y="287"/>
                </a:lnTo>
                <a:lnTo>
                  <a:pt x="538" y="291"/>
                </a:lnTo>
                <a:lnTo>
                  <a:pt x="543" y="295"/>
                </a:lnTo>
                <a:lnTo>
                  <a:pt x="547" y="299"/>
                </a:lnTo>
                <a:lnTo>
                  <a:pt x="550" y="303"/>
                </a:lnTo>
                <a:lnTo>
                  <a:pt x="552" y="307"/>
                </a:lnTo>
                <a:lnTo>
                  <a:pt x="552" y="425"/>
                </a:lnTo>
                <a:lnTo>
                  <a:pt x="549" y="430"/>
                </a:lnTo>
                <a:lnTo>
                  <a:pt x="549" y="434"/>
                </a:lnTo>
                <a:lnTo>
                  <a:pt x="550" y="439"/>
                </a:lnTo>
                <a:lnTo>
                  <a:pt x="552" y="443"/>
                </a:lnTo>
                <a:lnTo>
                  <a:pt x="556" y="452"/>
                </a:lnTo>
                <a:lnTo>
                  <a:pt x="558" y="462"/>
                </a:lnTo>
                <a:lnTo>
                  <a:pt x="558" y="475"/>
                </a:lnTo>
                <a:lnTo>
                  <a:pt x="558" y="483"/>
                </a:lnTo>
                <a:lnTo>
                  <a:pt x="558" y="489"/>
                </a:lnTo>
                <a:lnTo>
                  <a:pt x="558" y="499"/>
                </a:lnTo>
                <a:lnTo>
                  <a:pt x="559" y="507"/>
                </a:lnTo>
                <a:lnTo>
                  <a:pt x="561" y="515"/>
                </a:lnTo>
                <a:lnTo>
                  <a:pt x="567" y="523"/>
                </a:lnTo>
                <a:lnTo>
                  <a:pt x="574" y="532"/>
                </a:lnTo>
                <a:lnTo>
                  <a:pt x="594" y="549"/>
                </a:lnTo>
                <a:lnTo>
                  <a:pt x="624" y="572"/>
                </a:lnTo>
                <a:lnTo>
                  <a:pt x="622" y="575"/>
                </a:lnTo>
                <a:lnTo>
                  <a:pt x="616" y="579"/>
                </a:lnTo>
                <a:lnTo>
                  <a:pt x="609" y="583"/>
                </a:lnTo>
                <a:lnTo>
                  <a:pt x="599" y="589"/>
                </a:lnTo>
                <a:lnTo>
                  <a:pt x="575" y="600"/>
                </a:lnTo>
                <a:lnTo>
                  <a:pt x="546" y="611"/>
                </a:lnTo>
                <a:lnTo>
                  <a:pt x="518" y="622"/>
                </a:lnTo>
                <a:lnTo>
                  <a:pt x="491" y="631"/>
                </a:lnTo>
                <a:lnTo>
                  <a:pt x="470" y="638"/>
                </a:lnTo>
                <a:lnTo>
                  <a:pt x="458" y="640"/>
                </a:lnTo>
                <a:lnTo>
                  <a:pt x="443" y="638"/>
                </a:lnTo>
                <a:lnTo>
                  <a:pt x="423" y="634"/>
                </a:lnTo>
                <a:lnTo>
                  <a:pt x="403" y="630"/>
                </a:lnTo>
                <a:lnTo>
                  <a:pt x="392" y="628"/>
                </a:lnTo>
                <a:lnTo>
                  <a:pt x="369" y="630"/>
                </a:lnTo>
                <a:lnTo>
                  <a:pt x="348" y="632"/>
                </a:lnTo>
                <a:lnTo>
                  <a:pt x="339" y="633"/>
                </a:lnTo>
                <a:lnTo>
                  <a:pt x="329" y="633"/>
                </a:lnTo>
                <a:lnTo>
                  <a:pt x="318" y="631"/>
                </a:lnTo>
                <a:lnTo>
                  <a:pt x="306" y="628"/>
                </a:lnTo>
                <a:lnTo>
                  <a:pt x="303" y="625"/>
                </a:lnTo>
                <a:lnTo>
                  <a:pt x="301" y="620"/>
                </a:lnTo>
                <a:lnTo>
                  <a:pt x="299" y="614"/>
                </a:lnTo>
                <a:lnTo>
                  <a:pt x="298" y="608"/>
                </a:lnTo>
                <a:lnTo>
                  <a:pt x="295" y="592"/>
                </a:lnTo>
                <a:lnTo>
                  <a:pt x="294" y="573"/>
                </a:lnTo>
                <a:lnTo>
                  <a:pt x="291" y="556"/>
                </a:lnTo>
                <a:lnTo>
                  <a:pt x="289" y="541"/>
                </a:lnTo>
                <a:lnTo>
                  <a:pt x="288" y="529"/>
                </a:lnTo>
                <a:lnTo>
                  <a:pt x="286" y="523"/>
                </a:lnTo>
                <a:lnTo>
                  <a:pt x="270" y="519"/>
                </a:lnTo>
                <a:lnTo>
                  <a:pt x="253" y="517"/>
                </a:lnTo>
                <a:lnTo>
                  <a:pt x="232" y="515"/>
                </a:lnTo>
                <a:lnTo>
                  <a:pt x="206" y="511"/>
                </a:lnTo>
                <a:lnTo>
                  <a:pt x="185" y="502"/>
                </a:lnTo>
                <a:lnTo>
                  <a:pt x="139" y="482"/>
                </a:lnTo>
                <a:lnTo>
                  <a:pt x="113" y="470"/>
                </a:lnTo>
                <a:lnTo>
                  <a:pt x="90" y="459"/>
                </a:lnTo>
                <a:lnTo>
                  <a:pt x="82" y="454"/>
                </a:lnTo>
                <a:lnTo>
                  <a:pt x="74" y="450"/>
                </a:lnTo>
                <a:lnTo>
                  <a:pt x="68" y="446"/>
                </a:lnTo>
                <a:lnTo>
                  <a:pt x="66" y="443"/>
                </a:lnTo>
                <a:lnTo>
                  <a:pt x="66" y="437"/>
                </a:lnTo>
                <a:lnTo>
                  <a:pt x="66" y="428"/>
                </a:lnTo>
                <a:lnTo>
                  <a:pt x="66" y="419"/>
                </a:lnTo>
                <a:lnTo>
                  <a:pt x="66" y="412"/>
                </a:lnTo>
                <a:lnTo>
                  <a:pt x="65" y="402"/>
                </a:lnTo>
                <a:lnTo>
                  <a:pt x="62" y="392"/>
                </a:lnTo>
                <a:lnTo>
                  <a:pt x="57" y="384"/>
                </a:lnTo>
                <a:lnTo>
                  <a:pt x="53" y="377"/>
                </a:lnTo>
                <a:lnTo>
                  <a:pt x="48" y="371"/>
                </a:lnTo>
                <a:lnTo>
                  <a:pt x="44" y="363"/>
                </a:lnTo>
                <a:lnTo>
                  <a:pt x="41" y="357"/>
                </a:lnTo>
                <a:lnTo>
                  <a:pt x="40" y="351"/>
                </a:lnTo>
                <a:lnTo>
                  <a:pt x="32" y="350"/>
                </a:lnTo>
                <a:lnTo>
                  <a:pt x="27" y="347"/>
                </a:lnTo>
                <a:lnTo>
                  <a:pt x="21" y="343"/>
                </a:lnTo>
                <a:lnTo>
                  <a:pt x="17" y="338"/>
                </a:lnTo>
                <a:lnTo>
                  <a:pt x="12" y="332"/>
                </a:lnTo>
                <a:lnTo>
                  <a:pt x="9" y="325"/>
                </a:lnTo>
                <a:lnTo>
                  <a:pt x="7" y="317"/>
                </a:lnTo>
                <a:lnTo>
                  <a:pt x="5" y="308"/>
                </a:lnTo>
                <a:lnTo>
                  <a:pt x="1" y="291"/>
                </a:lnTo>
                <a:lnTo>
                  <a:pt x="0" y="276"/>
                </a:lnTo>
                <a:lnTo>
                  <a:pt x="0" y="262"/>
                </a:lnTo>
                <a:lnTo>
                  <a:pt x="0" y="252"/>
                </a:lnTo>
                <a:lnTo>
                  <a:pt x="0" y="243"/>
                </a:lnTo>
                <a:lnTo>
                  <a:pt x="0" y="234"/>
                </a:lnTo>
                <a:lnTo>
                  <a:pt x="0" y="225"/>
                </a:lnTo>
                <a:lnTo>
                  <a:pt x="0" y="215"/>
                </a:lnTo>
                <a:lnTo>
                  <a:pt x="10" y="212"/>
                </a:lnTo>
                <a:lnTo>
                  <a:pt x="20" y="208"/>
                </a:lnTo>
                <a:lnTo>
                  <a:pt x="29" y="202"/>
                </a:lnTo>
                <a:lnTo>
                  <a:pt x="38" y="195"/>
                </a:lnTo>
                <a:lnTo>
                  <a:pt x="46" y="188"/>
                </a:lnTo>
                <a:lnTo>
                  <a:pt x="54" y="180"/>
                </a:lnTo>
                <a:lnTo>
                  <a:pt x="61" y="173"/>
                </a:lnTo>
                <a:lnTo>
                  <a:pt x="66" y="166"/>
                </a:lnTo>
                <a:lnTo>
                  <a:pt x="73" y="85"/>
                </a:lnTo>
                <a:lnTo>
                  <a:pt x="77" y="77"/>
                </a:lnTo>
                <a:lnTo>
                  <a:pt x="81" y="67"/>
                </a:lnTo>
                <a:lnTo>
                  <a:pt x="83" y="55"/>
                </a:lnTo>
                <a:lnTo>
                  <a:pt x="84" y="43"/>
                </a:lnTo>
                <a:lnTo>
                  <a:pt x="84" y="30"/>
                </a:lnTo>
                <a:lnTo>
                  <a:pt x="83" y="18"/>
                </a:lnTo>
                <a:lnTo>
                  <a:pt x="82" y="8"/>
                </a:lnTo>
                <a:lnTo>
                  <a:pt x="7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29" name="Freeform 481"/>
          <p:cNvSpPr>
            <a:spLocks/>
          </p:cNvSpPr>
          <p:nvPr>
            <p:custDataLst>
              <p:tags r:id="rId319"/>
            </p:custDataLst>
          </p:nvPr>
        </p:nvSpPr>
        <p:spPr bwMode="auto">
          <a:xfrm>
            <a:off x="8837613" y="2209800"/>
            <a:ext cx="19050" cy="57150"/>
          </a:xfrm>
          <a:custGeom>
            <a:avLst/>
            <a:gdLst/>
            <a:ahLst/>
            <a:cxnLst>
              <a:cxn ang="0">
                <a:pos x="13" y="50"/>
              </a:cxn>
              <a:cxn ang="0">
                <a:pos x="0" y="32"/>
              </a:cxn>
              <a:cxn ang="0">
                <a:pos x="2" y="25"/>
              </a:cxn>
              <a:cxn ang="0">
                <a:pos x="6" y="18"/>
              </a:cxn>
              <a:cxn ang="0">
                <a:pos x="12" y="13"/>
              </a:cxn>
              <a:cxn ang="0">
                <a:pos x="18" y="9"/>
              </a:cxn>
              <a:cxn ang="0">
                <a:pos x="26" y="5"/>
              </a:cxn>
              <a:cxn ang="0">
                <a:pos x="34" y="3"/>
              </a:cxn>
              <a:cxn ang="0">
                <a:pos x="43" y="1"/>
              </a:cxn>
              <a:cxn ang="0">
                <a:pos x="52" y="0"/>
              </a:cxn>
              <a:cxn ang="0">
                <a:pos x="40" y="11"/>
              </a:cxn>
              <a:cxn ang="0">
                <a:pos x="27" y="22"/>
              </a:cxn>
              <a:cxn ang="0">
                <a:pos x="22" y="30"/>
              </a:cxn>
              <a:cxn ang="0">
                <a:pos x="17" y="36"/>
              </a:cxn>
              <a:cxn ang="0">
                <a:pos x="14" y="43"/>
              </a:cxn>
              <a:cxn ang="0">
                <a:pos x="13" y="50"/>
              </a:cxn>
            </a:cxnLst>
            <a:rect l="0" t="0" r="r" b="b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0" name="Freeform 482"/>
          <p:cNvSpPr>
            <a:spLocks/>
          </p:cNvSpPr>
          <p:nvPr>
            <p:custDataLst>
              <p:tags r:id="rId320"/>
            </p:custDataLst>
          </p:nvPr>
        </p:nvSpPr>
        <p:spPr bwMode="auto">
          <a:xfrm>
            <a:off x="8696325" y="2211388"/>
            <a:ext cx="141288" cy="125412"/>
          </a:xfrm>
          <a:custGeom>
            <a:avLst/>
            <a:gdLst/>
            <a:ahLst/>
            <a:cxnLst>
              <a:cxn ang="0">
                <a:pos x="76" y="231"/>
              </a:cxn>
              <a:cxn ang="0">
                <a:pos x="61" y="226"/>
              </a:cxn>
              <a:cxn ang="0">
                <a:pos x="66" y="222"/>
              </a:cxn>
              <a:cxn ang="0">
                <a:pos x="77" y="217"/>
              </a:cxn>
              <a:cxn ang="0">
                <a:pos x="64" y="204"/>
              </a:cxn>
              <a:cxn ang="0">
                <a:pos x="43" y="189"/>
              </a:cxn>
              <a:cxn ang="0">
                <a:pos x="36" y="179"/>
              </a:cxn>
              <a:cxn ang="0">
                <a:pos x="34" y="171"/>
              </a:cxn>
              <a:cxn ang="0">
                <a:pos x="34" y="164"/>
              </a:cxn>
              <a:cxn ang="0">
                <a:pos x="36" y="157"/>
              </a:cxn>
              <a:cxn ang="0">
                <a:pos x="43" y="149"/>
              </a:cxn>
              <a:cxn ang="0">
                <a:pos x="56" y="141"/>
              </a:cxn>
              <a:cxn ang="0">
                <a:pos x="73" y="137"/>
              </a:cxn>
              <a:cxn ang="0">
                <a:pos x="80" y="126"/>
              </a:cxn>
              <a:cxn ang="0">
                <a:pos x="67" y="111"/>
              </a:cxn>
              <a:cxn ang="0">
                <a:pos x="61" y="102"/>
              </a:cxn>
              <a:cxn ang="0">
                <a:pos x="60" y="86"/>
              </a:cxn>
              <a:cxn ang="0">
                <a:pos x="55" y="70"/>
              </a:cxn>
              <a:cxn ang="0">
                <a:pos x="46" y="46"/>
              </a:cxn>
              <a:cxn ang="0">
                <a:pos x="33" y="31"/>
              </a:cxn>
              <a:cxn ang="0">
                <a:pos x="20" y="25"/>
              </a:cxn>
              <a:cxn ang="0">
                <a:pos x="7" y="10"/>
              </a:cxn>
              <a:cxn ang="0">
                <a:pos x="9" y="0"/>
              </a:cxn>
              <a:cxn ang="0">
                <a:pos x="24" y="0"/>
              </a:cxn>
              <a:cxn ang="0">
                <a:pos x="38" y="3"/>
              </a:cxn>
              <a:cxn ang="0">
                <a:pos x="56" y="16"/>
              </a:cxn>
              <a:cxn ang="0">
                <a:pos x="78" y="35"/>
              </a:cxn>
              <a:cxn ang="0">
                <a:pos x="96" y="48"/>
              </a:cxn>
              <a:cxn ang="0">
                <a:pos x="119" y="58"/>
              </a:cxn>
              <a:cxn ang="0">
                <a:pos x="152" y="70"/>
              </a:cxn>
              <a:cxn ang="0">
                <a:pos x="181" y="79"/>
              </a:cxn>
              <a:cxn ang="0">
                <a:pos x="214" y="85"/>
              </a:cxn>
              <a:cxn ang="0">
                <a:pos x="236" y="77"/>
              </a:cxn>
              <a:cxn ang="0">
                <a:pos x="257" y="83"/>
              </a:cxn>
              <a:cxn ang="0">
                <a:pos x="284" y="107"/>
              </a:cxn>
              <a:cxn ang="0">
                <a:pos x="305" y="119"/>
              </a:cxn>
              <a:cxn ang="0">
                <a:pos x="297" y="133"/>
              </a:cxn>
              <a:cxn ang="0">
                <a:pos x="268" y="144"/>
              </a:cxn>
              <a:cxn ang="0">
                <a:pos x="249" y="148"/>
              </a:cxn>
              <a:cxn ang="0">
                <a:pos x="237" y="159"/>
              </a:cxn>
              <a:cxn ang="0">
                <a:pos x="232" y="176"/>
              </a:cxn>
              <a:cxn ang="0">
                <a:pos x="231" y="187"/>
              </a:cxn>
              <a:cxn ang="0">
                <a:pos x="222" y="192"/>
              </a:cxn>
              <a:cxn ang="0">
                <a:pos x="204" y="189"/>
              </a:cxn>
              <a:cxn ang="0">
                <a:pos x="186" y="181"/>
              </a:cxn>
              <a:cxn ang="0">
                <a:pos x="168" y="170"/>
              </a:cxn>
              <a:cxn ang="0">
                <a:pos x="155" y="164"/>
              </a:cxn>
              <a:cxn ang="0">
                <a:pos x="145" y="161"/>
              </a:cxn>
              <a:cxn ang="0">
                <a:pos x="131" y="162"/>
              </a:cxn>
              <a:cxn ang="0">
                <a:pos x="114" y="167"/>
              </a:cxn>
              <a:cxn ang="0">
                <a:pos x="100" y="173"/>
              </a:cxn>
              <a:cxn ang="0">
                <a:pos x="87" y="178"/>
              </a:cxn>
              <a:cxn ang="0">
                <a:pos x="85" y="183"/>
              </a:cxn>
              <a:cxn ang="0">
                <a:pos x="96" y="191"/>
              </a:cxn>
              <a:cxn ang="0">
                <a:pos x="116" y="200"/>
              </a:cxn>
              <a:cxn ang="0">
                <a:pos x="126" y="212"/>
              </a:cxn>
              <a:cxn ang="0">
                <a:pos x="113" y="224"/>
              </a:cxn>
              <a:cxn ang="0">
                <a:pos x="102" y="231"/>
              </a:cxn>
              <a:cxn ang="0">
                <a:pos x="91" y="234"/>
              </a:cxn>
            </a:cxnLst>
            <a:rect l="0" t="0" r="r" b="b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1" name="Freeform 483"/>
          <p:cNvSpPr>
            <a:spLocks/>
          </p:cNvSpPr>
          <p:nvPr>
            <p:custDataLst>
              <p:tags r:id="rId321"/>
            </p:custDataLst>
          </p:nvPr>
        </p:nvSpPr>
        <p:spPr bwMode="auto">
          <a:xfrm>
            <a:off x="8666164" y="2565400"/>
            <a:ext cx="52387" cy="57150"/>
          </a:xfrm>
          <a:custGeom>
            <a:avLst/>
            <a:gdLst/>
            <a:ahLst/>
            <a:cxnLst>
              <a:cxn ang="0">
                <a:pos x="33" y="19"/>
              </a:cxn>
              <a:cxn ang="0">
                <a:pos x="43" y="19"/>
              </a:cxn>
              <a:cxn ang="0">
                <a:pos x="52" y="19"/>
              </a:cxn>
              <a:cxn ang="0">
                <a:pos x="55" y="19"/>
              </a:cxn>
              <a:cxn ang="0">
                <a:pos x="58" y="17"/>
              </a:cxn>
              <a:cxn ang="0">
                <a:pos x="61" y="15"/>
              </a:cxn>
              <a:cxn ang="0">
                <a:pos x="65" y="11"/>
              </a:cxn>
              <a:cxn ang="0">
                <a:pos x="68" y="8"/>
              </a:cxn>
              <a:cxn ang="0">
                <a:pos x="70" y="5"/>
              </a:cxn>
              <a:cxn ang="0">
                <a:pos x="72" y="3"/>
              </a:cxn>
              <a:cxn ang="0">
                <a:pos x="72" y="0"/>
              </a:cxn>
              <a:cxn ang="0">
                <a:pos x="118" y="0"/>
              </a:cxn>
              <a:cxn ang="0">
                <a:pos x="122" y="15"/>
              </a:cxn>
              <a:cxn ang="0">
                <a:pos x="125" y="25"/>
              </a:cxn>
              <a:cxn ang="0">
                <a:pos x="124" y="29"/>
              </a:cxn>
              <a:cxn ang="0">
                <a:pos x="122" y="33"/>
              </a:cxn>
              <a:cxn ang="0">
                <a:pos x="119" y="35"/>
              </a:cxn>
              <a:cxn ang="0">
                <a:pos x="117" y="37"/>
              </a:cxn>
              <a:cxn ang="0">
                <a:pos x="111" y="40"/>
              </a:cxn>
              <a:cxn ang="0">
                <a:pos x="104" y="41"/>
              </a:cxn>
              <a:cxn ang="0">
                <a:pos x="88" y="41"/>
              </a:cxn>
              <a:cxn ang="0">
                <a:pos x="72" y="43"/>
              </a:cxn>
              <a:cxn ang="0">
                <a:pos x="70" y="47"/>
              </a:cxn>
              <a:cxn ang="0">
                <a:pos x="69" y="53"/>
              </a:cxn>
              <a:cxn ang="0">
                <a:pos x="67" y="61"/>
              </a:cxn>
              <a:cxn ang="0">
                <a:pos x="67" y="71"/>
              </a:cxn>
              <a:cxn ang="0">
                <a:pos x="66" y="86"/>
              </a:cxn>
              <a:cxn ang="0">
                <a:pos x="66" y="93"/>
              </a:cxn>
              <a:cxn ang="0">
                <a:pos x="49" y="85"/>
              </a:cxn>
              <a:cxn ang="0">
                <a:pos x="27" y="73"/>
              </a:cxn>
              <a:cxn ang="0">
                <a:pos x="16" y="65"/>
              </a:cxn>
              <a:cxn ang="0">
                <a:pos x="7" y="58"/>
              </a:cxn>
              <a:cxn ang="0">
                <a:pos x="4" y="54"/>
              </a:cxn>
              <a:cxn ang="0">
                <a:pos x="2" y="50"/>
              </a:cxn>
              <a:cxn ang="0">
                <a:pos x="0" y="47"/>
              </a:cxn>
              <a:cxn ang="0">
                <a:pos x="0" y="43"/>
              </a:cxn>
              <a:cxn ang="0">
                <a:pos x="7" y="43"/>
              </a:cxn>
              <a:cxn ang="0">
                <a:pos x="15" y="41"/>
              </a:cxn>
              <a:cxn ang="0">
                <a:pos x="20" y="39"/>
              </a:cxn>
              <a:cxn ang="0">
                <a:pos x="23" y="36"/>
              </a:cxn>
              <a:cxn ang="0">
                <a:pos x="28" y="28"/>
              </a:cxn>
              <a:cxn ang="0">
                <a:pos x="33" y="19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2" name="Freeform 484"/>
          <p:cNvSpPr>
            <a:spLocks/>
          </p:cNvSpPr>
          <p:nvPr>
            <p:custDataLst>
              <p:tags r:id="rId322"/>
            </p:custDataLst>
          </p:nvPr>
        </p:nvSpPr>
        <p:spPr bwMode="auto">
          <a:xfrm>
            <a:off x="8612189" y="2579689"/>
            <a:ext cx="60325" cy="84137"/>
          </a:xfrm>
          <a:custGeom>
            <a:avLst/>
            <a:gdLst/>
            <a:ahLst/>
            <a:cxnLst>
              <a:cxn ang="0">
                <a:pos x="20" y="12"/>
              </a:cxn>
              <a:cxn ang="0">
                <a:pos x="24" y="10"/>
              </a:cxn>
              <a:cxn ang="0">
                <a:pos x="31" y="6"/>
              </a:cxn>
              <a:cxn ang="0">
                <a:pos x="34" y="4"/>
              </a:cxn>
              <a:cxn ang="0">
                <a:pos x="37" y="2"/>
              </a:cxn>
              <a:cxn ang="0">
                <a:pos x="42" y="1"/>
              </a:cxn>
              <a:cxn ang="0">
                <a:pos x="46" y="0"/>
              </a:cxn>
              <a:cxn ang="0">
                <a:pos x="59" y="1"/>
              </a:cxn>
              <a:cxn ang="0">
                <a:pos x="70" y="4"/>
              </a:cxn>
              <a:cxn ang="0">
                <a:pos x="81" y="8"/>
              </a:cxn>
              <a:cxn ang="0">
                <a:pos x="90" y="14"/>
              </a:cxn>
              <a:cxn ang="0">
                <a:pos x="99" y="21"/>
              </a:cxn>
              <a:cxn ang="0">
                <a:pos x="105" y="30"/>
              </a:cxn>
              <a:cxn ang="0">
                <a:pos x="112" y="40"/>
              </a:cxn>
              <a:cxn ang="0">
                <a:pos x="116" y="50"/>
              </a:cxn>
              <a:cxn ang="0">
                <a:pos x="121" y="60"/>
              </a:cxn>
              <a:cxn ang="0">
                <a:pos x="124" y="71"/>
              </a:cxn>
              <a:cxn ang="0">
                <a:pos x="127" y="82"/>
              </a:cxn>
              <a:cxn ang="0">
                <a:pos x="130" y="94"/>
              </a:cxn>
              <a:cxn ang="0">
                <a:pos x="132" y="116"/>
              </a:cxn>
              <a:cxn ang="0">
                <a:pos x="133" y="135"/>
              </a:cxn>
              <a:cxn ang="0">
                <a:pos x="132" y="138"/>
              </a:cxn>
              <a:cxn ang="0">
                <a:pos x="130" y="141"/>
              </a:cxn>
              <a:cxn ang="0">
                <a:pos x="125" y="144"/>
              </a:cxn>
              <a:cxn ang="0">
                <a:pos x="121" y="147"/>
              </a:cxn>
              <a:cxn ang="0">
                <a:pos x="115" y="150"/>
              </a:cxn>
              <a:cxn ang="0">
                <a:pos x="110" y="153"/>
              </a:cxn>
              <a:cxn ang="0">
                <a:pos x="104" y="154"/>
              </a:cxn>
              <a:cxn ang="0">
                <a:pos x="99" y="154"/>
              </a:cxn>
              <a:cxn ang="0">
                <a:pos x="93" y="153"/>
              </a:cxn>
              <a:cxn ang="0">
                <a:pos x="87" y="149"/>
              </a:cxn>
              <a:cxn ang="0">
                <a:pos x="79" y="141"/>
              </a:cxn>
              <a:cxn ang="0">
                <a:pos x="71" y="134"/>
              </a:cxn>
              <a:cxn ang="0">
                <a:pos x="64" y="126"/>
              </a:cxn>
              <a:cxn ang="0">
                <a:pos x="58" y="118"/>
              </a:cxn>
              <a:cxn ang="0">
                <a:pos x="54" y="111"/>
              </a:cxn>
              <a:cxn ang="0">
                <a:pos x="53" y="105"/>
              </a:cxn>
              <a:cxn ang="0">
                <a:pos x="54" y="98"/>
              </a:cxn>
              <a:cxn ang="0">
                <a:pos x="56" y="83"/>
              </a:cxn>
              <a:cxn ang="0">
                <a:pos x="58" y="68"/>
              </a:cxn>
              <a:cxn ang="0">
                <a:pos x="59" y="62"/>
              </a:cxn>
              <a:cxn ang="0">
                <a:pos x="47" y="61"/>
              </a:cxn>
              <a:cxn ang="0">
                <a:pos x="36" y="59"/>
              </a:cxn>
              <a:cxn ang="0">
                <a:pos x="25" y="56"/>
              </a:cxn>
              <a:cxn ang="0">
                <a:pos x="17" y="52"/>
              </a:cxn>
              <a:cxn ang="0">
                <a:pos x="13" y="49"/>
              </a:cxn>
              <a:cxn ang="0">
                <a:pos x="10" y="46"/>
              </a:cxn>
              <a:cxn ang="0">
                <a:pos x="7" y="43"/>
              </a:cxn>
              <a:cxn ang="0">
                <a:pos x="4" y="39"/>
              </a:cxn>
              <a:cxn ang="0">
                <a:pos x="2" y="34"/>
              </a:cxn>
              <a:cxn ang="0">
                <a:pos x="1" y="29"/>
              </a:cxn>
              <a:cxn ang="0">
                <a:pos x="0" y="24"/>
              </a:cxn>
              <a:cxn ang="0">
                <a:pos x="0" y="18"/>
              </a:cxn>
              <a:cxn ang="0">
                <a:pos x="7" y="15"/>
              </a:cxn>
              <a:cxn ang="0">
                <a:pos x="20" y="12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3" name="Freeform 485"/>
          <p:cNvSpPr>
            <a:spLocks/>
          </p:cNvSpPr>
          <p:nvPr>
            <p:custDataLst>
              <p:tags r:id="rId323"/>
            </p:custDataLst>
          </p:nvPr>
        </p:nvSpPr>
        <p:spPr bwMode="auto">
          <a:xfrm>
            <a:off x="8628063" y="2341564"/>
            <a:ext cx="209550" cy="244475"/>
          </a:xfrm>
          <a:custGeom>
            <a:avLst/>
            <a:gdLst/>
            <a:ahLst/>
            <a:cxnLst>
              <a:cxn ang="0">
                <a:pos x="134" y="351"/>
              </a:cxn>
              <a:cxn ang="0">
                <a:pos x="167" y="339"/>
              </a:cxn>
              <a:cxn ang="0">
                <a:pos x="200" y="339"/>
              </a:cxn>
              <a:cxn ang="0">
                <a:pos x="226" y="348"/>
              </a:cxn>
              <a:cxn ang="0">
                <a:pos x="224" y="327"/>
              </a:cxn>
              <a:cxn ang="0">
                <a:pos x="220" y="316"/>
              </a:cxn>
              <a:cxn ang="0">
                <a:pos x="233" y="303"/>
              </a:cxn>
              <a:cxn ang="0">
                <a:pos x="239" y="276"/>
              </a:cxn>
              <a:cxn ang="0">
                <a:pos x="242" y="246"/>
              </a:cxn>
              <a:cxn ang="0">
                <a:pos x="268" y="255"/>
              </a:cxn>
              <a:cxn ang="0">
                <a:pos x="300" y="238"/>
              </a:cxn>
              <a:cxn ang="0">
                <a:pos x="316" y="217"/>
              </a:cxn>
              <a:cxn ang="0">
                <a:pos x="293" y="194"/>
              </a:cxn>
              <a:cxn ang="0">
                <a:pos x="318" y="199"/>
              </a:cxn>
              <a:cxn ang="0">
                <a:pos x="343" y="202"/>
              </a:cxn>
              <a:cxn ang="0">
                <a:pos x="346" y="185"/>
              </a:cxn>
              <a:cxn ang="0">
                <a:pos x="295" y="96"/>
              </a:cxn>
              <a:cxn ang="0">
                <a:pos x="285" y="53"/>
              </a:cxn>
              <a:cxn ang="0">
                <a:pos x="291" y="19"/>
              </a:cxn>
              <a:cxn ang="0">
                <a:pos x="316" y="1"/>
              </a:cxn>
              <a:cxn ang="0">
                <a:pos x="336" y="18"/>
              </a:cxn>
              <a:cxn ang="0">
                <a:pos x="377" y="45"/>
              </a:cxn>
              <a:cxn ang="0">
                <a:pos x="415" y="72"/>
              </a:cxn>
              <a:cxn ang="0">
                <a:pos x="426" y="98"/>
              </a:cxn>
              <a:cxn ang="0">
                <a:pos x="436" y="137"/>
              </a:cxn>
              <a:cxn ang="0">
                <a:pos x="445" y="173"/>
              </a:cxn>
              <a:cxn ang="0">
                <a:pos x="428" y="179"/>
              </a:cxn>
              <a:cxn ang="0">
                <a:pos x="412" y="185"/>
              </a:cxn>
              <a:cxn ang="0">
                <a:pos x="426" y="199"/>
              </a:cxn>
              <a:cxn ang="0">
                <a:pos x="445" y="203"/>
              </a:cxn>
              <a:cxn ang="0">
                <a:pos x="455" y="262"/>
              </a:cxn>
              <a:cxn ang="0">
                <a:pos x="475" y="312"/>
              </a:cxn>
              <a:cxn ang="0">
                <a:pos x="480" y="381"/>
              </a:cxn>
              <a:cxn ang="0">
                <a:pos x="463" y="364"/>
              </a:cxn>
              <a:cxn ang="0">
                <a:pos x="453" y="356"/>
              </a:cxn>
              <a:cxn ang="0">
                <a:pos x="436" y="363"/>
              </a:cxn>
              <a:cxn ang="0">
                <a:pos x="429" y="399"/>
              </a:cxn>
              <a:cxn ang="0">
                <a:pos x="408" y="389"/>
              </a:cxn>
              <a:cxn ang="0">
                <a:pos x="389" y="382"/>
              </a:cxn>
              <a:cxn ang="0">
                <a:pos x="376" y="402"/>
              </a:cxn>
              <a:cxn ang="0">
                <a:pos x="345" y="413"/>
              </a:cxn>
              <a:cxn ang="0">
                <a:pos x="334" y="400"/>
              </a:cxn>
              <a:cxn ang="0">
                <a:pos x="312" y="395"/>
              </a:cxn>
              <a:cxn ang="0">
                <a:pos x="303" y="426"/>
              </a:cxn>
              <a:cxn ang="0">
                <a:pos x="299" y="450"/>
              </a:cxn>
              <a:cxn ang="0">
                <a:pos x="307" y="466"/>
              </a:cxn>
              <a:cxn ang="0">
                <a:pos x="272" y="468"/>
              </a:cxn>
              <a:cxn ang="0">
                <a:pos x="258" y="465"/>
              </a:cxn>
              <a:cxn ang="0">
                <a:pos x="244" y="440"/>
              </a:cxn>
              <a:cxn ang="0">
                <a:pos x="229" y="418"/>
              </a:cxn>
              <a:cxn ang="0">
                <a:pos x="204" y="406"/>
              </a:cxn>
              <a:cxn ang="0">
                <a:pos x="190" y="394"/>
              </a:cxn>
              <a:cxn ang="0">
                <a:pos x="136" y="417"/>
              </a:cxn>
              <a:cxn ang="0">
                <a:pos x="90" y="435"/>
              </a:cxn>
              <a:cxn ang="0">
                <a:pos x="65" y="459"/>
              </a:cxn>
              <a:cxn ang="0">
                <a:pos x="27" y="461"/>
              </a:cxn>
              <a:cxn ang="0">
                <a:pos x="7" y="438"/>
              </a:cxn>
              <a:cxn ang="0">
                <a:pos x="0" y="417"/>
              </a:cxn>
              <a:cxn ang="0">
                <a:pos x="7" y="413"/>
              </a:cxn>
              <a:cxn ang="0">
                <a:pos x="27" y="414"/>
              </a:cxn>
              <a:cxn ang="0">
                <a:pos x="48" y="405"/>
              </a:cxn>
              <a:cxn ang="0">
                <a:pos x="72" y="369"/>
              </a:cxn>
              <a:cxn ang="0">
                <a:pos x="93" y="352"/>
              </a:cxn>
            </a:cxnLst>
            <a:rect l="0" t="0" r="r" b="b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4" name="Freeform 486"/>
          <p:cNvSpPr>
            <a:spLocks/>
          </p:cNvSpPr>
          <p:nvPr>
            <p:custDataLst>
              <p:tags r:id="rId324"/>
            </p:custDataLst>
          </p:nvPr>
        </p:nvSpPr>
        <p:spPr bwMode="auto">
          <a:xfrm>
            <a:off x="6211888" y="1231901"/>
            <a:ext cx="107950" cy="60325"/>
          </a:xfrm>
          <a:custGeom>
            <a:avLst/>
            <a:gdLst/>
            <a:ahLst/>
            <a:cxnLst>
              <a:cxn ang="0">
                <a:pos x="27" y="36"/>
              </a:cxn>
              <a:cxn ang="0">
                <a:pos x="36" y="36"/>
              </a:cxn>
              <a:cxn ang="0">
                <a:pos x="45" y="35"/>
              </a:cxn>
              <a:cxn ang="0">
                <a:pos x="53" y="33"/>
              </a:cxn>
              <a:cxn ang="0">
                <a:pos x="59" y="31"/>
              </a:cxn>
              <a:cxn ang="0">
                <a:pos x="66" y="30"/>
              </a:cxn>
              <a:cxn ang="0">
                <a:pos x="72" y="29"/>
              </a:cxn>
              <a:cxn ang="0">
                <a:pos x="80" y="29"/>
              </a:cxn>
              <a:cxn ang="0">
                <a:pos x="87" y="30"/>
              </a:cxn>
              <a:cxn ang="0">
                <a:pos x="87" y="42"/>
              </a:cxn>
              <a:cxn ang="0">
                <a:pos x="154" y="42"/>
              </a:cxn>
              <a:cxn ang="0">
                <a:pos x="154" y="39"/>
              </a:cxn>
              <a:cxn ang="0">
                <a:pos x="156" y="36"/>
              </a:cxn>
              <a:cxn ang="0">
                <a:pos x="159" y="33"/>
              </a:cxn>
              <a:cxn ang="0">
                <a:pos x="163" y="31"/>
              </a:cxn>
              <a:cxn ang="0">
                <a:pos x="175" y="26"/>
              </a:cxn>
              <a:cxn ang="0">
                <a:pos x="190" y="23"/>
              </a:cxn>
              <a:cxn ang="0">
                <a:pos x="221" y="17"/>
              </a:cxn>
              <a:cxn ang="0">
                <a:pos x="246" y="12"/>
              </a:cxn>
              <a:cxn ang="0">
                <a:pos x="212" y="13"/>
              </a:cxn>
              <a:cxn ang="0">
                <a:pos x="186" y="14"/>
              </a:cxn>
              <a:cxn ang="0">
                <a:pos x="178" y="15"/>
              </a:cxn>
              <a:cxn ang="0">
                <a:pos x="171" y="15"/>
              </a:cxn>
              <a:cxn ang="0">
                <a:pos x="168" y="14"/>
              </a:cxn>
              <a:cxn ang="0">
                <a:pos x="167" y="12"/>
              </a:cxn>
              <a:cxn ang="0">
                <a:pos x="159" y="16"/>
              </a:cxn>
              <a:cxn ang="0">
                <a:pos x="152" y="17"/>
              </a:cxn>
              <a:cxn ang="0">
                <a:pos x="147" y="17"/>
              </a:cxn>
              <a:cxn ang="0">
                <a:pos x="141" y="15"/>
              </a:cxn>
              <a:cxn ang="0">
                <a:pos x="137" y="12"/>
              </a:cxn>
              <a:cxn ang="0">
                <a:pos x="133" y="9"/>
              </a:cxn>
              <a:cxn ang="0">
                <a:pos x="129" y="5"/>
              </a:cxn>
              <a:cxn ang="0">
                <a:pos x="126" y="0"/>
              </a:cxn>
              <a:cxn ang="0">
                <a:pos x="121" y="2"/>
              </a:cxn>
              <a:cxn ang="0">
                <a:pos x="113" y="4"/>
              </a:cxn>
              <a:cxn ang="0">
                <a:pos x="103" y="5"/>
              </a:cxn>
              <a:cxn ang="0">
                <a:pos x="93" y="5"/>
              </a:cxn>
              <a:cxn ang="0">
                <a:pos x="74" y="6"/>
              </a:cxn>
              <a:cxn ang="0">
                <a:pos x="60" y="6"/>
              </a:cxn>
              <a:cxn ang="0">
                <a:pos x="58" y="9"/>
              </a:cxn>
              <a:cxn ang="0">
                <a:pos x="56" y="12"/>
              </a:cxn>
              <a:cxn ang="0">
                <a:pos x="54" y="15"/>
              </a:cxn>
              <a:cxn ang="0">
                <a:pos x="50" y="17"/>
              </a:cxn>
              <a:cxn ang="0">
                <a:pos x="42" y="20"/>
              </a:cxn>
              <a:cxn ang="0">
                <a:pos x="33" y="22"/>
              </a:cxn>
              <a:cxn ang="0">
                <a:pos x="14" y="24"/>
              </a:cxn>
              <a:cxn ang="0">
                <a:pos x="0" y="24"/>
              </a:cxn>
              <a:cxn ang="0">
                <a:pos x="1" y="27"/>
              </a:cxn>
              <a:cxn ang="0">
                <a:pos x="3" y="29"/>
              </a:cxn>
              <a:cxn ang="0">
                <a:pos x="5" y="31"/>
              </a:cxn>
              <a:cxn ang="0">
                <a:pos x="9" y="33"/>
              </a:cxn>
              <a:cxn ang="0">
                <a:pos x="17" y="35"/>
              </a:cxn>
              <a:cxn ang="0">
                <a:pos x="27" y="36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5" name="Freeform 487"/>
          <p:cNvSpPr>
            <a:spLocks/>
          </p:cNvSpPr>
          <p:nvPr>
            <p:custDataLst>
              <p:tags r:id="rId325"/>
            </p:custDataLst>
          </p:nvPr>
        </p:nvSpPr>
        <p:spPr bwMode="auto">
          <a:xfrm>
            <a:off x="6354763" y="1214438"/>
            <a:ext cx="63500" cy="57150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18" y="1"/>
              </a:cxn>
              <a:cxn ang="0">
                <a:pos x="134" y="3"/>
              </a:cxn>
              <a:cxn ang="0">
                <a:pos x="145" y="5"/>
              </a:cxn>
              <a:cxn ang="0">
                <a:pos x="149" y="6"/>
              </a:cxn>
              <a:cxn ang="0">
                <a:pos x="149" y="8"/>
              </a:cxn>
              <a:cxn ang="0">
                <a:pos x="147" y="10"/>
              </a:cxn>
              <a:cxn ang="0">
                <a:pos x="145" y="12"/>
              </a:cxn>
              <a:cxn ang="0">
                <a:pos x="141" y="13"/>
              </a:cxn>
              <a:cxn ang="0">
                <a:pos x="137" y="14"/>
              </a:cxn>
              <a:cxn ang="0">
                <a:pos x="132" y="14"/>
              </a:cxn>
              <a:cxn ang="0">
                <a:pos x="127" y="14"/>
              </a:cxn>
              <a:cxn ang="0">
                <a:pos x="123" y="12"/>
              </a:cxn>
              <a:cxn ang="0">
                <a:pos x="123" y="23"/>
              </a:cxn>
              <a:cxn ang="0">
                <a:pos x="123" y="33"/>
              </a:cxn>
              <a:cxn ang="0">
                <a:pos x="123" y="41"/>
              </a:cxn>
              <a:cxn ang="0">
                <a:pos x="123" y="49"/>
              </a:cxn>
              <a:cxn ang="0">
                <a:pos x="116" y="50"/>
              </a:cxn>
              <a:cxn ang="0">
                <a:pos x="109" y="51"/>
              </a:cxn>
              <a:cxn ang="0">
                <a:pos x="104" y="53"/>
              </a:cxn>
              <a:cxn ang="0">
                <a:pos x="100" y="55"/>
              </a:cxn>
              <a:cxn ang="0">
                <a:pos x="94" y="57"/>
              </a:cxn>
              <a:cxn ang="0">
                <a:pos x="89" y="59"/>
              </a:cxn>
              <a:cxn ang="0">
                <a:pos x="83" y="61"/>
              </a:cxn>
              <a:cxn ang="0">
                <a:pos x="76" y="61"/>
              </a:cxn>
              <a:cxn ang="0">
                <a:pos x="67" y="60"/>
              </a:cxn>
              <a:cxn ang="0">
                <a:pos x="53" y="57"/>
              </a:cxn>
              <a:cxn ang="0">
                <a:pos x="39" y="54"/>
              </a:cxn>
              <a:cxn ang="0">
                <a:pos x="25" y="49"/>
              </a:cxn>
              <a:cxn ang="0">
                <a:pos x="12" y="45"/>
              </a:cxn>
              <a:cxn ang="0">
                <a:pos x="3" y="41"/>
              </a:cxn>
              <a:cxn ang="0">
                <a:pos x="1" y="39"/>
              </a:cxn>
              <a:cxn ang="0">
                <a:pos x="0" y="38"/>
              </a:cxn>
              <a:cxn ang="0">
                <a:pos x="0" y="37"/>
              </a:cxn>
              <a:cxn ang="0">
                <a:pos x="3" y="37"/>
              </a:cxn>
              <a:cxn ang="0">
                <a:pos x="19" y="36"/>
              </a:cxn>
              <a:cxn ang="0">
                <a:pos x="35" y="35"/>
              </a:cxn>
              <a:cxn ang="0">
                <a:pos x="48" y="32"/>
              </a:cxn>
              <a:cxn ang="0">
                <a:pos x="60" y="27"/>
              </a:cxn>
              <a:cxn ang="0">
                <a:pos x="72" y="22"/>
              </a:cxn>
              <a:cxn ang="0">
                <a:pos x="82" y="16"/>
              </a:cxn>
              <a:cxn ang="0">
                <a:pos x="93" y="8"/>
              </a:cxn>
              <a:cxn ang="0">
                <a:pos x="103" y="0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6" name="Freeform 488"/>
          <p:cNvSpPr>
            <a:spLocks/>
          </p:cNvSpPr>
          <p:nvPr>
            <p:custDataLst>
              <p:tags r:id="rId326"/>
            </p:custDataLst>
          </p:nvPr>
        </p:nvSpPr>
        <p:spPr bwMode="auto">
          <a:xfrm>
            <a:off x="6391276" y="1222375"/>
            <a:ext cx="130175" cy="57150"/>
          </a:xfrm>
          <a:custGeom>
            <a:avLst/>
            <a:gdLst/>
            <a:ahLst/>
            <a:cxnLst>
              <a:cxn ang="0">
                <a:pos x="133" y="72"/>
              </a:cxn>
              <a:cxn ang="0">
                <a:pos x="154" y="65"/>
              </a:cxn>
              <a:cxn ang="0">
                <a:pos x="178" y="54"/>
              </a:cxn>
              <a:cxn ang="0">
                <a:pos x="199" y="42"/>
              </a:cxn>
              <a:cxn ang="0">
                <a:pos x="207" y="40"/>
              </a:cxn>
              <a:cxn ang="0">
                <a:pos x="211" y="46"/>
              </a:cxn>
              <a:cxn ang="0">
                <a:pos x="220" y="51"/>
              </a:cxn>
              <a:cxn ang="0">
                <a:pos x="243" y="55"/>
              </a:cxn>
              <a:cxn ang="0">
                <a:pos x="269" y="55"/>
              </a:cxn>
              <a:cxn ang="0">
                <a:pos x="286" y="55"/>
              </a:cxn>
              <a:cxn ang="0">
                <a:pos x="293" y="46"/>
              </a:cxn>
              <a:cxn ang="0">
                <a:pos x="298" y="31"/>
              </a:cxn>
              <a:cxn ang="0">
                <a:pos x="279" y="25"/>
              </a:cxn>
              <a:cxn ang="0">
                <a:pos x="244" y="25"/>
              </a:cxn>
              <a:cxn ang="0">
                <a:pos x="225" y="25"/>
              </a:cxn>
              <a:cxn ang="0">
                <a:pos x="214" y="27"/>
              </a:cxn>
              <a:cxn ang="0">
                <a:pos x="204" y="33"/>
              </a:cxn>
              <a:cxn ang="0">
                <a:pos x="172" y="37"/>
              </a:cxn>
              <a:cxn ang="0">
                <a:pos x="176" y="28"/>
              </a:cxn>
              <a:cxn ang="0">
                <a:pos x="180" y="21"/>
              </a:cxn>
              <a:cxn ang="0">
                <a:pos x="194" y="13"/>
              </a:cxn>
              <a:cxn ang="0">
                <a:pos x="210" y="9"/>
              </a:cxn>
              <a:cxn ang="0">
                <a:pos x="225" y="0"/>
              </a:cxn>
              <a:cxn ang="0">
                <a:pos x="185" y="3"/>
              </a:cxn>
              <a:cxn ang="0">
                <a:pos x="157" y="11"/>
              </a:cxn>
              <a:cxn ang="0">
                <a:pos x="134" y="25"/>
              </a:cxn>
              <a:cxn ang="0">
                <a:pos x="114" y="40"/>
              </a:cxn>
              <a:cxn ang="0">
                <a:pos x="100" y="53"/>
              </a:cxn>
              <a:cxn ang="0">
                <a:pos x="87" y="59"/>
              </a:cxn>
              <a:cxn ang="0">
                <a:pos x="64" y="63"/>
              </a:cxn>
              <a:cxn ang="0">
                <a:pos x="32" y="64"/>
              </a:cxn>
              <a:cxn ang="0">
                <a:pos x="12" y="67"/>
              </a:cxn>
              <a:cxn ang="0">
                <a:pos x="2" y="70"/>
              </a:cxn>
              <a:cxn ang="0">
                <a:pos x="39" y="74"/>
              </a:cxn>
              <a:cxn ang="0">
                <a:pos x="102" y="74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7" name="Freeform 489"/>
          <p:cNvSpPr>
            <a:spLocks/>
          </p:cNvSpPr>
          <p:nvPr>
            <p:custDataLst>
              <p:tags r:id="rId327"/>
            </p:custDataLst>
          </p:nvPr>
        </p:nvSpPr>
        <p:spPr bwMode="auto">
          <a:xfrm>
            <a:off x="6924676" y="1408113"/>
            <a:ext cx="41275" cy="57150"/>
          </a:xfrm>
          <a:custGeom>
            <a:avLst/>
            <a:gdLst/>
            <a:ahLst/>
            <a:cxnLst>
              <a:cxn ang="0">
                <a:pos x="93" y="0"/>
              </a:cxn>
              <a:cxn ang="0">
                <a:pos x="97" y="7"/>
              </a:cxn>
              <a:cxn ang="0">
                <a:pos x="100" y="18"/>
              </a:cxn>
              <a:cxn ang="0">
                <a:pos x="92" y="24"/>
              </a:cxn>
              <a:cxn ang="0">
                <a:pos x="86" y="29"/>
              </a:cxn>
              <a:cxn ang="0">
                <a:pos x="79" y="34"/>
              </a:cxn>
              <a:cxn ang="0">
                <a:pos x="72" y="37"/>
              </a:cxn>
              <a:cxn ang="0">
                <a:pos x="65" y="39"/>
              </a:cxn>
              <a:cxn ang="0">
                <a:pos x="57" y="41"/>
              </a:cxn>
              <a:cxn ang="0">
                <a:pos x="49" y="42"/>
              </a:cxn>
              <a:cxn ang="0">
                <a:pos x="40" y="42"/>
              </a:cxn>
              <a:cxn ang="0">
                <a:pos x="27" y="41"/>
              </a:cxn>
              <a:cxn ang="0">
                <a:pos x="12" y="39"/>
              </a:cxn>
              <a:cxn ang="0">
                <a:pos x="1" y="37"/>
              </a:cxn>
              <a:cxn ang="0">
                <a:pos x="0" y="36"/>
              </a:cxn>
              <a:cxn ang="0">
                <a:pos x="6" y="36"/>
              </a:cxn>
              <a:cxn ang="0">
                <a:pos x="12" y="35"/>
              </a:cxn>
              <a:cxn ang="0">
                <a:pos x="18" y="33"/>
              </a:cxn>
              <a:cxn ang="0">
                <a:pos x="23" y="30"/>
              </a:cxn>
              <a:cxn ang="0">
                <a:pos x="33" y="25"/>
              </a:cxn>
              <a:cxn ang="0">
                <a:pos x="44" y="18"/>
              </a:cxn>
              <a:cxn ang="0">
                <a:pos x="55" y="11"/>
              </a:cxn>
              <a:cxn ang="0">
                <a:pos x="66" y="5"/>
              </a:cxn>
              <a:cxn ang="0">
                <a:pos x="72" y="3"/>
              </a:cxn>
              <a:cxn ang="0">
                <a:pos x="79" y="1"/>
              </a:cxn>
              <a:cxn ang="0">
                <a:pos x="86" y="0"/>
              </a:cxn>
              <a:cxn ang="0">
                <a:pos x="93" y="0"/>
              </a:cxn>
            </a:cxnLst>
            <a:rect l="0" t="0" r="r" b="b"/>
            <a:pathLst>
              <a:path w="100" h="42">
                <a:moveTo>
                  <a:pt x="93" y="0"/>
                </a:moveTo>
                <a:lnTo>
                  <a:pt x="97" y="7"/>
                </a:lnTo>
                <a:lnTo>
                  <a:pt x="100" y="18"/>
                </a:lnTo>
                <a:lnTo>
                  <a:pt x="92" y="24"/>
                </a:lnTo>
                <a:lnTo>
                  <a:pt x="86" y="29"/>
                </a:lnTo>
                <a:lnTo>
                  <a:pt x="79" y="34"/>
                </a:lnTo>
                <a:lnTo>
                  <a:pt x="72" y="37"/>
                </a:lnTo>
                <a:lnTo>
                  <a:pt x="65" y="39"/>
                </a:lnTo>
                <a:lnTo>
                  <a:pt x="57" y="41"/>
                </a:lnTo>
                <a:lnTo>
                  <a:pt x="49" y="42"/>
                </a:lnTo>
                <a:lnTo>
                  <a:pt x="40" y="42"/>
                </a:lnTo>
                <a:lnTo>
                  <a:pt x="27" y="41"/>
                </a:lnTo>
                <a:lnTo>
                  <a:pt x="12" y="39"/>
                </a:lnTo>
                <a:lnTo>
                  <a:pt x="1" y="37"/>
                </a:lnTo>
                <a:lnTo>
                  <a:pt x="0" y="36"/>
                </a:lnTo>
                <a:lnTo>
                  <a:pt x="6" y="36"/>
                </a:lnTo>
                <a:lnTo>
                  <a:pt x="12" y="35"/>
                </a:lnTo>
                <a:lnTo>
                  <a:pt x="18" y="33"/>
                </a:lnTo>
                <a:lnTo>
                  <a:pt x="23" y="30"/>
                </a:lnTo>
                <a:lnTo>
                  <a:pt x="33" y="25"/>
                </a:lnTo>
                <a:lnTo>
                  <a:pt x="44" y="18"/>
                </a:lnTo>
                <a:lnTo>
                  <a:pt x="55" y="11"/>
                </a:lnTo>
                <a:lnTo>
                  <a:pt x="66" y="5"/>
                </a:lnTo>
                <a:lnTo>
                  <a:pt x="72" y="3"/>
                </a:lnTo>
                <a:lnTo>
                  <a:pt x="79" y="1"/>
                </a:lnTo>
                <a:lnTo>
                  <a:pt x="86" y="0"/>
                </a:lnTo>
                <a:lnTo>
                  <a:pt x="9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8" name="Freeform 490"/>
          <p:cNvSpPr>
            <a:spLocks/>
          </p:cNvSpPr>
          <p:nvPr>
            <p:custDataLst>
              <p:tags r:id="rId328"/>
            </p:custDataLst>
          </p:nvPr>
        </p:nvSpPr>
        <p:spPr bwMode="auto">
          <a:xfrm>
            <a:off x="6834189" y="1266825"/>
            <a:ext cx="15875" cy="58738"/>
          </a:xfrm>
          <a:custGeom>
            <a:avLst/>
            <a:gdLst/>
            <a:ahLst/>
            <a:cxnLst>
              <a:cxn ang="0">
                <a:pos x="40" y="5"/>
              </a:cxn>
              <a:cxn ang="0">
                <a:pos x="0" y="5"/>
              </a:cxn>
              <a:cxn ang="0">
                <a:pos x="5" y="3"/>
              </a:cxn>
              <a:cxn ang="0">
                <a:pos x="9" y="1"/>
              </a:cxn>
              <a:cxn ang="0">
                <a:pos x="15" y="0"/>
              </a:cxn>
              <a:cxn ang="0">
                <a:pos x="20" y="0"/>
              </a:cxn>
              <a:cxn ang="0">
                <a:pos x="25" y="0"/>
              </a:cxn>
              <a:cxn ang="0">
                <a:pos x="30" y="1"/>
              </a:cxn>
              <a:cxn ang="0">
                <a:pos x="35" y="3"/>
              </a:cxn>
              <a:cxn ang="0">
                <a:pos x="40" y="5"/>
              </a:cxn>
            </a:cxnLst>
            <a:rect l="0" t="0" r="r" b="b"/>
            <a:pathLst>
              <a:path w="40" h="5">
                <a:moveTo>
                  <a:pt x="40" y="5"/>
                </a:moveTo>
                <a:lnTo>
                  <a:pt x="0" y="5"/>
                </a:lnTo>
                <a:lnTo>
                  <a:pt x="5" y="3"/>
                </a:lnTo>
                <a:lnTo>
                  <a:pt x="9" y="1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1"/>
                </a:lnTo>
                <a:lnTo>
                  <a:pt x="35" y="3"/>
                </a:lnTo>
                <a:lnTo>
                  <a:pt x="40" y="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39" name="Freeform 491"/>
          <p:cNvSpPr>
            <a:spLocks/>
          </p:cNvSpPr>
          <p:nvPr>
            <p:custDataLst>
              <p:tags r:id="rId329"/>
            </p:custDataLst>
          </p:nvPr>
        </p:nvSpPr>
        <p:spPr bwMode="auto">
          <a:xfrm>
            <a:off x="6856414" y="1225551"/>
            <a:ext cx="14287" cy="603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20" y="4"/>
              </a:cxn>
              <a:cxn ang="0">
                <a:pos x="22" y="10"/>
              </a:cxn>
              <a:cxn ang="0">
                <a:pos x="25" y="14"/>
              </a:cxn>
              <a:cxn ang="0">
                <a:pos x="27" y="18"/>
              </a:cxn>
              <a:cxn ang="0">
                <a:pos x="31" y="26"/>
              </a:cxn>
              <a:cxn ang="0">
                <a:pos x="33" y="31"/>
              </a:cxn>
              <a:cxn ang="0">
                <a:pos x="0" y="31"/>
              </a:cxn>
              <a:cxn ang="0">
                <a:pos x="0" y="25"/>
              </a:cxn>
              <a:cxn ang="0">
                <a:pos x="0" y="19"/>
              </a:cxn>
            </a:cxnLst>
            <a:rect l="0" t="0" r="r" b="b"/>
            <a:pathLst>
              <a:path w="33" h="31">
                <a:moveTo>
                  <a:pt x="0" y="19"/>
                </a:moveTo>
                <a:lnTo>
                  <a:pt x="20" y="0"/>
                </a:lnTo>
                <a:lnTo>
                  <a:pt x="20" y="4"/>
                </a:lnTo>
                <a:lnTo>
                  <a:pt x="22" y="10"/>
                </a:lnTo>
                <a:lnTo>
                  <a:pt x="25" y="14"/>
                </a:lnTo>
                <a:lnTo>
                  <a:pt x="27" y="18"/>
                </a:lnTo>
                <a:lnTo>
                  <a:pt x="31" y="26"/>
                </a:lnTo>
                <a:lnTo>
                  <a:pt x="33" y="31"/>
                </a:lnTo>
                <a:lnTo>
                  <a:pt x="0" y="31"/>
                </a:lnTo>
                <a:lnTo>
                  <a:pt x="0" y="2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0" name="Freeform 492"/>
          <p:cNvSpPr>
            <a:spLocks/>
          </p:cNvSpPr>
          <p:nvPr>
            <p:custDataLst>
              <p:tags r:id="rId330"/>
            </p:custDataLst>
          </p:nvPr>
        </p:nvSpPr>
        <p:spPr bwMode="auto">
          <a:xfrm>
            <a:off x="7000876" y="1341438"/>
            <a:ext cx="17463" cy="5715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41" y="43"/>
              </a:cxn>
              <a:cxn ang="0">
                <a:pos x="31" y="42"/>
              </a:cxn>
              <a:cxn ang="0">
                <a:pos x="24" y="40"/>
              </a:cxn>
              <a:cxn ang="0">
                <a:pos x="18" y="37"/>
              </a:cxn>
              <a:cxn ang="0">
                <a:pos x="13" y="33"/>
              </a:cxn>
              <a:cxn ang="0">
                <a:pos x="5" y="25"/>
              </a:cxn>
              <a:cxn ang="0">
                <a:pos x="0" y="19"/>
              </a:cxn>
              <a:cxn ang="0">
                <a:pos x="12" y="13"/>
              </a:cxn>
              <a:cxn ang="0">
                <a:pos x="25" y="7"/>
              </a:cxn>
              <a:cxn ang="0">
                <a:pos x="36" y="2"/>
              </a:cxn>
              <a:cxn ang="0">
                <a:pos x="41" y="0"/>
              </a:cxn>
            </a:cxnLst>
            <a:rect l="0" t="0" r="r" b="b"/>
            <a:pathLst>
              <a:path w="41" h="43">
                <a:moveTo>
                  <a:pt x="41" y="0"/>
                </a:moveTo>
                <a:lnTo>
                  <a:pt x="41" y="43"/>
                </a:lnTo>
                <a:lnTo>
                  <a:pt x="31" y="42"/>
                </a:lnTo>
                <a:lnTo>
                  <a:pt x="24" y="40"/>
                </a:lnTo>
                <a:lnTo>
                  <a:pt x="18" y="37"/>
                </a:lnTo>
                <a:lnTo>
                  <a:pt x="13" y="33"/>
                </a:lnTo>
                <a:lnTo>
                  <a:pt x="5" y="25"/>
                </a:lnTo>
                <a:lnTo>
                  <a:pt x="0" y="19"/>
                </a:lnTo>
                <a:lnTo>
                  <a:pt x="12" y="13"/>
                </a:lnTo>
                <a:lnTo>
                  <a:pt x="25" y="7"/>
                </a:lnTo>
                <a:lnTo>
                  <a:pt x="36" y="2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1" name="Freeform 493"/>
          <p:cNvSpPr>
            <a:spLocks/>
          </p:cNvSpPr>
          <p:nvPr>
            <p:custDataLst>
              <p:tags r:id="rId331"/>
            </p:custDataLst>
          </p:nvPr>
        </p:nvSpPr>
        <p:spPr bwMode="auto">
          <a:xfrm>
            <a:off x="7054851" y="1225551"/>
            <a:ext cx="93663" cy="60325"/>
          </a:xfrm>
          <a:custGeom>
            <a:avLst/>
            <a:gdLst/>
            <a:ahLst/>
            <a:cxnLst>
              <a:cxn ang="0">
                <a:pos x="61" y="0"/>
              </a:cxn>
              <a:cxn ang="0">
                <a:pos x="83" y="0"/>
              </a:cxn>
              <a:cxn ang="0">
                <a:pos x="105" y="1"/>
              </a:cxn>
              <a:cxn ang="0">
                <a:pos x="127" y="3"/>
              </a:cxn>
              <a:cxn ang="0">
                <a:pos x="146" y="7"/>
              </a:cxn>
              <a:cxn ang="0">
                <a:pos x="166" y="11"/>
              </a:cxn>
              <a:cxn ang="0">
                <a:pos x="184" y="16"/>
              </a:cxn>
              <a:cxn ang="0">
                <a:pos x="191" y="19"/>
              </a:cxn>
              <a:cxn ang="0">
                <a:pos x="199" y="23"/>
              </a:cxn>
              <a:cxn ang="0">
                <a:pos x="207" y="27"/>
              </a:cxn>
              <a:cxn ang="0">
                <a:pos x="213" y="31"/>
              </a:cxn>
              <a:cxn ang="0">
                <a:pos x="211" y="35"/>
              </a:cxn>
              <a:cxn ang="0">
                <a:pos x="207" y="38"/>
              </a:cxn>
              <a:cxn ang="0">
                <a:pos x="201" y="41"/>
              </a:cxn>
              <a:cxn ang="0">
                <a:pos x="195" y="44"/>
              </a:cxn>
              <a:cxn ang="0">
                <a:pos x="177" y="49"/>
              </a:cxn>
              <a:cxn ang="0">
                <a:pos x="156" y="53"/>
              </a:cxn>
              <a:cxn ang="0">
                <a:pos x="135" y="57"/>
              </a:cxn>
              <a:cxn ang="0">
                <a:pos x="114" y="59"/>
              </a:cxn>
              <a:cxn ang="0">
                <a:pos x="95" y="62"/>
              </a:cxn>
              <a:cxn ang="0">
                <a:pos x="80" y="62"/>
              </a:cxn>
              <a:cxn ang="0">
                <a:pos x="62" y="62"/>
              </a:cxn>
              <a:cxn ang="0">
                <a:pos x="43" y="59"/>
              </a:cxn>
              <a:cxn ang="0">
                <a:pos x="33" y="59"/>
              </a:cxn>
              <a:cxn ang="0">
                <a:pos x="23" y="59"/>
              </a:cxn>
              <a:cxn ang="0">
                <a:pos x="12" y="60"/>
              </a:cxn>
              <a:cxn ang="0">
                <a:pos x="0" y="62"/>
              </a:cxn>
              <a:cxn ang="0">
                <a:pos x="6" y="50"/>
              </a:cxn>
              <a:cxn ang="0">
                <a:pos x="11" y="39"/>
              </a:cxn>
              <a:cxn ang="0">
                <a:pos x="17" y="29"/>
              </a:cxn>
              <a:cxn ang="0">
                <a:pos x="23" y="20"/>
              </a:cxn>
              <a:cxn ang="0">
                <a:pos x="27" y="16"/>
              </a:cxn>
              <a:cxn ang="0">
                <a:pos x="30" y="12"/>
              </a:cxn>
              <a:cxn ang="0">
                <a:pos x="34" y="9"/>
              </a:cxn>
              <a:cxn ang="0">
                <a:pos x="39" y="6"/>
              </a:cxn>
              <a:cxn ang="0">
                <a:pos x="43" y="3"/>
              </a:cxn>
              <a:cxn ang="0">
                <a:pos x="49" y="1"/>
              </a:cxn>
              <a:cxn ang="0">
                <a:pos x="54" y="0"/>
              </a:cxn>
              <a:cxn ang="0">
                <a:pos x="61" y="0"/>
              </a:cxn>
            </a:cxnLst>
            <a:rect l="0" t="0" r="r" b="b"/>
            <a:pathLst>
              <a:path w="213" h="62">
                <a:moveTo>
                  <a:pt x="61" y="0"/>
                </a:moveTo>
                <a:lnTo>
                  <a:pt x="83" y="0"/>
                </a:lnTo>
                <a:lnTo>
                  <a:pt x="105" y="1"/>
                </a:lnTo>
                <a:lnTo>
                  <a:pt x="127" y="3"/>
                </a:lnTo>
                <a:lnTo>
                  <a:pt x="146" y="7"/>
                </a:lnTo>
                <a:lnTo>
                  <a:pt x="166" y="11"/>
                </a:lnTo>
                <a:lnTo>
                  <a:pt x="184" y="16"/>
                </a:lnTo>
                <a:lnTo>
                  <a:pt x="191" y="19"/>
                </a:lnTo>
                <a:lnTo>
                  <a:pt x="199" y="23"/>
                </a:lnTo>
                <a:lnTo>
                  <a:pt x="207" y="27"/>
                </a:lnTo>
                <a:lnTo>
                  <a:pt x="213" y="31"/>
                </a:lnTo>
                <a:lnTo>
                  <a:pt x="211" y="35"/>
                </a:lnTo>
                <a:lnTo>
                  <a:pt x="207" y="38"/>
                </a:lnTo>
                <a:lnTo>
                  <a:pt x="201" y="41"/>
                </a:lnTo>
                <a:lnTo>
                  <a:pt x="195" y="44"/>
                </a:lnTo>
                <a:lnTo>
                  <a:pt x="177" y="49"/>
                </a:lnTo>
                <a:lnTo>
                  <a:pt x="156" y="53"/>
                </a:lnTo>
                <a:lnTo>
                  <a:pt x="135" y="57"/>
                </a:lnTo>
                <a:lnTo>
                  <a:pt x="114" y="59"/>
                </a:lnTo>
                <a:lnTo>
                  <a:pt x="95" y="62"/>
                </a:lnTo>
                <a:lnTo>
                  <a:pt x="80" y="62"/>
                </a:lnTo>
                <a:lnTo>
                  <a:pt x="62" y="62"/>
                </a:lnTo>
                <a:lnTo>
                  <a:pt x="43" y="59"/>
                </a:lnTo>
                <a:lnTo>
                  <a:pt x="33" y="59"/>
                </a:lnTo>
                <a:lnTo>
                  <a:pt x="23" y="59"/>
                </a:lnTo>
                <a:lnTo>
                  <a:pt x="12" y="60"/>
                </a:lnTo>
                <a:lnTo>
                  <a:pt x="0" y="62"/>
                </a:lnTo>
                <a:lnTo>
                  <a:pt x="6" y="50"/>
                </a:lnTo>
                <a:lnTo>
                  <a:pt x="11" y="39"/>
                </a:lnTo>
                <a:lnTo>
                  <a:pt x="17" y="29"/>
                </a:lnTo>
                <a:lnTo>
                  <a:pt x="23" y="20"/>
                </a:lnTo>
                <a:lnTo>
                  <a:pt x="27" y="16"/>
                </a:lnTo>
                <a:lnTo>
                  <a:pt x="30" y="12"/>
                </a:lnTo>
                <a:lnTo>
                  <a:pt x="34" y="9"/>
                </a:lnTo>
                <a:lnTo>
                  <a:pt x="39" y="6"/>
                </a:lnTo>
                <a:lnTo>
                  <a:pt x="43" y="3"/>
                </a:lnTo>
                <a:lnTo>
                  <a:pt x="49" y="1"/>
                </a:lnTo>
                <a:lnTo>
                  <a:pt x="54" y="0"/>
                </a:lnTo>
                <a:lnTo>
                  <a:pt x="6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2" name="Freeform 494"/>
          <p:cNvSpPr>
            <a:spLocks/>
          </p:cNvSpPr>
          <p:nvPr>
            <p:custDataLst>
              <p:tags r:id="rId332"/>
            </p:custDataLst>
          </p:nvPr>
        </p:nvSpPr>
        <p:spPr bwMode="auto">
          <a:xfrm>
            <a:off x="7115175" y="1250951"/>
            <a:ext cx="103188" cy="60325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0" y="3"/>
              </a:cxn>
              <a:cxn ang="0">
                <a:pos x="23" y="5"/>
              </a:cxn>
              <a:cxn ang="0">
                <a:pos x="19" y="7"/>
              </a:cxn>
              <a:cxn ang="0">
                <a:pos x="15" y="9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0" y="19"/>
              </a:cxn>
              <a:cxn ang="0">
                <a:pos x="2" y="24"/>
              </a:cxn>
              <a:cxn ang="0">
                <a:pos x="5" y="27"/>
              </a:cxn>
              <a:cxn ang="0">
                <a:pos x="7" y="30"/>
              </a:cxn>
              <a:cxn ang="0">
                <a:pos x="10" y="33"/>
              </a:cxn>
              <a:cxn ang="0">
                <a:pos x="17" y="36"/>
              </a:cxn>
              <a:cxn ang="0">
                <a:pos x="24" y="38"/>
              </a:cxn>
              <a:cxn ang="0">
                <a:pos x="41" y="38"/>
              </a:cxn>
              <a:cxn ang="0">
                <a:pos x="54" y="38"/>
              </a:cxn>
              <a:cxn ang="0">
                <a:pos x="153" y="38"/>
              </a:cxn>
              <a:cxn ang="0">
                <a:pos x="155" y="41"/>
              </a:cxn>
              <a:cxn ang="0">
                <a:pos x="156" y="44"/>
              </a:cxn>
              <a:cxn ang="0">
                <a:pos x="159" y="46"/>
              </a:cxn>
              <a:cxn ang="0">
                <a:pos x="162" y="48"/>
              </a:cxn>
              <a:cxn ang="0">
                <a:pos x="167" y="51"/>
              </a:cxn>
              <a:cxn ang="0">
                <a:pos x="174" y="54"/>
              </a:cxn>
              <a:cxn ang="0">
                <a:pos x="188" y="56"/>
              </a:cxn>
              <a:cxn ang="0">
                <a:pos x="200" y="56"/>
              </a:cxn>
              <a:cxn ang="0">
                <a:pos x="204" y="55"/>
              </a:cxn>
              <a:cxn ang="0">
                <a:pos x="210" y="54"/>
              </a:cxn>
              <a:cxn ang="0">
                <a:pos x="214" y="52"/>
              </a:cxn>
              <a:cxn ang="0">
                <a:pos x="220" y="49"/>
              </a:cxn>
              <a:cxn ang="0">
                <a:pos x="230" y="43"/>
              </a:cxn>
              <a:cxn ang="0">
                <a:pos x="239" y="38"/>
              </a:cxn>
              <a:cxn ang="0">
                <a:pos x="232" y="37"/>
              </a:cxn>
              <a:cxn ang="0">
                <a:pos x="225" y="36"/>
              </a:cxn>
              <a:cxn ang="0">
                <a:pos x="219" y="34"/>
              </a:cxn>
              <a:cxn ang="0">
                <a:pos x="213" y="32"/>
              </a:cxn>
              <a:cxn ang="0">
                <a:pos x="201" y="26"/>
              </a:cxn>
              <a:cxn ang="0">
                <a:pos x="190" y="19"/>
              </a:cxn>
              <a:cxn ang="0">
                <a:pos x="178" y="13"/>
              </a:cxn>
              <a:cxn ang="0">
                <a:pos x="167" y="6"/>
              </a:cxn>
              <a:cxn ang="0">
                <a:pos x="160" y="4"/>
              </a:cxn>
              <a:cxn ang="0">
                <a:pos x="154" y="2"/>
              </a:cxn>
              <a:cxn ang="0">
                <a:pos x="147" y="1"/>
              </a:cxn>
              <a:cxn ang="0">
                <a:pos x="140" y="0"/>
              </a:cxn>
              <a:cxn ang="0">
                <a:pos x="134" y="1"/>
              </a:cxn>
              <a:cxn ang="0">
                <a:pos x="127" y="4"/>
              </a:cxn>
              <a:cxn ang="0">
                <a:pos x="124" y="6"/>
              </a:cxn>
              <a:cxn ang="0">
                <a:pos x="122" y="8"/>
              </a:cxn>
              <a:cxn ang="0">
                <a:pos x="121" y="10"/>
              </a:cxn>
              <a:cxn ang="0">
                <a:pos x="120" y="13"/>
              </a:cxn>
              <a:cxn ang="0">
                <a:pos x="100" y="8"/>
              </a:cxn>
              <a:cxn ang="0">
                <a:pos x="80" y="4"/>
              </a:cxn>
              <a:cxn ang="0">
                <a:pos x="61" y="1"/>
              </a:cxn>
              <a:cxn ang="0">
                <a:pos x="41" y="0"/>
              </a:cxn>
            </a:cxnLst>
            <a:rect l="0" t="0" r="r" b="b"/>
            <a:pathLst>
              <a:path w="239" h="56">
                <a:moveTo>
                  <a:pt x="41" y="0"/>
                </a:moveTo>
                <a:lnTo>
                  <a:pt x="30" y="3"/>
                </a:lnTo>
                <a:lnTo>
                  <a:pt x="23" y="5"/>
                </a:lnTo>
                <a:lnTo>
                  <a:pt x="19" y="7"/>
                </a:lnTo>
                <a:lnTo>
                  <a:pt x="15" y="9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0" y="19"/>
                </a:lnTo>
                <a:lnTo>
                  <a:pt x="2" y="24"/>
                </a:lnTo>
                <a:lnTo>
                  <a:pt x="5" y="27"/>
                </a:lnTo>
                <a:lnTo>
                  <a:pt x="7" y="30"/>
                </a:lnTo>
                <a:lnTo>
                  <a:pt x="10" y="33"/>
                </a:lnTo>
                <a:lnTo>
                  <a:pt x="17" y="36"/>
                </a:lnTo>
                <a:lnTo>
                  <a:pt x="24" y="38"/>
                </a:lnTo>
                <a:lnTo>
                  <a:pt x="41" y="38"/>
                </a:lnTo>
                <a:lnTo>
                  <a:pt x="54" y="38"/>
                </a:lnTo>
                <a:lnTo>
                  <a:pt x="153" y="38"/>
                </a:lnTo>
                <a:lnTo>
                  <a:pt x="155" y="41"/>
                </a:lnTo>
                <a:lnTo>
                  <a:pt x="156" y="44"/>
                </a:lnTo>
                <a:lnTo>
                  <a:pt x="159" y="46"/>
                </a:lnTo>
                <a:lnTo>
                  <a:pt x="162" y="48"/>
                </a:lnTo>
                <a:lnTo>
                  <a:pt x="167" y="51"/>
                </a:lnTo>
                <a:lnTo>
                  <a:pt x="174" y="54"/>
                </a:lnTo>
                <a:lnTo>
                  <a:pt x="188" y="56"/>
                </a:lnTo>
                <a:lnTo>
                  <a:pt x="200" y="56"/>
                </a:lnTo>
                <a:lnTo>
                  <a:pt x="204" y="55"/>
                </a:lnTo>
                <a:lnTo>
                  <a:pt x="210" y="54"/>
                </a:lnTo>
                <a:lnTo>
                  <a:pt x="214" y="52"/>
                </a:lnTo>
                <a:lnTo>
                  <a:pt x="220" y="49"/>
                </a:lnTo>
                <a:lnTo>
                  <a:pt x="230" y="43"/>
                </a:lnTo>
                <a:lnTo>
                  <a:pt x="239" y="38"/>
                </a:lnTo>
                <a:lnTo>
                  <a:pt x="232" y="37"/>
                </a:lnTo>
                <a:lnTo>
                  <a:pt x="225" y="36"/>
                </a:lnTo>
                <a:lnTo>
                  <a:pt x="219" y="34"/>
                </a:lnTo>
                <a:lnTo>
                  <a:pt x="213" y="32"/>
                </a:lnTo>
                <a:lnTo>
                  <a:pt x="201" y="26"/>
                </a:lnTo>
                <a:lnTo>
                  <a:pt x="190" y="19"/>
                </a:lnTo>
                <a:lnTo>
                  <a:pt x="178" y="13"/>
                </a:lnTo>
                <a:lnTo>
                  <a:pt x="167" y="6"/>
                </a:lnTo>
                <a:lnTo>
                  <a:pt x="160" y="4"/>
                </a:lnTo>
                <a:lnTo>
                  <a:pt x="154" y="2"/>
                </a:lnTo>
                <a:lnTo>
                  <a:pt x="147" y="1"/>
                </a:lnTo>
                <a:lnTo>
                  <a:pt x="140" y="0"/>
                </a:lnTo>
                <a:lnTo>
                  <a:pt x="134" y="1"/>
                </a:lnTo>
                <a:lnTo>
                  <a:pt x="127" y="4"/>
                </a:lnTo>
                <a:lnTo>
                  <a:pt x="124" y="6"/>
                </a:lnTo>
                <a:lnTo>
                  <a:pt x="122" y="8"/>
                </a:lnTo>
                <a:lnTo>
                  <a:pt x="121" y="10"/>
                </a:lnTo>
                <a:lnTo>
                  <a:pt x="120" y="13"/>
                </a:lnTo>
                <a:lnTo>
                  <a:pt x="100" y="8"/>
                </a:lnTo>
                <a:lnTo>
                  <a:pt x="80" y="4"/>
                </a:lnTo>
                <a:lnTo>
                  <a:pt x="61" y="1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3" name="Freeform 495"/>
          <p:cNvSpPr>
            <a:spLocks/>
          </p:cNvSpPr>
          <p:nvPr>
            <p:custDataLst>
              <p:tags r:id="rId333"/>
            </p:custDataLst>
          </p:nvPr>
        </p:nvSpPr>
        <p:spPr bwMode="auto">
          <a:xfrm>
            <a:off x="7232650" y="1265238"/>
            <a:ext cx="82550" cy="57150"/>
          </a:xfrm>
          <a:custGeom>
            <a:avLst/>
            <a:gdLst/>
            <a:ahLst/>
            <a:cxnLst>
              <a:cxn ang="0">
                <a:pos x="14" y="19"/>
              </a:cxn>
              <a:cxn ang="0">
                <a:pos x="41" y="0"/>
              </a:cxn>
              <a:cxn ang="0">
                <a:pos x="44" y="3"/>
              </a:cxn>
              <a:cxn ang="0">
                <a:pos x="50" y="6"/>
              </a:cxn>
              <a:cxn ang="0">
                <a:pos x="58" y="9"/>
              </a:cxn>
              <a:cxn ang="0">
                <a:pos x="67" y="12"/>
              </a:cxn>
              <a:cxn ang="0">
                <a:pos x="89" y="19"/>
              </a:cxn>
              <a:cxn ang="0">
                <a:pos x="114" y="26"/>
              </a:cxn>
              <a:cxn ang="0">
                <a:pos x="139" y="33"/>
              </a:cxn>
              <a:cxn ang="0">
                <a:pos x="161" y="38"/>
              </a:cxn>
              <a:cxn ang="0">
                <a:pos x="177" y="42"/>
              </a:cxn>
              <a:cxn ang="0">
                <a:pos x="187" y="43"/>
              </a:cxn>
              <a:cxn ang="0">
                <a:pos x="187" y="56"/>
              </a:cxn>
              <a:cxn ang="0">
                <a:pos x="187" y="68"/>
              </a:cxn>
              <a:cxn ang="0">
                <a:pos x="170" y="70"/>
              </a:cxn>
              <a:cxn ang="0">
                <a:pos x="151" y="71"/>
              </a:cxn>
              <a:cxn ang="0">
                <a:pos x="133" y="71"/>
              </a:cxn>
              <a:cxn ang="0">
                <a:pos x="116" y="70"/>
              </a:cxn>
              <a:cxn ang="0">
                <a:pos x="85" y="69"/>
              </a:cxn>
              <a:cxn ang="0">
                <a:pos x="61" y="68"/>
              </a:cxn>
              <a:cxn ang="0">
                <a:pos x="55" y="69"/>
              </a:cxn>
              <a:cxn ang="0">
                <a:pos x="51" y="70"/>
              </a:cxn>
              <a:cxn ang="0">
                <a:pos x="45" y="72"/>
              </a:cxn>
              <a:cxn ang="0">
                <a:pos x="41" y="74"/>
              </a:cxn>
              <a:cxn ang="0">
                <a:pos x="33" y="78"/>
              </a:cxn>
              <a:cxn ang="0">
                <a:pos x="28" y="80"/>
              </a:cxn>
              <a:cxn ang="0">
                <a:pos x="22" y="79"/>
              </a:cxn>
              <a:cxn ang="0">
                <a:pos x="18" y="76"/>
              </a:cxn>
              <a:cxn ang="0">
                <a:pos x="14" y="72"/>
              </a:cxn>
              <a:cxn ang="0">
                <a:pos x="9" y="67"/>
              </a:cxn>
              <a:cxn ang="0">
                <a:pos x="6" y="62"/>
              </a:cxn>
              <a:cxn ang="0">
                <a:pos x="3" y="57"/>
              </a:cxn>
              <a:cxn ang="0">
                <a:pos x="2" y="53"/>
              </a:cxn>
              <a:cxn ang="0">
                <a:pos x="0" y="50"/>
              </a:cxn>
              <a:cxn ang="0">
                <a:pos x="2" y="44"/>
              </a:cxn>
              <a:cxn ang="0">
                <a:pos x="3" y="40"/>
              </a:cxn>
              <a:cxn ang="0">
                <a:pos x="5" y="36"/>
              </a:cxn>
              <a:cxn ang="0">
                <a:pos x="7" y="31"/>
              </a:cxn>
              <a:cxn ang="0">
                <a:pos x="13" y="24"/>
              </a:cxn>
              <a:cxn ang="0">
                <a:pos x="14" y="19"/>
              </a:cxn>
            </a:cxnLst>
            <a:rect l="0" t="0" r="r" b="b"/>
            <a:pathLst>
              <a:path w="187" h="80">
                <a:moveTo>
                  <a:pt x="14" y="19"/>
                </a:moveTo>
                <a:lnTo>
                  <a:pt x="41" y="0"/>
                </a:lnTo>
                <a:lnTo>
                  <a:pt x="44" y="3"/>
                </a:lnTo>
                <a:lnTo>
                  <a:pt x="50" y="6"/>
                </a:lnTo>
                <a:lnTo>
                  <a:pt x="58" y="9"/>
                </a:lnTo>
                <a:lnTo>
                  <a:pt x="67" y="12"/>
                </a:lnTo>
                <a:lnTo>
                  <a:pt x="89" y="19"/>
                </a:lnTo>
                <a:lnTo>
                  <a:pt x="114" y="26"/>
                </a:lnTo>
                <a:lnTo>
                  <a:pt x="139" y="33"/>
                </a:lnTo>
                <a:lnTo>
                  <a:pt x="161" y="38"/>
                </a:lnTo>
                <a:lnTo>
                  <a:pt x="177" y="42"/>
                </a:lnTo>
                <a:lnTo>
                  <a:pt x="187" y="43"/>
                </a:lnTo>
                <a:lnTo>
                  <a:pt x="187" y="56"/>
                </a:lnTo>
                <a:lnTo>
                  <a:pt x="187" y="68"/>
                </a:lnTo>
                <a:lnTo>
                  <a:pt x="170" y="70"/>
                </a:lnTo>
                <a:lnTo>
                  <a:pt x="151" y="71"/>
                </a:lnTo>
                <a:lnTo>
                  <a:pt x="133" y="71"/>
                </a:lnTo>
                <a:lnTo>
                  <a:pt x="116" y="70"/>
                </a:lnTo>
                <a:lnTo>
                  <a:pt x="85" y="69"/>
                </a:lnTo>
                <a:lnTo>
                  <a:pt x="61" y="68"/>
                </a:lnTo>
                <a:lnTo>
                  <a:pt x="55" y="69"/>
                </a:lnTo>
                <a:lnTo>
                  <a:pt x="51" y="70"/>
                </a:lnTo>
                <a:lnTo>
                  <a:pt x="45" y="72"/>
                </a:lnTo>
                <a:lnTo>
                  <a:pt x="41" y="74"/>
                </a:lnTo>
                <a:lnTo>
                  <a:pt x="33" y="78"/>
                </a:lnTo>
                <a:lnTo>
                  <a:pt x="28" y="80"/>
                </a:lnTo>
                <a:lnTo>
                  <a:pt x="22" y="79"/>
                </a:lnTo>
                <a:lnTo>
                  <a:pt x="18" y="76"/>
                </a:lnTo>
                <a:lnTo>
                  <a:pt x="14" y="72"/>
                </a:lnTo>
                <a:lnTo>
                  <a:pt x="9" y="67"/>
                </a:lnTo>
                <a:lnTo>
                  <a:pt x="6" y="62"/>
                </a:lnTo>
                <a:lnTo>
                  <a:pt x="3" y="57"/>
                </a:lnTo>
                <a:lnTo>
                  <a:pt x="2" y="53"/>
                </a:lnTo>
                <a:lnTo>
                  <a:pt x="0" y="50"/>
                </a:lnTo>
                <a:lnTo>
                  <a:pt x="2" y="44"/>
                </a:lnTo>
                <a:lnTo>
                  <a:pt x="3" y="40"/>
                </a:lnTo>
                <a:lnTo>
                  <a:pt x="5" y="36"/>
                </a:lnTo>
                <a:lnTo>
                  <a:pt x="7" y="31"/>
                </a:lnTo>
                <a:lnTo>
                  <a:pt x="13" y="24"/>
                </a:lnTo>
                <a:lnTo>
                  <a:pt x="1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4" name="Freeform 496"/>
          <p:cNvSpPr>
            <a:spLocks/>
          </p:cNvSpPr>
          <p:nvPr>
            <p:custDataLst>
              <p:tags r:id="rId334"/>
            </p:custDataLst>
          </p:nvPr>
        </p:nvSpPr>
        <p:spPr bwMode="auto">
          <a:xfrm>
            <a:off x="7759701" y="1390650"/>
            <a:ext cx="79375" cy="58738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63" y="0"/>
              </a:cxn>
              <a:cxn ang="0">
                <a:pos x="75" y="1"/>
              </a:cxn>
              <a:cxn ang="0">
                <a:pos x="86" y="4"/>
              </a:cxn>
              <a:cxn ang="0">
                <a:pos x="97" y="7"/>
              </a:cxn>
              <a:cxn ang="0">
                <a:pos x="106" y="10"/>
              </a:cxn>
              <a:cxn ang="0">
                <a:pos x="116" y="15"/>
              </a:cxn>
              <a:cxn ang="0">
                <a:pos x="124" y="19"/>
              </a:cxn>
              <a:cxn ang="0">
                <a:pos x="131" y="25"/>
              </a:cxn>
              <a:cxn ang="0">
                <a:pos x="159" y="49"/>
              </a:cxn>
              <a:cxn ang="0">
                <a:pos x="183" y="73"/>
              </a:cxn>
              <a:cxn ang="0">
                <a:pos x="137" y="73"/>
              </a:cxn>
              <a:cxn ang="0">
                <a:pos x="128" y="72"/>
              </a:cxn>
              <a:cxn ang="0">
                <a:pos x="117" y="70"/>
              </a:cxn>
              <a:cxn ang="0">
                <a:pos x="104" y="66"/>
              </a:cxn>
              <a:cxn ang="0">
                <a:pos x="90" y="62"/>
              </a:cxn>
              <a:cxn ang="0">
                <a:pos x="73" y="56"/>
              </a:cxn>
              <a:cxn ang="0">
                <a:pos x="58" y="50"/>
              </a:cxn>
              <a:cxn ang="0">
                <a:pos x="42" y="44"/>
              </a:cxn>
              <a:cxn ang="0">
                <a:pos x="28" y="37"/>
              </a:cxn>
              <a:cxn ang="0">
                <a:pos x="16" y="30"/>
              </a:cxn>
              <a:cxn ang="0">
                <a:pos x="7" y="23"/>
              </a:cxn>
              <a:cxn ang="0">
                <a:pos x="4" y="19"/>
              </a:cxn>
              <a:cxn ang="0">
                <a:pos x="2" y="16"/>
              </a:cxn>
              <a:cxn ang="0">
                <a:pos x="1" y="14"/>
              </a:cxn>
              <a:cxn ang="0">
                <a:pos x="0" y="11"/>
              </a:cxn>
              <a:cxn ang="0">
                <a:pos x="1" y="8"/>
              </a:cxn>
              <a:cxn ang="0">
                <a:pos x="3" y="6"/>
              </a:cxn>
              <a:cxn ang="0">
                <a:pos x="7" y="4"/>
              </a:cxn>
              <a:cxn ang="0">
                <a:pos x="13" y="3"/>
              </a:cxn>
              <a:cxn ang="0">
                <a:pos x="19" y="1"/>
              </a:cxn>
              <a:cxn ang="0">
                <a:pos x="28" y="0"/>
              </a:cxn>
              <a:cxn ang="0">
                <a:pos x="38" y="0"/>
              </a:cxn>
              <a:cxn ang="0">
                <a:pos x="50" y="0"/>
              </a:cxn>
            </a:cxnLst>
            <a:rect l="0" t="0" r="r" b="b"/>
            <a:pathLst>
              <a:path w="183" h="73">
                <a:moveTo>
                  <a:pt x="50" y="0"/>
                </a:moveTo>
                <a:lnTo>
                  <a:pt x="63" y="0"/>
                </a:lnTo>
                <a:lnTo>
                  <a:pt x="75" y="1"/>
                </a:lnTo>
                <a:lnTo>
                  <a:pt x="86" y="4"/>
                </a:lnTo>
                <a:lnTo>
                  <a:pt x="97" y="7"/>
                </a:lnTo>
                <a:lnTo>
                  <a:pt x="106" y="10"/>
                </a:lnTo>
                <a:lnTo>
                  <a:pt x="116" y="15"/>
                </a:lnTo>
                <a:lnTo>
                  <a:pt x="124" y="19"/>
                </a:lnTo>
                <a:lnTo>
                  <a:pt x="131" y="25"/>
                </a:lnTo>
                <a:lnTo>
                  <a:pt x="159" y="49"/>
                </a:lnTo>
                <a:lnTo>
                  <a:pt x="183" y="73"/>
                </a:lnTo>
                <a:lnTo>
                  <a:pt x="137" y="73"/>
                </a:lnTo>
                <a:lnTo>
                  <a:pt x="128" y="72"/>
                </a:lnTo>
                <a:lnTo>
                  <a:pt x="117" y="70"/>
                </a:lnTo>
                <a:lnTo>
                  <a:pt x="104" y="66"/>
                </a:lnTo>
                <a:lnTo>
                  <a:pt x="90" y="62"/>
                </a:lnTo>
                <a:lnTo>
                  <a:pt x="73" y="56"/>
                </a:lnTo>
                <a:lnTo>
                  <a:pt x="58" y="50"/>
                </a:lnTo>
                <a:lnTo>
                  <a:pt x="42" y="44"/>
                </a:lnTo>
                <a:lnTo>
                  <a:pt x="28" y="37"/>
                </a:lnTo>
                <a:lnTo>
                  <a:pt x="16" y="30"/>
                </a:lnTo>
                <a:lnTo>
                  <a:pt x="7" y="23"/>
                </a:lnTo>
                <a:lnTo>
                  <a:pt x="4" y="19"/>
                </a:lnTo>
                <a:lnTo>
                  <a:pt x="2" y="16"/>
                </a:lnTo>
                <a:lnTo>
                  <a:pt x="1" y="14"/>
                </a:lnTo>
                <a:lnTo>
                  <a:pt x="0" y="11"/>
                </a:lnTo>
                <a:lnTo>
                  <a:pt x="1" y="8"/>
                </a:lnTo>
                <a:lnTo>
                  <a:pt x="3" y="6"/>
                </a:lnTo>
                <a:lnTo>
                  <a:pt x="7" y="4"/>
                </a:lnTo>
                <a:lnTo>
                  <a:pt x="13" y="3"/>
                </a:lnTo>
                <a:lnTo>
                  <a:pt x="19" y="1"/>
                </a:lnTo>
                <a:lnTo>
                  <a:pt x="28" y="0"/>
                </a:lnTo>
                <a:lnTo>
                  <a:pt x="38" y="0"/>
                </a:lnTo>
                <a:lnTo>
                  <a:pt x="5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5" name="Freeform 497"/>
          <p:cNvSpPr>
            <a:spLocks/>
          </p:cNvSpPr>
          <p:nvPr>
            <p:custDataLst>
              <p:tags r:id="rId335"/>
            </p:custDataLst>
          </p:nvPr>
        </p:nvSpPr>
        <p:spPr bwMode="auto">
          <a:xfrm>
            <a:off x="7826375" y="1408113"/>
            <a:ext cx="33338" cy="5715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3" y="2"/>
              </a:cxn>
              <a:cxn ang="0">
                <a:pos x="41" y="1"/>
              </a:cxn>
              <a:cxn ang="0">
                <a:pos x="60" y="0"/>
              </a:cxn>
              <a:cxn ang="0">
                <a:pos x="79" y="0"/>
              </a:cxn>
              <a:cxn ang="0">
                <a:pos x="79" y="9"/>
              </a:cxn>
              <a:cxn ang="0">
                <a:pos x="79" y="18"/>
              </a:cxn>
              <a:cxn ang="0">
                <a:pos x="79" y="22"/>
              </a:cxn>
              <a:cxn ang="0">
                <a:pos x="75" y="27"/>
              </a:cxn>
              <a:cxn ang="0">
                <a:pos x="72" y="31"/>
              </a:cxn>
              <a:cxn ang="0">
                <a:pos x="68" y="35"/>
              </a:cxn>
              <a:cxn ang="0">
                <a:pos x="62" y="38"/>
              </a:cxn>
              <a:cxn ang="0">
                <a:pos x="57" y="40"/>
              </a:cxn>
              <a:cxn ang="0">
                <a:pos x="51" y="42"/>
              </a:cxn>
              <a:cxn ang="0">
                <a:pos x="46" y="42"/>
              </a:cxn>
              <a:cxn ang="0">
                <a:pos x="40" y="42"/>
              </a:cxn>
              <a:cxn ang="0">
                <a:pos x="35" y="41"/>
              </a:cxn>
              <a:cxn ang="0">
                <a:pos x="29" y="39"/>
              </a:cxn>
              <a:cxn ang="0">
                <a:pos x="25" y="37"/>
              </a:cxn>
              <a:cxn ang="0">
                <a:pos x="16" y="32"/>
              </a:cxn>
              <a:cxn ang="0">
                <a:pos x="11" y="26"/>
              </a:cxn>
              <a:cxn ang="0">
                <a:pos x="5" y="20"/>
              </a:cxn>
              <a:cxn ang="0">
                <a:pos x="2" y="14"/>
              </a:cxn>
              <a:cxn ang="0">
                <a:pos x="0" y="9"/>
              </a:cxn>
              <a:cxn ang="0">
                <a:pos x="0" y="6"/>
              </a:cxn>
            </a:cxnLst>
            <a:rect l="0" t="0" r="r" b="b"/>
            <a:pathLst>
              <a:path w="79" h="42">
                <a:moveTo>
                  <a:pt x="0" y="6"/>
                </a:moveTo>
                <a:lnTo>
                  <a:pt x="23" y="2"/>
                </a:lnTo>
                <a:lnTo>
                  <a:pt x="41" y="1"/>
                </a:lnTo>
                <a:lnTo>
                  <a:pt x="60" y="0"/>
                </a:lnTo>
                <a:lnTo>
                  <a:pt x="79" y="0"/>
                </a:lnTo>
                <a:lnTo>
                  <a:pt x="79" y="9"/>
                </a:lnTo>
                <a:lnTo>
                  <a:pt x="79" y="18"/>
                </a:lnTo>
                <a:lnTo>
                  <a:pt x="79" y="22"/>
                </a:lnTo>
                <a:lnTo>
                  <a:pt x="75" y="27"/>
                </a:lnTo>
                <a:lnTo>
                  <a:pt x="72" y="31"/>
                </a:lnTo>
                <a:lnTo>
                  <a:pt x="68" y="35"/>
                </a:lnTo>
                <a:lnTo>
                  <a:pt x="62" y="38"/>
                </a:lnTo>
                <a:lnTo>
                  <a:pt x="57" y="40"/>
                </a:lnTo>
                <a:lnTo>
                  <a:pt x="51" y="42"/>
                </a:lnTo>
                <a:lnTo>
                  <a:pt x="46" y="42"/>
                </a:lnTo>
                <a:lnTo>
                  <a:pt x="40" y="42"/>
                </a:lnTo>
                <a:lnTo>
                  <a:pt x="35" y="41"/>
                </a:lnTo>
                <a:lnTo>
                  <a:pt x="29" y="39"/>
                </a:lnTo>
                <a:lnTo>
                  <a:pt x="25" y="37"/>
                </a:lnTo>
                <a:lnTo>
                  <a:pt x="16" y="32"/>
                </a:lnTo>
                <a:lnTo>
                  <a:pt x="11" y="26"/>
                </a:lnTo>
                <a:lnTo>
                  <a:pt x="5" y="20"/>
                </a:lnTo>
                <a:lnTo>
                  <a:pt x="2" y="14"/>
                </a:lnTo>
                <a:lnTo>
                  <a:pt x="0" y="9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6" name="Freeform 498"/>
          <p:cNvSpPr>
            <a:spLocks/>
          </p:cNvSpPr>
          <p:nvPr>
            <p:custDataLst>
              <p:tags r:id="rId336"/>
            </p:custDataLst>
          </p:nvPr>
        </p:nvSpPr>
        <p:spPr bwMode="auto">
          <a:xfrm>
            <a:off x="7856539" y="1419225"/>
            <a:ext cx="52387" cy="58738"/>
          </a:xfrm>
          <a:custGeom>
            <a:avLst/>
            <a:gdLst/>
            <a:ahLst/>
            <a:cxnLst>
              <a:cxn ang="0">
                <a:pos x="113" y="39"/>
              </a:cxn>
              <a:cxn ang="0">
                <a:pos x="112" y="42"/>
              </a:cxn>
              <a:cxn ang="0">
                <a:pos x="109" y="45"/>
              </a:cxn>
              <a:cxn ang="0">
                <a:pos x="106" y="47"/>
              </a:cxn>
              <a:cxn ang="0">
                <a:pos x="103" y="49"/>
              </a:cxn>
              <a:cxn ang="0">
                <a:pos x="94" y="51"/>
              </a:cxn>
              <a:cxn ang="0">
                <a:pos x="85" y="52"/>
              </a:cxn>
              <a:cxn ang="0">
                <a:pos x="66" y="52"/>
              </a:cxn>
              <a:cxn ang="0">
                <a:pos x="53" y="51"/>
              </a:cxn>
              <a:cxn ang="0">
                <a:pos x="47" y="51"/>
              </a:cxn>
              <a:cxn ang="0">
                <a:pos x="39" y="48"/>
              </a:cxn>
              <a:cxn ang="0">
                <a:pos x="30" y="45"/>
              </a:cxn>
              <a:cxn ang="0">
                <a:pos x="21" y="41"/>
              </a:cxn>
              <a:cxn ang="0">
                <a:pos x="13" y="36"/>
              </a:cxn>
              <a:cxn ang="0">
                <a:pos x="6" y="31"/>
              </a:cxn>
              <a:cxn ang="0">
                <a:pos x="4" y="28"/>
              </a:cxn>
              <a:cxn ang="0">
                <a:pos x="2" y="25"/>
              </a:cxn>
              <a:cxn ang="0">
                <a:pos x="1" y="22"/>
              </a:cxn>
              <a:cxn ang="0">
                <a:pos x="0" y="20"/>
              </a:cxn>
              <a:cxn ang="0">
                <a:pos x="1" y="15"/>
              </a:cxn>
              <a:cxn ang="0">
                <a:pos x="1" y="11"/>
              </a:cxn>
              <a:cxn ang="0">
                <a:pos x="3" y="8"/>
              </a:cxn>
              <a:cxn ang="0">
                <a:pos x="5" y="5"/>
              </a:cxn>
              <a:cxn ang="0">
                <a:pos x="7" y="3"/>
              </a:cxn>
              <a:cxn ang="0">
                <a:pos x="10" y="2"/>
              </a:cxn>
              <a:cxn ang="0">
                <a:pos x="14" y="1"/>
              </a:cxn>
              <a:cxn ang="0">
                <a:pos x="17" y="0"/>
              </a:cxn>
              <a:cxn ang="0">
                <a:pos x="26" y="0"/>
              </a:cxn>
              <a:cxn ang="0">
                <a:pos x="36" y="2"/>
              </a:cxn>
              <a:cxn ang="0">
                <a:pos x="46" y="5"/>
              </a:cxn>
              <a:cxn ang="0">
                <a:pos x="57" y="9"/>
              </a:cxn>
              <a:cxn ang="0">
                <a:pos x="77" y="18"/>
              </a:cxn>
              <a:cxn ang="0">
                <a:pos x="95" y="29"/>
              </a:cxn>
              <a:cxn ang="0">
                <a:pos x="108" y="36"/>
              </a:cxn>
              <a:cxn ang="0">
                <a:pos x="113" y="39"/>
              </a:cxn>
            </a:cxnLst>
            <a:rect l="0" t="0" r="r" b="b"/>
            <a:pathLst>
              <a:path w="113" h="52">
                <a:moveTo>
                  <a:pt x="113" y="39"/>
                </a:moveTo>
                <a:lnTo>
                  <a:pt x="112" y="42"/>
                </a:lnTo>
                <a:lnTo>
                  <a:pt x="109" y="45"/>
                </a:lnTo>
                <a:lnTo>
                  <a:pt x="106" y="47"/>
                </a:lnTo>
                <a:lnTo>
                  <a:pt x="103" y="49"/>
                </a:lnTo>
                <a:lnTo>
                  <a:pt x="94" y="51"/>
                </a:lnTo>
                <a:lnTo>
                  <a:pt x="85" y="52"/>
                </a:lnTo>
                <a:lnTo>
                  <a:pt x="66" y="52"/>
                </a:lnTo>
                <a:lnTo>
                  <a:pt x="53" y="51"/>
                </a:lnTo>
                <a:lnTo>
                  <a:pt x="47" y="51"/>
                </a:lnTo>
                <a:lnTo>
                  <a:pt x="39" y="48"/>
                </a:lnTo>
                <a:lnTo>
                  <a:pt x="30" y="45"/>
                </a:lnTo>
                <a:lnTo>
                  <a:pt x="21" y="41"/>
                </a:lnTo>
                <a:lnTo>
                  <a:pt x="13" y="36"/>
                </a:lnTo>
                <a:lnTo>
                  <a:pt x="6" y="31"/>
                </a:lnTo>
                <a:lnTo>
                  <a:pt x="4" y="28"/>
                </a:lnTo>
                <a:lnTo>
                  <a:pt x="2" y="25"/>
                </a:lnTo>
                <a:lnTo>
                  <a:pt x="1" y="22"/>
                </a:lnTo>
                <a:lnTo>
                  <a:pt x="0" y="20"/>
                </a:lnTo>
                <a:lnTo>
                  <a:pt x="1" y="15"/>
                </a:lnTo>
                <a:lnTo>
                  <a:pt x="1" y="11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10" y="2"/>
                </a:lnTo>
                <a:lnTo>
                  <a:pt x="14" y="1"/>
                </a:lnTo>
                <a:lnTo>
                  <a:pt x="17" y="0"/>
                </a:lnTo>
                <a:lnTo>
                  <a:pt x="26" y="0"/>
                </a:lnTo>
                <a:lnTo>
                  <a:pt x="36" y="2"/>
                </a:lnTo>
                <a:lnTo>
                  <a:pt x="46" y="5"/>
                </a:lnTo>
                <a:lnTo>
                  <a:pt x="57" y="9"/>
                </a:lnTo>
                <a:lnTo>
                  <a:pt x="77" y="18"/>
                </a:lnTo>
                <a:lnTo>
                  <a:pt x="95" y="29"/>
                </a:lnTo>
                <a:lnTo>
                  <a:pt x="108" y="36"/>
                </a:lnTo>
                <a:lnTo>
                  <a:pt x="113" y="3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7" name="Freeform 499"/>
          <p:cNvSpPr>
            <a:spLocks/>
          </p:cNvSpPr>
          <p:nvPr>
            <p:custDataLst>
              <p:tags r:id="rId337"/>
            </p:custDataLst>
          </p:nvPr>
        </p:nvSpPr>
        <p:spPr bwMode="auto">
          <a:xfrm>
            <a:off x="7627938" y="1392239"/>
            <a:ext cx="61912" cy="58737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8" y="9"/>
              </a:cxn>
              <a:cxn ang="0">
                <a:pos x="19" y="8"/>
              </a:cxn>
              <a:cxn ang="0">
                <a:pos x="30" y="7"/>
              </a:cxn>
              <a:cxn ang="0">
                <a:pos x="42" y="5"/>
              </a:cxn>
              <a:cxn ang="0">
                <a:pos x="53" y="2"/>
              </a:cxn>
              <a:cxn ang="0">
                <a:pos x="64" y="1"/>
              </a:cxn>
              <a:cxn ang="0">
                <a:pos x="73" y="0"/>
              </a:cxn>
              <a:cxn ang="0">
                <a:pos x="80" y="2"/>
              </a:cxn>
              <a:cxn ang="0">
                <a:pos x="139" y="39"/>
              </a:cxn>
              <a:cxn ang="0">
                <a:pos x="133" y="40"/>
              </a:cxn>
              <a:cxn ang="0">
                <a:pos x="125" y="39"/>
              </a:cxn>
              <a:cxn ang="0">
                <a:pos x="116" y="38"/>
              </a:cxn>
              <a:cxn ang="0">
                <a:pos x="106" y="36"/>
              </a:cxn>
              <a:cxn ang="0">
                <a:pos x="86" y="30"/>
              </a:cxn>
              <a:cxn ang="0">
                <a:pos x="64" y="24"/>
              </a:cxn>
              <a:cxn ang="0">
                <a:pos x="44" y="16"/>
              </a:cxn>
              <a:cxn ang="0">
                <a:pos x="26" y="11"/>
              </a:cxn>
              <a:cxn ang="0">
                <a:pos x="17" y="9"/>
              </a:cxn>
              <a:cxn ang="0">
                <a:pos x="11" y="7"/>
              </a:cxn>
              <a:cxn ang="0">
                <a:pos x="4" y="7"/>
              </a:cxn>
              <a:cxn ang="0">
                <a:pos x="0" y="8"/>
              </a:cxn>
            </a:cxnLst>
            <a:rect l="0" t="0" r="r" b="b"/>
            <a:pathLst>
              <a:path w="139" h="40">
                <a:moveTo>
                  <a:pt x="0" y="8"/>
                </a:moveTo>
                <a:lnTo>
                  <a:pt x="8" y="9"/>
                </a:lnTo>
                <a:lnTo>
                  <a:pt x="19" y="8"/>
                </a:lnTo>
                <a:lnTo>
                  <a:pt x="30" y="7"/>
                </a:lnTo>
                <a:lnTo>
                  <a:pt x="42" y="5"/>
                </a:lnTo>
                <a:lnTo>
                  <a:pt x="53" y="2"/>
                </a:lnTo>
                <a:lnTo>
                  <a:pt x="64" y="1"/>
                </a:lnTo>
                <a:lnTo>
                  <a:pt x="73" y="0"/>
                </a:lnTo>
                <a:lnTo>
                  <a:pt x="80" y="2"/>
                </a:lnTo>
                <a:lnTo>
                  <a:pt x="139" y="39"/>
                </a:lnTo>
                <a:lnTo>
                  <a:pt x="133" y="40"/>
                </a:lnTo>
                <a:lnTo>
                  <a:pt x="125" y="39"/>
                </a:lnTo>
                <a:lnTo>
                  <a:pt x="116" y="38"/>
                </a:lnTo>
                <a:lnTo>
                  <a:pt x="106" y="36"/>
                </a:lnTo>
                <a:lnTo>
                  <a:pt x="86" y="30"/>
                </a:lnTo>
                <a:lnTo>
                  <a:pt x="64" y="24"/>
                </a:lnTo>
                <a:lnTo>
                  <a:pt x="44" y="16"/>
                </a:lnTo>
                <a:lnTo>
                  <a:pt x="26" y="11"/>
                </a:lnTo>
                <a:lnTo>
                  <a:pt x="17" y="9"/>
                </a:lnTo>
                <a:lnTo>
                  <a:pt x="11" y="7"/>
                </a:lnTo>
                <a:lnTo>
                  <a:pt x="4" y="7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8" name="Freeform 500"/>
          <p:cNvSpPr>
            <a:spLocks/>
          </p:cNvSpPr>
          <p:nvPr>
            <p:custDataLst>
              <p:tags r:id="rId338"/>
            </p:custDataLst>
          </p:nvPr>
        </p:nvSpPr>
        <p:spPr bwMode="auto">
          <a:xfrm>
            <a:off x="7927975" y="1333500"/>
            <a:ext cx="139700" cy="57150"/>
          </a:xfrm>
          <a:custGeom>
            <a:avLst/>
            <a:gdLst/>
            <a:ahLst/>
            <a:cxnLst>
              <a:cxn ang="0">
                <a:pos x="10" y="7"/>
              </a:cxn>
              <a:cxn ang="0">
                <a:pos x="31" y="1"/>
              </a:cxn>
              <a:cxn ang="0">
                <a:pos x="53" y="0"/>
              </a:cxn>
              <a:cxn ang="0">
                <a:pos x="73" y="4"/>
              </a:cxn>
              <a:cxn ang="0">
                <a:pos x="92" y="10"/>
              </a:cxn>
              <a:cxn ang="0">
                <a:pos x="110" y="18"/>
              </a:cxn>
              <a:cxn ang="0">
                <a:pos x="122" y="29"/>
              </a:cxn>
              <a:cxn ang="0">
                <a:pos x="130" y="38"/>
              </a:cxn>
              <a:cxn ang="0">
                <a:pos x="136" y="34"/>
              </a:cxn>
              <a:cxn ang="0">
                <a:pos x="139" y="15"/>
              </a:cxn>
              <a:cxn ang="0">
                <a:pos x="161" y="7"/>
              </a:cxn>
              <a:cxn ang="0">
                <a:pos x="216" y="13"/>
              </a:cxn>
              <a:cxn ang="0">
                <a:pos x="258" y="23"/>
              </a:cxn>
              <a:cxn ang="0">
                <a:pos x="283" y="32"/>
              </a:cxn>
              <a:cxn ang="0">
                <a:pos x="305" y="43"/>
              </a:cxn>
              <a:cxn ang="0">
                <a:pos x="320" y="55"/>
              </a:cxn>
              <a:cxn ang="0">
                <a:pos x="316" y="64"/>
              </a:cxn>
              <a:cxn ang="0">
                <a:pos x="294" y="68"/>
              </a:cxn>
              <a:cxn ang="0">
                <a:pos x="259" y="71"/>
              </a:cxn>
              <a:cxn ang="0">
                <a:pos x="210" y="70"/>
              </a:cxn>
              <a:cxn ang="0">
                <a:pos x="167" y="68"/>
              </a:cxn>
              <a:cxn ang="0">
                <a:pos x="133" y="69"/>
              </a:cxn>
              <a:cxn ang="0">
                <a:pos x="90" y="71"/>
              </a:cxn>
              <a:cxn ang="0">
                <a:pos x="72" y="68"/>
              </a:cxn>
              <a:cxn ang="0">
                <a:pos x="67" y="64"/>
              </a:cxn>
              <a:cxn ang="0">
                <a:pos x="58" y="61"/>
              </a:cxn>
              <a:cxn ang="0">
                <a:pos x="46" y="59"/>
              </a:cxn>
              <a:cxn ang="0">
                <a:pos x="35" y="53"/>
              </a:cxn>
              <a:cxn ang="0">
                <a:pos x="25" y="45"/>
              </a:cxn>
              <a:cxn ang="0">
                <a:pos x="16" y="39"/>
              </a:cxn>
              <a:cxn ang="0">
                <a:pos x="6" y="37"/>
              </a:cxn>
              <a:cxn ang="0">
                <a:pos x="0" y="22"/>
              </a:cxn>
            </a:cxnLst>
            <a:rect l="0" t="0" r="r" b="b"/>
            <a:pathLst>
              <a:path w="325" h="71">
                <a:moveTo>
                  <a:pt x="0" y="12"/>
                </a:moveTo>
                <a:lnTo>
                  <a:pt x="10" y="7"/>
                </a:lnTo>
                <a:lnTo>
                  <a:pt x="20" y="3"/>
                </a:lnTo>
                <a:lnTo>
                  <a:pt x="31" y="1"/>
                </a:lnTo>
                <a:lnTo>
                  <a:pt x="42" y="0"/>
                </a:lnTo>
                <a:lnTo>
                  <a:pt x="53" y="0"/>
                </a:lnTo>
                <a:lnTo>
                  <a:pt x="62" y="2"/>
                </a:lnTo>
                <a:lnTo>
                  <a:pt x="73" y="4"/>
                </a:lnTo>
                <a:lnTo>
                  <a:pt x="83" y="6"/>
                </a:lnTo>
                <a:lnTo>
                  <a:pt x="92" y="10"/>
                </a:lnTo>
                <a:lnTo>
                  <a:pt x="101" y="14"/>
                </a:lnTo>
                <a:lnTo>
                  <a:pt x="110" y="18"/>
                </a:lnTo>
                <a:lnTo>
                  <a:pt x="116" y="23"/>
                </a:lnTo>
                <a:lnTo>
                  <a:pt x="122" y="29"/>
                </a:lnTo>
                <a:lnTo>
                  <a:pt x="127" y="33"/>
                </a:lnTo>
                <a:lnTo>
                  <a:pt x="130" y="38"/>
                </a:lnTo>
                <a:lnTo>
                  <a:pt x="133" y="43"/>
                </a:lnTo>
                <a:lnTo>
                  <a:pt x="136" y="34"/>
                </a:lnTo>
                <a:lnTo>
                  <a:pt x="138" y="25"/>
                </a:lnTo>
                <a:lnTo>
                  <a:pt x="139" y="15"/>
                </a:lnTo>
                <a:lnTo>
                  <a:pt x="139" y="6"/>
                </a:lnTo>
                <a:lnTo>
                  <a:pt x="161" y="7"/>
                </a:lnTo>
                <a:lnTo>
                  <a:pt x="188" y="9"/>
                </a:lnTo>
                <a:lnTo>
                  <a:pt x="216" y="13"/>
                </a:lnTo>
                <a:lnTo>
                  <a:pt x="245" y="19"/>
                </a:lnTo>
                <a:lnTo>
                  <a:pt x="258" y="23"/>
                </a:lnTo>
                <a:lnTo>
                  <a:pt x="271" y="28"/>
                </a:lnTo>
                <a:lnTo>
                  <a:pt x="283" y="32"/>
                </a:lnTo>
                <a:lnTo>
                  <a:pt x="295" y="37"/>
                </a:lnTo>
                <a:lnTo>
                  <a:pt x="305" y="43"/>
                </a:lnTo>
                <a:lnTo>
                  <a:pt x="314" y="48"/>
                </a:lnTo>
                <a:lnTo>
                  <a:pt x="320" y="55"/>
                </a:lnTo>
                <a:lnTo>
                  <a:pt x="325" y="61"/>
                </a:lnTo>
                <a:lnTo>
                  <a:pt x="316" y="64"/>
                </a:lnTo>
                <a:lnTo>
                  <a:pt x="305" y="67"/>
                </a:lnTo>
                <a:lnTo>
                  <a:pt x="294" y="68"/>
                </a:lnTo>
                <a:lnTo>
                  <a:pt x="283" y="70"/>
                </a:lnTo>
                <a:lnTo>
                  <a:pt x="259" y="71"/>
                </a:lnTo>
                <a:lnTo>
                  <a:pt x="234" y="71"/>
                </a:lnTo>
                <a:lnTo>
                  <a:pt x="210" y="70"/>
                </a:lnTo>
                <a:lnTo>
                  <a:pt x="186" y="69"/>
                </a:lnTo>
                <a:lnTo>
                  <a:pt x="167" y="68"/>
                </a:lnTo>
                <a:lnTo>
                  <a:pt x="152" y="67"/>
                </a:lnTo>
                <a:lnTo>
                  <a:pt x="133" y="69"/>
                </a:lnTo>
                <a:lnTo>
                  <a:pt x="104" y="71"/>
                </a:lnTo>
                <a:lnTo>
                  <a:pt x="90" y="71"/>
                </a:lnTo>
                <a:lnTo>
                  <a:pt x="78" y="70"/>
                </a:lnTo>
                <a:lnTo>
                  <a:pt x="72" y="68"/>
                </a:lnTo>
                <a:lnTo>
                  <a:pt x="69" y="67"/>
                </a:lnTo>
                <a:lnTo>
                  <a:pt x="67" y="64"/>
                </a:lnTo>
                <a:lnTo>
                  <a:pt x="66" y="61"/>
                </a:lnTo>
                <a:lnTo>
                  <a:pt x="58" y="61"/>
                </a:lnTo>
                <a:lnTo>
                  <a:pt x="51" y="60"/>
                </a:lnTo>
                <a:lnTo>
                  <a:pt x="46" y="59"/>
                </a:lnTo>
                <a:lnTo>
                  <a:pt x="42" y="57"/>
                </a:lnTo>
                <a:lnTo>
                  <a:pt x="35" y="53"/>
                </a:lnTo>
                <a:lnTo>
                  <a:pt x="31" y="49"/>
                </a:lnTo>
                <a:lnTo>
                  <a:pt x="25" y="45"/>
                </a:lnTo>
                <a:lnTo>
                  <a:pt x="20" y="41"/>
                </a:lnTo>
                <a:lnTo>
                  <a:pt x="16" y="39"/>
                </a:lnTo>
                <a:lnTo>
                  <a:pt x="12" y="38"/>
                </a:lnTo>
                <a:lnTo>
                  <a:pt x="6" y="37"/>
                </a:lnTo>
                <a:lnTo>
                  <a:pt x="0" y="37"/>
                </a:lnTo>
                <a:lnTo>
                  <a:pt x="0" y="22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49" name="Freeform 501"/>
          <p:cNvSpPr>
            <a:spLocks/>
          </p:cNvSpPr>
          <p:nvPr>
            <p:custDataLst>
              <p:tags r:id="rId339"/>
            </p:custDataLst>
          </p:nvPr>
        </p:nvSpPr>
        <p:spPr bwMode="auto">
          <a:xfrm>
            <a:off x="8088313" y="1341438"/>
            <a:ext cx="95250" cy="57150"/>
          </a:xfrm>
          <a:custGeom>
            <a:avLst/>
            <a:gdLst/>
            <a:ahLst/>
            <a:cxnLst>
              <a:cxn ang="0">
                <a:pos x="87" y="25"/>
              </a:cxn>
              <a:cxn ang="0">
                <a:pos x="92" y="26"/>
              </a:cxn>
              <a:cxn ang="0">
                <a:pos x="98" y="27"/>
              </a:cxn>
              <a:cxn ang="0">
                <a:pos x="101" y="28"/>
              </a:cxn>
              <a:cxn ang="0">
                <a:pos x="104" y="27"/>
              </a:cxn>
              <a:cxn ang="0">
                <a:pos x="109" y="27"/>
              </a:cxn>
              <a:cxn ang="0">
                <a:pos x="113" y="25"/>
              </a:cxn>
              <a:cxn ang="0">
                <a:pos x="114" y="26"/>
              </a:cxn>
              <a:cxn ang="0">
                <a:pos x="115" y="26"/>
              </a:cxn>
              <a:cxn ang="0">
                <a:pos x="116" y="25"/>
              </a:cxn>
              <a:cxn ang="0">
                <a:pos x="117" y="25"/>
              </a:cxn>
              <a:cxn ang="0">
                <a:pos x="119" y="22"/>
              </a:cxn>
              <a:cxn ang="0">
                <a:pos x="120" y="17"/>
              </a:cxn>
              <a:cxn ang="0">
                <a:pos x="120" y="7"/>
              </a:cxn>
              <a:cxn ang="0">
                <a:pos x="120" y="0"/>
              </a:cxn>
              <a:cxn ang="0">
                <a:pos x="125" y="5"/>
              </a:cxn>
              <a:cxn ang="0">
                <a:pos x="131" y="10"/>
              </a:cxn>
              <a:cxn ang="0">
                <a:pos x="137" y="15"/>
              </a:cxn>
              <a:cxn ang="0">
                <a:pos x="143" y="19"/>
              </a:cxn>
              <a:cxn ang="0">
                <a:pos x="156" y="25"/>
              </a:cxn>
              <a:cxn ang="0">
                <a:pos x="170" y="30"/>
              </a:cxn>
              <a:cxn ang="0">
                <a:pos x="183" y="35"/>
              </a:cxn>
              <a:cxn ang="0">
                <a:pos x="196" y="41"/>
              </a:cxn>
              <a:cxn ang="0">
                <a:pos x="203" y="44"/>
              </a:cxn>
              <a:cxn ang="0">
                <a:pos x="209" y="47"/>
              </a:cxn>
              <a:cxn ang="0">
                <a:pos x="214" y="51"/>
              </a:cxn>
              <a:cxn ang="0">
                <a:pos x="220" y="55"/>
              </a:cxn>
              <a:cxn ang="0">
                <a:pos x="206" y="56"/>
              </a:cxn>
              <a:cxn ang="0">
                <a:pos x="194" y="57"/>
              </a:cxn>
              <a:cxn ang="0">
                <a:pos x="182" y="58"/>
              </a:cxn>
              <a:cxn ang="0">
                <a:pos x="171" y="60"/>
              </a:cxn>
              <a:cxn ang="0">
                <a:pos x="151" y="65"/>
              </a:cxn>
              <a:cxn ang="0">
                <a:pos x="134" y="70"/>
              </a:cxn>
              <a:cxn ang="0">
                <a:pos x="126" y="71"/>
              </a:cxn>
              <a:cxn ang="0">
                <a:pos x="117" y="72"/>
              </a:cxn>
              <a:cxn ang="0">
                <a:pos x="110" y="72"/>
              </a:cxn>
              <a:cxn ang="0">
                <a:pos x="103" y="72"/>
              </a:cxn>
              <a:cxn ang="0">
                <a:pos x="95" y="70"/>
              </a:cxn>
              <a:cxn ang="0">
                <a:pos x="88" y="66"/>
              </a:cxn>
              <a:cxn ang="0">
                <a:pos x="81" y="61"/>
              </a:cxn>
              <a:cxn ang="0">
                <a:pos x="74" y="55"/>
              </a:cxn>
              <a:cxn ang="0">
                <a:pos x="59" y="53"/>
              </a:cxn>
              <a:cxn ang="0">
                <a:pos x="45" y="50"/>
              </a:cxn>
              <a:cxn ang="0">
                <a:pos x="33" y="47"/>
              </a:cxn>
              <a:cxn ang="0">
                <a:pos x="22" y="43"/>
              </a:cxn>
              <a:cxn ang="0">
                <a:pos x="18" y="41"/>
              </a:cxn>
              <a:cxn ang="0">
                <a:pos x="13" y="38"/>
              </a:cxn>
              <a:cxn ang="0">
                <a:pos x="9" y="35"/>
              </a:cxn>
              <a:cxn ang="0">
                <a:pos x="7" y="31"/>
              </a:cxn>
              <a:cxn ang="0">
                <a:pos x="3" y="27"/>
              </a:cxn>
              <a:cxn ang="0">
                <a:pos x="2" y="23"/>
              </a:cxn>
              <a:cxn ang="0">
                <a:pos x="1" y="18"/>
              </a:cxn>
              <a:cxn ang="0">
                <a:pos x="0" y="13"/>
              </a:cxn>
              <a:cxn ang="0">
                <a:pos x="23" y="17"/>
              </a:cxn>
              <a:cxn ang="0">
                <a:pos x="44" y="21"/>
              </a:cxn>
              <a:cxn ang="0">
                <a:pos x="64" y="24"/>
              </a:cxn>
              <a:cxn ang="0">
                <a:pos x="87" y="25"/>
              </a:cxn>
            </a:cxnLst>
            <a:rect l="0" t="0" r="r" b="b"/>
            <a:pathLst>
              <a:path w="220" h="72">
                <a:moveTo>
                  <a:pt x="87" y="25"/>
                </a:moveTo>
                <a:lnTo>
                  <a:pt x="92" y="26"/>
                </a:lnTo>
                <a:lnTo>
                  <a:pt x="98" y="27"/>
                </a:lnTo>
                <a:lnTo>
                  <a:pt x="101" y="28"/>
                </a:lnTo>
                <a:lnTo>
                  <a:pt x="104" y="27"/>
                </a:lnTo>
                <a:lnTo>
                  <a:pt x="109" y="27"/>
                </a:lnTo>
                <a:lnTo>
                  <a:pt x="113" y="25"/>
                </a:lnTo>
                <a:lnTo>
                  <a:pt x="114" y="26"/>
                </a:lnTo>
                <a:lnTo>
                  <a:pt x="115" y="26"/>
                </a:lnTo>
                <a:lnTo>
                  <a:pt x="116" y="25"/>
                </a:lnTo>
                <a:lnTo>
                  <a:pt x="117" y="25"/>
                </a:lnTo>
                <a:lnTo>
                  <a:pt x="119" y="22"/>
                </a:lnTo>
                <a:lnTo>
                  <a:pt x="120" y="17"/>
                </a:lnTo>
                <a:lnTo>
                  <a:pt x="120" y="7"/>
                </a:lnTo>
                <a:lnTo>
                  <a:pt x="120" y="0"/>
                </a:lnTo>
                <a:lnTo>
                  <a:pt x="125" y="5"/>
                </a:lnTo>
                <a:lnTo>
                  <a:pt x="131" y="10"/>
                </a:lnTo>
                <a:lnTo>
                  <a:pt x="137" y="15"/>
                </a:lnTo>
                <a:lnTo>
                  <a:pt x="143" y="19"/>
                </a:lnTo>
                <a:lnTo>
                  <a:pt x="156" y="25"/>
                </a:lnTo>
                <a:lnTo>
                  <a:pt x="170" y="30"/>
                </a:lnTo>
                <a:lnTo>
                  <a:pt x="183" y="35"/>
                </a:lnTo>
                <a:lnTo>
                  <a:pt x="196" y="41"/>
                </a:lnTo>
                <a:lnTo>
                  <a:pt x="203" y="44"/>
                </a:lnTo>
                <a:lnTo>
                  <a:pt x="209" y="47"/>
                </a:lnTo>
                <a:lnTo>
                  <a:pt x="214" y="51"/>
                </a:lnTo>
                <a:lnTo>
                  <a:pt x="220" y="55"/>
                </a:lnTo>
                <a:lnTo>
                  <a:pt x="206" y="56"/>
                </a:lnTo>
                <a:lnTo>
                  <a:pt x="194" y="57"/>
                </a:lnTo>
                <a:lnTo>
                  <a:pt x="182" y="58"/>
                </a:lnTo>
                <a:lnTo>
                  <a:pt x="171" y="60"/>
                </a:lnTo>
                <a:lnTo>
                  <a:pt x="151" y="65"/>
                </a:lnTo>
                <a:lnTo>
                  <a:pt x="134" y="70"/>
                </a:lnTo>
                <a:lnTo>
                  <a:pt x="126" y="71"/>
                </a:lnTo>
                <a:lnTo>
                  <a:pt x="117" y="72"/>
                </a:lnTo>
                <a:lnTo>
                  <a:pt x="110" y="72"/>
                </a:lnTo>
                <a:lnTo>
                  <a:pt x="103" y="72"/>
                </a:lnTo>
                <a:lnTo>
                  <a:pt x="95" y="70"/>
                </a:lnTo>
                <a:lnTo>
                  <a:pt x="88" y="66"/>
                </a:lnTo>
                <a:lnTo>
                  <a:pt x="81" y="61"/>
                </a:lnTo>
                <a:lnTo>
                  <a:pt x="74" y="55"/>
                </a:lnTo>
                <a:lnTo>
                  <a:pt x="59" y="53"/>
                </a:lnTo>
                <a:lnTo>
                  <a:pt x="45" y="50"/>
                </a:lnTo>
                <a:lnTo>
                  <a:pt x="33" y="47"/>
                </a:lnTo>
                <a:lnTo>
                  <a:pt x="22" y="43"/>
                </a:lnTo>
                <a:lnTo>
                  <a:pt x="18" y="41"/>
                </a:lnTo>
                <a:lnTo>
                  <a:pt x="13" y="38"/>
                </a:lnTo>
                <a:lnTo>
                  <a:pt x="9" y="35"/>
                </a:lnTo>
                <a:lnTo>
                  <a:pt x="7" y="31"/>
                </a:lnTo>
                <a:lnTo>
                  <a:pt x="3" y="27"/>
                </a:lnTo>
                <a:lnTo>
                  <a:pt x="2" y="23"/>
                </a:lnTo>
                <a:lnTo>
                  <a:pt x="1" y="18"/>
                </a:lnTo>
                <a:lnTo>
                  <a:pt x="0" y="13"/>
                </a:lnTo>
                <a:lnTo>
                  <a:pt x="23" y="17"/>
                </a:lnTo>
                <a:lnTo>
                  <a:pt x="44" y="21"/>
                </a:lnTo>
                <a:lnTo>
                  <a:pt x="64" y="24"/>
                </a:lnTo>
                <a:lnTo>
                  <a:pt x="87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0" name="Freeform 502"/>
          <p:cNvSpPr>
            <a:spLocks/>
          </p:cNvSpPr>
          <p:nvPr>
            <p:custDataLst>
              <p:tags r:id="rId340"/>
            </p:custDataLst>
          </p:nvPr>
        </p:nvSpPr>
        <p:spPr bwMode="auto">
          <a:xfrm>
            <a:off x="8048625" y="1389064"/>
            <a:ext cx="63500" cy="58737"/>
          </a:xfrm>
          <a:custGeom>
            <a:avLst/>
            <a:gdLst/>
            <a:ahLst/>
            <a:cxnLst>
              <a:cxn ang="0">
                <a:pos x="146" y="25"/>
              </a:cxn>
              <a:cxn ang="0">
                <a:pos x="140" y="16"/>
              </a:cxn>
              <a:cxn ang="0">
                <a:pos x="137" y="9"/>
              </a:cxn>
              <a:cxn ang="0">
                <a:pos x="133" y="4"/>
              </a:cxn>
              <a:cxn ang="0">
                <a:pos x="128" y="1"/>
              </a:cxn>
              <a:cxn ang="0">
                <a:pos x="126" y="1"/>
              </a:cxn>
              <a:cxn ang="0">
                <a:pos x="124" y="1"/>
              </a:cxn>
              <a:cxn ang="0">
                <a:pos x="120" y="2"/>
              </a:cxn>
              <a:cxn ang="0">
                <a:pos x="118" y="3"/>
              </a:cxn>
              <a:cxn ang="0">
                <a:pos x="113" y="9"/>
              </a:cxn>
              <a:cxn ang="0">
                <a:pos x="105" y="19"/>
              </a:cxn>
              <a:cxn ang="0">
                <a:pos x="72" y="19"/>
              </a:cxn>
              <a:cxn ang="0">
                <a:pos x="63" y="18"/>
              </a:cxn>
              <a:cxn ang="0">
                <a:pos x="55" y="17"/>
              </a:cxn>
              <a:cxn ang="0">
                <a:pos x="47" y="14"/>
              </a:cxn>
              <a:cxn ang="0">
                <a:pos x="40" y="12"/>
              </a:cxn>
              <a:cxn ang="0">
                <a:pos x="29" y="6"/>
              </a:cxn>
              <a:cxn ang="0">
                <a:pos x="19" y="0"/>
              </a:cxn>
              <a:cxn ang="0">
                <a:pos x="14" y="9"/>
              </a:cxn>
              <a:cxn ang="0">
                <a:pos x="10" y="15"/>
              </a:cxn>
              <a:cxn ang="0">
                <a:pos x="4" y="20"/>
              </a:cxn>
              <a:cxn ang="0">
                <a:pos x="0" y="25"/>
              </a:cxn>
              <a:cxn ang="0">
                <a:pos x="33" y="25"/>
              </a:cxn>
              <a:cxn ang="0">
                <a:pos x="57" y="25"/>
              </a:cxn>
              <a:cxn ang="0">
                <a:pos x="77" y="25"/>
              </a:cxn>
              <a:cxn ang="0">
                <a:pos x="99" y="25"/>
              </a:cxn>
              <a:cxn ang="0">
                <a:pos x="110" y="26"/>
              </a:cxn>
              <a:cxn ang="0">
                <a:pos x="123" y="29"/>
              </a:cxn>
              <a:cxn ang="0">
                <a:pos x="128" y="30"/>
              </a:cxn>
              <a:cxn ang="0">
                <a:pos x="135" y="30"/>
              </a:cxn>
              <a:cxn ang="0">
                <a:pos x="140" y="28"/>
              </a:cxn>
              <a:cxn ang="0">
                <a:pos x="146" y="25"/>
              </a:cxn>
            </a:cxnLst>
            <a:rect l="0" t="0" r="r" b="b"/>
            <a:pathLst>
              <a:path w="146" h="30">
                <a:moveTo>
                  <a:pt x="146" y="25"/>
                </a:moveTo>
                <a:lnTo>
                  <a:pt x="140" y="16"/>
                </a:lnTo>
                <a:lnTo>
                  <a:pt x="137" y="9"/>
                </a:lnTo>
                <a:lnTo>
                  <a:pt x="133" y="4"/>
                </a:lnTo>
                <a:lnTo>
                  <a:pt x="128" y="1"/>
                </a:lnTo>
                <a:lnTo>
                  <a:pt x="126" y="1"/>
                </a:lnTo>
                <a:lnTo>
                  <a:pt x="124" y="1"/>
                </a:lnTo>
                <a:lnTo>
                  <a:pt x="120" y="2"/>
                </a:lnTo>
                <a:lnTo>
                  <a:pt x="118" y="3"/>
                </a:lnTo>
                <a:lnTo>
                  <a:pt x="113" y="9"/>
                </a:lnTo>
                <a:lnTo>
                  <a:pt x="105" y="19"/>
                </a:lnTo>
                <a:lnTo>
                  <a:pt x="72" y="19"/>
                </a:lnTo>
                <a:lnTo>
                  <a:pt x="63" y="18"/>
                </a:lnTo>
                <a:lnTo>
                  <a:pt x="55" y="17"/>
                </a:lnTo>
                <a:lnTo>
                  <a:pt x="47" y="14"/>
                </a:lnTo>
                <a:lnTo>
                  <a:pt x="40" y="12"/>
                </a:lnTo>
                <a:lnTo>
                  <a:pt x="29" y="6"/>
                </a:lnTo>
                <a:lnTo>
                  <a:pt x="19" y="0"/>
                </a:lnTo>
                <a:lnTo>
                  <a:pt x="14" y="9"/>
                </a:lnTo>
                <a:lnTo>
                  <a:pt x="10" y="15"/>
                </a:lnTo>
                <a:lnTo>
                  <a:pt x="4" y="20"/>
                </a:lnTo>
                <a:lnTo>
                  <a:pt x="0" y="25"/>
                </a:lnTo>
                <a:lnTo>
                  <a:pt x="33" y="25"/>
                </a:lnTo>
                <a:lnTo>
                  <a:pt x="57" y="25"/>
                </a:lnTo>
                <a:lnTo>
                  <a:pt x="77" y="25"/>
                </a:lnTo>
                <a:lnTo>
                  <a:pt x="99" y="25"/>
                </a:lnTo>
                <a:lnTo>
                  <a:pt x="110" y="26"/>
                </a:lnTo>
                <a:lnTo>
                  <a:pt x="123" y="29"/>
                </a:lnTo>
                <a:lnTo>
                  <a:pt x="128" y="30"/>
                </a:lnTo>
                <a:lnTo>
                  <a:pt x="135" y="30"/>
                </a:lnTo>
                <a:lnTo>
                  <a:pt x="140" y="28"/>
                </a:lnTo>
                <a:lnTo>
                  <a:pt x="146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1" name="Freeform 503"/>
          <p:cNvSpPr>
            <a:spLocks/>
          </p:cNvSpPr>
          <p:nvPr>
            <p:custDataLst>
              <p:tags r:id="rId341"/>
            </p:custDataLst>
          </p:nvPr>
        </p:nvSpPr>
        <p:spPr bwMode="auto">
          <a:xfrm>
            <a:off x="8027989" y="1385889"/>
            <a:ext cx="20637" cy="5873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7" y="9"/>
              </a:cxn>
              <a:cxn ang="0">
                <a:pos x="29" y="9"/>
              </a:cxn>
              <a:cxn ang="0">
                <a:pos x="40" y="9"/>
              </a:cxn>
              <a:cxn ang="0">
                <a:pos x="53" y="9"/>
              </a:cxn>
              <a:cxn ang="0">
                <a:pos x="46" y="6"/>
              </a:cxn>
              <a:cxn ang="0">
                <a:pos x="38" y="3"/>
              </a:cxn>
              <a:cxn ang="0">
                <a:pos x="31" y="1"/>
              </a:cxn>
              <a:cxn ang="0">
                <a:pos x="25" y="0"/>
              </a:cxn>
              <a:cxn ang="0">
                <a:pos x="19" y="0"/>
              </a:cxn>
              <a:cxn ang="0">
                <a:pos x="14" y="0"/>
              </a:cxn>
              <a:cxn ang="0">
                <a:pos x="9" y="1"/>
              </a:cxn>
              <a:cxn ang="0">
                <a:pos x="6" y="3"/>
              </a:cxn>
            </a:cxnLst>
            <a:rect l="0" t="0" r="r" b="b"/>
            <a:pathLst>
              <a:path w="53" h="9">
                <a:moveTo>
                  <a:pt x="0" y="9"/>
                </a:moveTo>
                <a:lnTo>
                  <a:pt x="17" y="9"/>
                </a:lnTo>
                <a:lnTo>
                  <a:pt x="29" y="9"/>
                </a:lnTo>
                <a:lnTo>
                  <a:pt x="40" y="9"/>
                </a:lnTo>
                <a:lnTo>
                  <a:pt x="53" y="9"/>
                </a:lnTo>
                <a:lnTo>
                  <a:pt x="46" y="6"/>
                </a:lnTo>
                <a:lnTo>
                  <a:pt x="38" y="3"/>
                </a:lnTo>
                <a:lnTo>
                  <a:pt x="31" y="1"/>
                </a:lnTo>
                <a:lnTo>
                  <a:pt x="25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2" name="Line 504"/>
          <p:cNvSpPr>
            <a:spLocks noChangeShapeType="1"/>
          </p:cNvSpPr>
          <p:nvPr>
            <p:custDataLst>
              <p:tags r:id="rId342"/>
            </p:custDataLst>
          </p:nvPr>
        </p:nvSpPr>
        <p:spPr bwMode="auto">
          <a:xfrm flipV="1">
            <a:off x="8029575" y="1384300"/>
            <a:ext cx="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3" name="Freeform 505"/>
          <p:cNvSpPr>
            <a:spLocks/>
          </p:cNvSpPr>
          <p:nvPr>
            <p:custDataLst>
              <p:tags r:id="rId343"/>
            </p:custDataLst>
          </p:nvPr>
        </p:nvSpPr>
        <p:spPr bwMode="auto">
          <a:xfrm>
            <a:off x="7199313" y="1312863"/>
            <a:ext cx="11112" cy="55562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5" y="17"/>
              </a:cxn>
              <a:cxn ang="0">
                <a:pos x="13" y="8"/>
              </a:cxn>
              <a:cxn ang="0">
                <a:pos x="16" y="5"/>
              </a:cxn>
              <a:cxn ang="0">
                <a:pos x="20" y="2"/>
              </a:cxn>
              <a:cxn ang="0">
                <a:pos x="23" y="1"/>
              </a:cxn>
              <a:cxn ang="0">
                <a:pos x="26" y="0"/>
              </a:cxn>
              <a:cxn ang="0">
                <a:pos x="26" y="25"/>
              </a:cxn>
              <a:cxn ang="0">
                <a:pos x="20" y="25"/>
              </a:cxn>
              <a:cxn ang="0">
                <a:pos x="13" y="25"/>
              </a:cxn>
              <a:cxn ang="0">
                <a:pos x="0" y="25"/>
              </a:cxn>
            </a:cxnLst>
            <a:rect l="0" t="0" r="r" b="b"/>
            <a:pathLst>
              <a:path w="26" h="25">
                <a:moveTo>
                  <a:pt x="0" y="25"/>
                </a:moveTo>
                <a:lnTo>
                  <a:pt x="5" y="17"/>
                </a:lnTo>
                <a:lnTo>
                  <a:pt x="13" y="8"/>
                </a:lnTo>
                <a:lnTo>
                  <a:pt x="16" y="5"/>
                </a:lnTo>
                <a:lnTo>
                  <a:pt x="20" y="2"/>
                </a:lnTo>
                <a:lnTo>
                  <a:pt x="23" y="1"/>
                </a:lnTo>
                <a:lnTo>
                  <a:pt x="26" y="0"/>
                </a:lnTo>
                <a:lnTo>
                  <a:pt x="26" y="25"/>
                </a:lnTo>
                <a:lnTo>
                  <a:pt x="20" y="25"/>
                </a:lnTo>
                <a:lnTo>
                  <a:pt x="13" y="25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4" name="Freeform 506"/>
          <p:cNvSpPr>
            <a:spLocks/>
          </p:cNvSpPr>
          <p:nvPr>
            <p:custDataLst>
              <p:tags r:id="rId344"/>
            </p:custDataLst>
          </p:nvPr>
        </p:nvSpPr>
        <p:spPr bwMode="auto">
          <a:xfrm>
            <a:off x="7948614" y="1384300"/>
            <a:ext cx="9525" cy="57150"/>
          </a:xfrm>
          <a:custGeom>
            <a:avLst/>
            <a:gdLst/>
            <a:ahLst/>
            <a:cxnLst>
              <a:cxn ang="0">
                <a:pos x="33" y="25"/>
              </a:cxn>
              <a:cxn ang="0">
                <a:pos x="33" y="12"/>
              </a:cxn>
              <a:cxn ang="0">
                <a:pos x="33" y="0"/>
              </a:cxn>
              <a:cxn ang="0">
                <a:pos x="0" y="0"/>
              </a:cxn>
              <a:cxn ang="0">
                <a:pos x="9" y="9"/>
              </a:cxn>
              <a:cxn ang="0">
                <a:pos x="16" y="17"/>
              </a:cxn>
              <a:cxn ang="0">
                <a:pos x="20" y="20"/>
              </a:cxn>
              <a:cxn ang="0">
                <a:pos x="24" y="23"/>
              </a:cxn>
              <a:cxn ang="0">
                <a:pos x="28" y="24"/>
              </a:cxn>
              <a:cxn ang="0">
                <a:pos x="33" y="25"/>
              </a:cxn>
            </a:cxnLst>
            <a:rect l="0" t="0" r="r" b="b"/>
            <a:pathLst>
              <a:path w="33" h="25">
                <a:moveTo>
                  <a:pt x="33" y="25"/>
                </a:moveTo>
                <a:lnTo>
                  <a:pt x="33" y="12"/>
                </a:lnTo>
                <a:lnTo>
                  <a:pt x="33" y="0"/>
                </a:lnTo>
                <a:lnTo>
                  <a:pt x="0" y="0"/>
                </a:lnTo>
                <a:lnTo>
                  <a:pt x="9" y="9"/>
                </a:lnTo>
                <a:lnTo>
                  <a:pt x="16" y="17"/>
                </a:lnTo>
                <a:lnTo>
                  <a:pt x="20" y="20"/>
                </a:lnTo>
                <a:lnTo>
                  <a:pt x="24" y="23"/>
                </a:lnTo>
                <a:lnTo>
                  <a:pt x="28" y="24"/>
                </a:lnTo>
                <a:lnTo>
                  <a:pt x="33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5" name="Freeform 507"/>
          <p:cNvSpPr>
            <a:spLocks/>
          </p:cNvSpPr>
          <p:nvPr>
            <p:custDataLst>
              <p:tags r:id="rId345"/>
            </p:custDataLst>
          </p:nvPr>
        </p:nvSpPr>
        <p:spPr bwMode="auto">
          <a:xfrm>
            <a:off x="7902576" y="1347788"/>
            <a:ext cx="952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" y="18"/>
              </a:cxn>
              <a:cxn ang="0">
                <a:pos x="16" y="11"/>
              </a:cxn>
              <a:cxn ang="0">
                <a:pos x="20" y="0"/>
              </a:cxn>
              <a:cxn ang="0">
                <a:pos x="0" y="0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13" y="18"/>
                </a:lnTo>
                <a:lnTo>
                  <a:pt x="16" y="11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6" name="Freeform 508"/>
          <p:cNvSpPr>
            <a:spLocks/>
          </p:cNvSpPr>
          <p:nvPr>
            <p:custDataLst>
              <p:tags r:id="rId346"/>
            </p:custDataLst>
          </p:nvPr>
        </p:nvSpPr>
        <p:spPr bwMode="auto">
          <a:xfrm>
            <a:off x="8402638" y="1917700"/>
            <a:ext cx="12700" cy="58738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0"/>
              </a:cxn>
              <a:cxn ang="0">
                <a:pos x="9" y="0"/>
              </a:cxn>
              <a:cxn ang="0">
                <a:pos x="16" y="0"/>
              </a:cxn>
              <a:cxn ang="0">
                <a:pos x="24" y="0"/>
              </a:cxn>
              <a:cxn ang="0">
                <a:pos x="33" y="0"/>
              </a:cxn>
              <a:cxn ang="0">
                <a:pos x="30" y="2"/>
              </a:cxn>
              <a:cxn ang="0">
                <a:pos x="29" y="5"/>
              </a:cxn>
              <a:cxn ang="0">
                <a:pos x="28" y="9"/>
              </a:cxn>
              <a:cxn ang="0">
                <a:pos x="28" y="13"/>
              </a:cxn>
              <a:cxn ang="0">
                <a:pos x="28" y="17"/>
              </a:cxn>
              <a:cxn ang="0">
                <a:pos x="29" y="21"/>
              </a:cxn>
              <a:cxn ang="0">
                <a:pos x="30" y="26"/>
              </a:cxn>
              <a:cxn ang="0">
                <a:pos x="33" y="31"/>
              </a:cxn>
              <a:cxn ang="0">
                <a:pos x="0" y="31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0" y="0"/>
                </a:lnTo>
                <a:lnTo>
                  <a:pt x="9" y="0"/>
                </a:lnTo>
                <a:lnTo>
                  <a:pt x="16" y="0"/>
                </a:lnTo>
                <a:lnTo>
                  <a:pt x="24" y="0"/>
                </a:lnTo>
                <a:lnTo>
                  <a:pt x="33" y="0"/>
                </a:lnTo>
                <a:lnTo>
                  <a:pt x="30" y="2"/>
                </a:lnTo>
                <a:lnTo>
                  <a:pt x="29" y="5"/>
                </a:lnTo>
                <a:lnTo>
                  <a:pt x="28" y="9"/>
                </a:lnTo>
                <a:lnTo>
                  <a:pt x="28" y="13"/>
                </a:lnTo>
                <a:lnTo>
                  <a:pt x="28" y="17"/>
                </a:lnTo>
                <a:lnTo>
                  <a:pt x="29" y="21"/>
                </a:lnTo>
                <a:lnTo>
                  <a:pt x="30" y="26"/>
                </a:lnTo>
                <a:lnTo>
                  <a:pt x="33" y="31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7" name="Freeform 509"/>
          <p:cNvSpPr>
            <a:spLocks/>
          </p:cNvSpPr>
          <p:nvPr>
            <p:custDataLst>
              <p:tags r:id="rId347"/>
            </p:custDataLst>
          </p:nvPr>
        </p:nvSpPr>
        <p:spPr bwMode="auto">
          <a:xfrm>
            <a:off x="8696326" y="1439864"/>
            <a:ext cx="55563" cy="58737"/>
          </a:xfrm>
          <a:custGeom>
            <a:avLst/>
            <a:gdLst/>
            <a:ahLst/>
            <a:cxnLst>
              <a:cxn ang="0">
                <a:pos x="3" y="44"/>
              </a:cxn>
              <a:cxn ang="0">
                <a:pos x="1" y="42"/>
              </a:cxn>
              <a:cxn ang="0">
                <a:pos x="1" y="40"/>
              </a:cxn>
              <a:cxn ang="0">
                <a:pos x="0" y="37"/>
              </a:cxn>
              <a:cxn ang="0">
                <a:pos x="1" y="33"/>
              </a:cxn>
              <a:cxn ang="0">
                <a:pos x="2" y="25"/>
              </a:cxn>
              <a:cxn ang="0">
                <a:pos x="3" y="18"/>
              </a:cxn>
              <a:cxn ang="0">
                <a:pos x="9" y="13"/>
              </a:cxn>
              <a:cxn ang="0">
                <a:pos x="16" y="9"/>
              </a:cxn>
              <a:cxn ang="0">
                <a:pos x="21" y="6"/>
              </a:cxn>
              <a:cxn ang="0">
                <a:pos x="27" y="5"/>
              </a:cxn>
              <a:cxn ang="0">
                <a:pos x="39" y="3"/>
              </a:cxn>
              <a:cxn ang="0">
                <a:pos x="57" y="0"/>
              </a:cxn>
              <a:cxn ang="0">
                <a:pos x="60" y="5"/>
              </a:cxn>
              <a:cxn ang="0">
                <a:pos x="64" y="8"/>
              </a:cxn>
              <a:cxn ang="0">
                <a:pos x="69" y="11"/>
              </a:cxn>
              <a:cxn ang="0">
                <a:pos x="73" y="14"/>
              </a:cxn>
              <a:cxn ang="0">
                <a:pos x="83" y="18"/>
              </a:cxn>
              <a:cxn ang="0">
                <a:pos x="93" y="21"/>
              </a:cxn>
              <a:cxn ang="0">
                <a:pos x="103" y="25"/>
              </a:cxn>
              <a:cxn ang="0">
                <a:pos x="113" y="29"/>
              </a:cxn>
              <a:cxn ang="0">
                <a:pos x="117" y="32"/>
              </a:cxn>
              <a:cxn ang="0">
                <a:pos x="121" y="35"/>
              </a:cxn>
              <a:cxn ang="0">
                <a:pos x="126" y="38"/>
              </a:cxn>
              <a:cxn ang="0">
                <a:pos x="129" y="44"/>
              </a:cxn>
              <a:cxn ang="0">
                <a:pos x="119" y="48"/>
              </a:cxn>
              <a:cxn ang="0">
                <a:pos x="109" y="51"/>
              </a:cxn>
              <a:cxn ang="0">
                <a:pos x="99" y="53"/>
              </a:cxn>
              <a:cxn ang="0">
                <a:pos x="90" y="54"/>
              </a:cxn>
              <a:cxn ang="0">
                <a:pos x="70" y="56"/>
              </a:cxn>
              <a:cxn ang="0">
                <a:pos x="49" y="56"/>
              </a:cxn>
              <a:cxn ang="0">
                <a:pos x="40" y="55"/>
              </a:cxn>
              <a:cxn ang="0">
                <a:pos x="31" y="54"/>
              </a:cxn>
              <a:cxn ang="0">
                <a:pos x="23" y="52"/>
              </a:cxn>
              <a:cxn ang="0">
                <a:pos x="16" y="50"/>
              </a:cxn>
              <a:cxn ang="0">
                <a:pos x="6" y="46"/>
              </a:cxn>
              <a:cxn ang="0">
                <a:pos x="3" y="44"/>
              </a:cxn>
            </a:cxnLst>
            <a:rect l="0" t="0" r="r" b="b"/>
            <a:pathLst>
              <a:path w="129" h="56">
                <a:moveTo>
                  <a:pt x="3" y="44"/>
                </a:moveTo>
                <a:lnTo>
                  <a:pt x="1" y="42"/>
                </a:lnTo>
                <a:lnTo>
                  <a:pt x="1" y="40"/>
                </a:lnTo>
                <a:lnTo>
                  <a:pt x="0" y="37"/>
                </a:lnTo>
                <a:lnTo>
                  <a:pt x="1" y="33"/>
                </a:lnTo>
                <a:lnTo>
                  <a:pt x="2" y="25"/>
                </a:lnTo>
                <a:lnTo>
                  <a:pt x="3" y="18"/>
                </a:lnTo>
                <a:lnTo>
                  <a:pt x="9" y="13"/>
                </a:lnTo>
                <a:lnTo>
                  <a:pt x="16" y="9"/>
                </a:lnTo>
                <a:lnTo>
                  <a:pt x="21" y="6"/>
                </a:lnTo>
                <a:lnTo>
                  <a:pt x="27" y="5"/>
                </a:lnTo>
                <a:lnTo>
                  <a:pt x="39" y="3"/>
                </a:lnTo>
                <a:lnTo>
                  <a:pt x="57" y="0"/>
                </a:lnTo>
                <a:lnTo>
                  <a:pt x="60" y="5"/>
                </a:lnTo>
                <a:lnTo>
                  <a:pt x="64" y="8"/>
                </a:lnTo>
                <a:lnTo>
                  <a:pt x="69" y="11"/>
                </a:lnTo>
                <a:lnTo>
                  <a:pt x="73" y="14"/>
                </a:lnTo>
                <a:lnTo>
                  <a:pt x="83" y="18"/>
                </a:lnTo>
                <a:lnTo>
                  <a:pt x="93" y="21"/>
                </a:lnTo>
                <a:lnTo>
                  <a:pt x="103" y="25"/>
                </a:lnTo>
                <a:lnTo>
                  <a:pt x="113" y="29"/>
                </a:lnTo>
                <a:lnTo>
                  <a:pt x="117" y="32"/>
                </a:lnTo>
                <a:lnTo>
                  <a:pt x="121" y="35"/>
                </a:lnTo>
                <a:lnTo>
                  <a:pt x="126" y="38"/>
                </a:lnTo>
                <a:lnTo>
                  <a:pt x="129" y="44"/>
                </a:lnTo>
                <a:lnTo>
                  <a:pt x="119" y="48"/>
                </a:lnTo>
                <a:lnTo>
                  <a:pt x="109" y="51"/>
                </a:lnTo>
                <a:lnTo>
                  <a:pt x="99" y="53"/>
                </a:lnTo>
                <a:lnTo>
                  <a:pt x="90" y="54"/>
                </a:lnTo>
                <a:lnTo>
                  <a:pt x="70" y="56"/>
                </a:lnTo>
                <a:lnTo>
                  <a:pt x="49" y="56"/>
                </a:lnTo>
                <a:lnTo>
                  <a:pt x="40" y="55"/>
                </a:lnTo>
                <a:lnTo>
                  <a:pt x="31" y="54"/>
                </a:lnTo>
                <a:lnTo>
                  <a:pt x="23" y="52"/>
                </a:lnTo>
                <a:lnTo>
                  <a:pt x="16" y="50"/>
                </a:lnTo>
                <a:lnTo>
                  <a:pt x="6" y="46"/>
                </a:lnTo>
                <a:lnTo>
                  <a:pt x="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8" name="Freeform 510"/>
          <p:cNvSpPr>
            <a:spLocks/>
          </p:cNvSpPr>
          <p:nvPr>
            <p:custDataLst>
              <p:tags r:id="rId348"/>
            </p:custDataLst>
          </p:nvPr>
        </p:nvSpPr>
        <p:spPr bwMode="auto">
          <a:xfrm>
            <a:off x="8832850" y="1792288"/>
            <a:ext cx="14288" cy="57150"/>
          </a:xfrm>
          <a:custGeom>
            <a:avLst/>
            <a:gdLst/>
            <a:ahLst/>
            <a:cxnLst>
              <a:cxn ang="0">
                <a:pos x="21" y="42"/>
              </a:cxn>
              <a:cxn ang="0">
                <a:pos x="0" y="30"/>
              </a:cxn>
              <a:cxn ang="0">
                <a:pos x="0" y="6"/>
              </a:cxn>
              <a:cxn ang="0">
                <a:pos x="7" y="5"/>
              </a:cxn>
              <a:cxn ang="0">
                <a:pos x="14" y="3"/>
              </a:cxn>
              <a:cxn ang="0">
                <a:pos x="24" y="1"/>
              </a:cxn>
              <a:cxn ang="0">
                <a:pos x="34" y="0"/>
              </a:cxn>
              <a:cxn ang="0">
                <a:pos x="34" y="18"/>
              </a:cxn>
              <a:cxn ang="0">
                <a:pos x="41" y="18"/>
              </a:cxn>
              <a:cxn ang="0">
                <a:pos x="21" y="42"/>
              </a:cxn>
            </a:cxnLst>
            <a:rect l="0" t="0" r="r" b="b"/>
            <a:pathLst>
              <a:path w="41" h="42">
                <a:moveTo>
                  <a:pt x="21" y="42"/>
                </a:moveTo>
                <a:lnTo>
                  <a:pt x="0" y="30"/>
                </a:lnTo>
                <a:lnTo>
                  <a:pt x="0" y="6"/>
                </a:lnTo>
                <a:lnTo>
                  <a:pt x="7" y="5"/>
                </a:lnTo>
                <a:lnTo>
                  <a:pt x="14" y="3"/>
                </a:lnTo>
                <a:lnTo>
                  <a:pt x="24" y="1"/>
                </a:lnTo>
                <a:lnTo>
                  <a:pt x="34" y="0"/>
                </a:lnTo>
                <a:lnTo>
                  <a:pt x="34" y="18"/>
                </a:lnTo>
                <a:lnTo>
                  <a:pt x="41" y="18"/>
                </a:lnTo>
                <a:lnTo>
                  <a:pt x="21" y="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59" name="Freeform 511"/>
          <p:cNvSpPr>
            <a:spLocks/>
          </p:cNvSpPr>
          <p:nvPr>
            <p:custDataLst>
              <p:tags r:id="rId349"/>
            </p:custDataLst>
          </p:nvPr>
        </p:nvSpPr>
        <p:spPr bwMode="auto">
          <a:xfrm>
            <a:off x="8982076" y="1905001"/>
            <a:ext cx="42863" cy="60325"/>
          </a:xfrm>
          <a:custGeom>
            <a:avLst/>
            <a:gdLst/>
            <a:ahLst/>
            <a:cxnLst>
              <a:cxn ang="0">
                <a:pos x="60" y="9"/>
              </a:cxn>
              <a:cxn ang="0">
                <a:pos x="67" y="18"/>
              </a:cxn>
              <a:cxn ang="0">
                <a:pos x="77" y="28"/>
              </a:cxn>
              <a:cxn ang="0">
                <a:pos x="81" y="33"/>
              </a:cxn>
              <a:cxn ang="0">
                <a:pos x="86" y="36"/>
              </a:cxn>
              <a:cxn ang="0">
                <a:pos x="90" y="38"/>
              </a:cxn>
              <a:cxn ang="0">
                <a:pos x="93" y="39"/>
              </a:cxn>
              <a:cxn ang="0">
                <a:pos x="60" y="39"/>
              </a:cxn>
              <a:cxn ang="0">
                <a:pos x="50" y="36"/>
              </a:cxn>
              <a:cxn ang="0">
                <a:pos x="43" y="32"/>
              </a:cxn>
              <a:cxn ang="0">
                <a:pos x="36" y="28"/>
              </a:cxn>
              <a:cxn ang="0">
                <a:pos x="30" y="23"/>
              </a:cxn>
              <a:cxn ang="0">
                <a:pos x="24" y="18"/>
              </a:cxn>
              <a:cxn ang="0">
                <a:pos x="16" y="13"/>
              </a:cxn>
              <a:cxn ang="0">
                <a:pos x="9" y="7"/>
              </a:cxn>
              <a:cxn ang="0">
                <a:pos x="0" y="3"/>
              </a:cxn>
              <a:cxn ang="0">
                <a:pos x="11" y="1"/>
              </a:cxn>
              <a:cxn ang="0">
                <a:pos x="20" y="0"/>
              </a:cxn>
              <a:cxn ang="0">
                <a:pos x="26" y="0"/>
              </a:cxn>
              <a:cxn ang="0">
                <a:pos x="33" y="1"/>
              </a:cxn>
              <a:cxn ang="0">
                <a:pos x="44" y="4"/>
              </a:cxn>
              <a:cxn ang="0">
                <a:pos x="60" y="9"/>
              </a:cxn>
            </a:cxnLst>
            <a:rect l="0" t="0" r="r" b="b"/>
            <a:pathLst>
              <a:path w="93" h="39">
                <a:moveTo>
                  <a:pt x="60" y="9"/>
                </a:moveTo>
                <a:lnTo>
                  <a:pt x="67" y="18"/>
                </a:lnTo>
                <a:lnTo>
                  <a:pt x="77" y="28"/>
                </a:lnTo>
                <a:lnTo>
                  <a:pt x="81" y="33"/>
                </a:lnTo>
                <a:lnTo>
                  <a:pt x="86" y="36"/>
                </a:lnTo>
                <a:lnTo>
                  <a:pt x="90" y="38"/>
                </a:lnTo>
                <a:lnTo>
                  <a:pt x="93" y="39"/>
                </a:lnTo>
                <a:lnTo>
                  <a:pt x="60" y="39"/>
                </a:lnTo>
                <a:lnTo>
                  <a:pt x="50" y="36"/>
                </a:lnTo>
                <a:lnTo>
                  <a:pt x="43" y="32"/>
                </a:lnTo>
                <a:lnTo>
                  <a:pt x="36" y="28"/>
                </a:lnTo>
                <a:lnTo>
                  <a:pt x="30" y="23"/>
                </a:lnTo>
                <a:lnTo>
                  <a:pt x="24" y="18"/>
                </a:lnTo>
                <a:lnTo>
                  <a:pt x="16" y="13"/>
                </a:lnTo>
                <a:lnTo>
                  <a:pt x="9" y="7"/>
                </a:lnTo>
                <a:lnTo>
                  <a:pt x="0" y="3"/>
                </a:lnTo>
                <a:lnTo>
                  <a:pt x="11" y="1"/>
                </a:lnTo>
                <a:lnTo>
                  <a:pt x="20" y="0"/>
                </a:lnTo>
                <a:lnTo>
                  <a:pt x="26" y="0"/>
                </a:lnTo>
                <a:lnTo>
                  <a:pt x="33" y="1"/>
                </a:lnTo>
                <a:lnTo>
                  <a:pt x="44" y="4"/>
                </a:lnTo>
                <a:lnTo>
                  <a:pt x="60" y="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0" name="Freeform 512"/>
          <p:cNvSpPr>
            <a:spLocks/>
          </p:cNvSpPr>
          <p:nvPr>
            <p:custDataLst>
              <p:tags r:id="rId350"/>
            </p:custDataLst>
          </p:nvPr>
        </p:nvSpPr>
        <p:spPr bwMode="auto">
          <a:xfrm>
            <a:off x="9032875" y="1920875"/>
            <a:ext cx="19050" cy="58738"/>
          </a:xfrm>
          <a:custGeom>
            <a:avLst/>
            <a:gdLst/>
            <a:ahLst/>
            <a:cxnLst>
              <a:cxn ang="0">
                <a:pos x="39" y="19"/>
              </a:cxn>
              <a:cxn ang="0">
                <a:pos x="13" y="19"/>
              </a:cxn>
              <a:cxn ang="0">
                <a:pos x="8" y="19"/>
              </a:cxn>
              <a:cxn ang="0">
                <a:pos x="5" y="17"/>
              </a:cxn>
              <a:cxn ang="0">
                <a:pos x="3" y="14"/>
              </a:cxn>
              <a:cxn ang="0">
                <a:pos x="2" y="11"/>
              </a:cxn>
              <a:cxn ang="0">
                <a:pos x="0" y="5"/>
              </a:cxn>
              <a:cxn ang="0">
                <a:pos x="0" y="0"/>
              </a:cxn>
              <a:cxn ang="0">
                <a:pos x="13" y="4"/>
              </a:cxn>
              <a:cxn ang="0">
                <a:pos x="22" y="9"/>
              </a:cxn>
              <a:cxn ang="0">
                <a:pos x="30" y="14"/>
              </a:cxn>
              <a:cxn ang="0">
                <a:pos x="39" y="19"/>
              </a:cxn>
            </a:cxnLst>
            <a:rect l="0" t="0" r="r" b="b"/>
            <a:pathLst>
              <a:path w="39" h="19">
                <a:moveTo>
                  <a:pt x="39" y="19"/>
                </a:moveTo>
                <a:lnTo>
                  <a:pt x="13" y="19"/>
                </a:lnTo>
                <a:lnTo>
                  <a:pt x="8" y="19"/>
                </a:lnTo>
                <a:lnTo>
                  <a:pt x="5" y="17"/>
                </a:lnTo>
                <a:lnTo>
                  <a:pt x="3" y="14"/>
                </a:lnTo>
                <a:lnTo>
                  <a:pt x="2" y="11"/>
                </a:lnTo>
                <a:lnTo>
                  <a:pt x="0" y="5"/>
                </a:lnTo>
                <a:lnTo>
                  <a:pt x="0" y="0"/>
                </a:lnTo>
                <a:lnTo>
                  <a:pt x="13" y="4"/>
                </a:lnTo>
                <a:lnTo>
                  <a:pt x="22" y="9"/>
                </a:lnTo>
                <a:lnTo>
                  <a:pt x="30" y="14"/>
                </a:lnTo>
                <a:lnTo>
                  <a:pt x="39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1" name="Freeform 513"/>
          <p:cNvSpPr>
            <a:spLocks/>
          </p:cNvSpPr>
          <p:nvPr>
            <p:custDataLst>
              <p:tags r:id="rId351"/>
            </p:custDataLst>
          </p:nvPr>
        </p:nvSpPr>
        <p:spPr bwMode="auto">
          <a:xfrm>
            <a:off x="8897939" y="2047875"/>
            <a:ext cx="14287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" y="31"/>
              </a:cxn>
              <a:cxn ang="0">
                <a:pos x="10" y="20"/>
              </a:cxn>
              <a:cxn ang="0">
                <a:pos x="18" y="8"/>
              </a:cxn>
              <a:cxn ang="0">
                <a:pos x="26" y="0"/>
              </a:cxn>
              <a:cxn ang="0">
                <a:pos x="26" y="9"/>
              </a:cxn>
              <a:cxn ang="0">
                <a:pos x="26" y="18"/>
              </a:cxn>
              <a:cxn ang="0">
                <a:pos x="25" y="22"/>
              </a:cxn>
              <a:cxn ang="0">
                <a:pos x="24" y="26"/>
              </a:cxn>
              <a:cxn ang="0">
                <a:pos x="21" y="29"/>
              </a:cxn>
              <a:cxn ang="0">
                <a:pos x="17" y="32"/>
              </a:cxn>
              <a:cxn ang="0">
                <a:pos x="14" y="34"/>
              </a:cxn>
              <a:cxn ang="0">
                <a:pos x="10" y="35"/>
              </a:cxn>
              <a:cxn ang="0">
                <a:pos x="4" y="36"/>
              </a:cxn>
              <a:cxn ang="0">
                <a:pos x="0" y="36"/>
              </a:cxn>
            </a:cxnLst>
            <a:rect l="0" t="0" r="r" b="b"/>
            <a:pathLst>
              <a:path w="26" h="36">
                <a:moveTo>
                  <a:pt x="0" y="36"/>
                </a:moveTo>
                <a:lnTo>
                  <a:pt x="3" y="31"/>
                </a:lnTo>
                <a:lnTo>
                  <a:pt x="10" y="20"/>
                </a:lnTo>
                <a:lnTo>
                  <a:pt x="18" y="8"/>
                </a:lnTo>
                <a:lnTo>
                  <a:pt x="26" y="0"/>
                </a:lnTo>
                <a:lnTo>
                  <a:pt x="26" y="9"/>
                </a:lnTo>
                <a:lnTo>
                  <a:pt x="26" y="18"/>
                </a:lnTo>
                <a:lnTo>
                  <a:pt x="25" y="22"/>
                </a:lnTo>
                <a:lnTo>
                  <a:pt x="24" y="26"/>
                </a:lnTo>
                <a:lnTo>
                  <a:pt x="21" y="29"/>
                </a:lnTo>
                <a:lnTo>
                  <a:pt x="17" y="32"/>
                </a:lnTo>
                <a:lnTo>
                  <a:pt x="14" y="34"/>
                </a:lnTo>
                <a:lnTo>
                  <a:pt x="10" y="35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2" name="Freeform 514"/>
          <p:cNvSpPr>
            <a:spLocks/>
          </p:cNvSpPr>
          <p:nvPr>
            <p:custDataLst>
              <p:tags r:id="rId352"/>
            </p:custDataLst>
          </p:nvPr>
        </p:nvSpPr>
        <p:spPr bwMode="auto">
          <a:xfrm>
            <a:off x="8909051" y="2076451"/>
            <a:ext cx="3175" cy="60325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0" y="0"/>
              </a:cxn>
              <a:cxn ang="0">
                <a:pos x="6" y="0"/>
              </a:cxn>
              <a:cxn ang="0">
                <a:pos x="6" y="31"/>
              </a:cxn>
              <a:cxn ang="0">
                <a:pos x="0" y="37"/>
              </a:cxn>
            </a:cxnLst>
            <a:rect l="0" t="0" r="r" b="b"/>
            <a:pathLst>
              <a:path w="6" h="37">
                <a:moveTo>
                  <a:pt x="0" y="37"/>
                </a:moveTo>
                <a:lnTo>
                  <a:pt x="0" y="0"/>
                </a:lnTo>
                <a:lnTo>
                  <a:pt x="6" y="0"/>
                </a:lnTo>
                <a:lnTo>
                  <a:pt x="6" y="31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3" name="Freeform 515"/>
          <p:cNvSpPr>
            <a:spLocks/>
          </p:cNvSpPr>
          <p:nvPr>
            <p:custDataLst>
              <p:tags r:id="rId353"/>
            </p:custDataLst>
          </p:nvPr>
        </p:nvSpPr>
        <p:spPr bwMode="auto">
          <a:xfrm>
            <a:off x="8896351" y="2159001"/>
            <a:ext cx="9525" cy="555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5"/>
              </a:cxn>
              <a:cxn ang="0">
                <a:pos x="0" y="18"/>
              </a:cxn>
              <a:cxn ang="0">
                <a:pos x="2" y="9"/>
              </a:cxn>
              <a:cxn ang="0">
                <a:pos x="7" y="0"/>
              </a:cxn>
              <a:cxn ang="0">
                <a:pos x="11" y="7"/>
              </a:cxn>
              <a:cxn ang="0">
                <a:pos x="16" y="12"/>
              </a:cxn>
              <a:cxn ang="0">
                <a:pos x="17" y="14"/>
              </a:cxn>
              <a:cxn ang="0">
                <a:pos x="19" y="18"/>
              </a:cxn>
              <a:cxn ang="0">
                <a:pos x="19" y="21"/>
              </a:cxn>
              <a:cxn ang="0">
                <a:pos x="20" y="25"/>
              </a:cxn>
              <a:cxn ang="0">
                <a:pos x="19" y="27"/>
              </a:cxn>
              <a:cxn ang="0">
                <a:pos x="18" y="30"/>
              </a:cxn>
              <a:cxn ang="0">
                <a:pos x="16" y="33"/>
              </a:cxn>
              <a:cxn ang="0">
                <a:pos x="12" y="36"/>
              </a:cxn>
              <a:cxn ang="0">
                <a:pos x="9" y="39"/>
              </a:cxn>
              <a:cxn ang="0">
                <a:pos x="6" y="41"/>
              </a:cxn>
              <a:cxn ang="0">
                <a:pos x="2" y="42"/>
              </a:cxn>
              <a:cxn ang="0">
                <a:pos x="0" y="43"/>
              </a:cxn>
              <a:cxn ang="0">
                <a:pos x="0" y="31"/>
              </a:cxn>
            </a:cxnLst>
            <a:rect l="0" t="0" r="r" b="b"/>
            <a:pathLst>
              <a:path w="20" h="43">
                <a:moveTo>
                  <a:pt x="0" y="31"/>
                </a:moveTo>
                <a:lnTo>
                  <a:pt x="0" y="25"/>
                </a:lnTo>
                <a:lnTo>
                  <a:pt x="0" y="18"/>
                </a:lnTo>
                <a:lnTo>
                  <a:pt x="2" y="9"/>
                </a:lnTo>
                <a:lnTo>
                  <a:pt x="7" y="0"/>
                </a:lnTo>
                <a:lnTo>
                  <a:pt x="11" y="7"/>
                </a:lnTo>
                <a:lnTo>
                  <a:pt x="16" y="12"/>
                </a:lnTo>
                <a:lnTo>
                  <a:pt x="17" y="14"/>
                </a:lnTo>
                <a:lnTo>
                  <a:pt x="19" y="18"/>
                </a:lnTo>
                <a:lnTo>
                  <a:pt x="19" y="21"/>
                </a:lnTo>
                <a:lnTo>
                  <a:pt x="20" y="25"/>
                </a:lnTo>
                <a:lnTo>
                  <a:pt x="19" y="27"/>
                </a:lnTo>
                <a:lnTo>
                  <a:pt x="18" y="30"/>
                </a:lnTo>
                <a:lnTo>
                  <a:pt x="16" y="33"/>
                </a:lnTo>
                <a:lnTo>
                  <a:pt x="12" y="36"/>
                </a:lnTo>
                <a:lnTo>
                  <a:pt x="9" y="39"/>
                </a:lnTo>
                <a:lnTo>
                  <a:pt x="6" y="41"/>
                </a:lnTo>
                <a:lnTo>
                  <a:pt x="2" y="42"/>
                </a:lnTo>
                <a:lnTo>
                  <a:pt x="0" y="43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4" name="Freeform 516"/>
          <p:cNvSpPr>
            <a:spLocks/>
          </p:cNvSpPr>
          <p:nvPr>
            <p:custDataLst>
              <p:tags r:id="rId354"/>
            </p:custDataLst>
          </p:nvPr>
        </p:nvSpPr>
        <p:spPr bwMode="auto">
          <a:xfrm>
            <a:off x="8874125" y="2193925"/>
            <a:ext cx="0" cy="58738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25"/>
              </a:cxn>
              <a:cxn ang="0">
                <a:pos x="0" y="18"/>
              </a:cxn>
              <a:cxn ang="0">
                <a:pos x="0" y="9"/>
              </a:cxn>
              <a:cxn ang="0">
                <a:pos x="0" y="0"/>
              </a:cxn>
            </a:cxnLst>
            <a:rect l="0" t="0" r="r" b="b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5" name="Freeform 517"/>
          <p:cNvSpPr>
            <a:spLocks/>
          </p:cNvSpPr>
          <p:nvPr>
            <p:custDataLst>
              <p:tags r:id="rId355"/>
            </p:custDataLst>
          </p:nvPr>
        </p:nvSpPr>
        <p:spPr bwMode="auto">
          <a:xfrm>
            <a:off x="8874125" y="2193925"/>
            <a:ext cx="7938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" y="0"/>
              </a:cxn>
              <a:cxn ang="0">
                <a:pos x="0" y="24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6" name="Freeform 518"/>
          <p:cNvSpPr>
            <a:spLocks/>
          </p:cNvSpPr>
          <p:nvPr>
            <p:custDataLst>
              <p:tags r:id="rId356"/>
            </p:custDataLst>
          </p:nvPr>
        </p:nvSpPr>
        <p:spPr bwMode="auto">
          <a:xfrm>
            <a:off x="8628063" y="1781176"/>
            <a:ext cx="17462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3"/>
              </a:cxn>
              <a:cxn ang="0">
                <a:pos x="14" y="5"/>
              </a:cxn>
              <a:cxn ang="0">
                <a:pos x="19" y="8"/>
              </a:cxn>
              <a:cxn ang="0">
                <a:pos x="23" y="10"/>
              </a:cxn>
              <a:cxn ang="0">
                <a:pos x="26" y="12"/>
              </a:cxn>
              <a:cxn ang="0">
                <a:pos x="32" y="14"/>
              </a:cxn>
              <a:cxn ang="0">
                <a:pos x="37" y="17"/>
              </a:cxn>
              <a:cxn ang="0">
                <a:pos x="46" y="19"/>
              </a:cxn>
              <a:cxn ang="0">
                <a:pos x="33" y="19"/>
              </a:cxn>
              <a:cxn ang="0">
                <a:pos x="24" y="19"/>
              </a:cxn>
              <a:cxn ang="0">
                <a:pos x="18" y="18"/>
              </a:cxn>
              <a:cxn ang="0">
                <a:pos x="13" y="17"/>
              </a:cxn>
              <a:cxn ang="0">
                <a:pos x="10" y="14"/>
              </a:cxn>
              <a:cxn ang="0">
                <a:pos x="7" y="11"/>
              </a:cxn>
              <a:cxn ang="0">
                <a:pos x="4" y="7"/>
              </a:cxn>
              <a:cxn ang="0">
                <a:pos x="0" y="0"/>
              </a:cxn>
            </a:cxnLst>
            <a:rect l="0" t="0" r="r" b="b"/>
            <a:pathLst>
              <a:path w="46" h="19">
                <a:moveTo>
                  <a:pt x="0" y="0"/>
                </a:moveTo>
                <a:lnTo>
                  <a:pt x="9" y="3"/>
                </a:lnTo>
                <a:lnTo>
                  <a:pt x="14" y="5"/>
                </a:lnTo>
                <a:lnTo>
                  <a:pt x="19" y="8"/>
                </a:lnTo>
                <a:lnTo>
                  <a:pt x="23" y="10"/>
                </a:lnTo>
                <a:lnTo>
                  <a:pt x="26" y="12"/>
                </a:lnTo>
                <a:lnTo>
                  <a:pt x="32" y="14"/>
                </a:lnTo>
                <a:lnTo>
                  <a:pt x="37" y="17"/>
                </a:lnTo>
                <a:lnTo>
                  <a:pt x="46" y="19"/>
                </a:lnTo>
                <a:lnTo>
                  <a:pt x="33" y="19"/>
                </a:lnTo>
                <a:lnTo>
                  <a:pt x="24" y="19"/>
                </a:lnTo>
                <a:lnTo>
                  <a:pt x="18" y="18"/>
                </a:lnTo>
                <a:lnTo>
                  <a:pt x="13" y="17"/>
                </a:lnTo>
                <a:lnTo>
                  <a:pt x="10" y="14"/>
                </a:lnTo>
                <a:lnTo>
                  <a:pt x="7" y="11"/>
                </a:lnTo>
                <a:lnTo>
                  <a:pt x="4" y="7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7" name="Freeform 519"/>
          <p:cNvSpPr>
            <a:spLocks/>
          </p:cNvSpPr>
          <p:nvPr>
            <p:custDataLst>
              <p:tags r:id="rId357"/>
            </p:custDataLst>
          </p:nvPr>
        </p:nvSpPr>
        <p:spPr bwMode="auto">
          <a:xfrm>
            <a:off x="5943601" y="1920875"/>
            <a:ext cx="47625" cy="58738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100" y="12"/>
              </a:cxn>
              <a:cxn ang="0">
                <a:pos x="100" y="55"/>
              </a:cxn>
              <a:cxn ang="0">
                <a:pos x="13" y="55"/>
              </a:cxn>
              <a:cxn ang="0">
                <a:pos x="0" y="43"/>
              </a:cxn>
              <a:cxn ang="0">
                <a:pos x="1" y="38"/>
              </a:cxn>
              <a:cxn ang="0">
                <a:pos x="4" y="32"/>
              </a:cxn>
              <a:cxn ang="0">
                <a:pos x="10" y="25"/>
              </a:cxn>
              <a:cxn ang="0">
                <a:pos x="16" y="18"/>
              </a:cxn>
              <a:cxn ang="0">
                <a:pos x="27" y="5"/>
              </a:cxn>
              <a:cxn ang="0">
                <a:pos x="33" y="0"/>
              </a:cxn>
            </a:cxnLst>
            <a:rect l="0" t="0" r="r" b="b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8" name="Freeform 520"/>
          <p:cNvSpPr>
            <a:spLocks/>
          </p:cNvSpPr>
          <p:nvPr>
            <p:custDataLst>
              <p:tags r:id="rId358"/>
            </p:custDataLst>
          </p:nvPr>
        </p:nvSpPr>
        <p:spPr bwMode="auto">
          <a:xfrm>
            <a:off x="6392863" y="1512889"/>
            <a:ext cx="42862" cy="58737"/>
          </a:xfrm>
          <a:custGeom>
            <a:avLst/>
            <a:gdLst/>
            <a:ahLst/>
            <a:cxnLst>
              <a:cxn ang="0">
                <a:pos x="53" y="2"/>
              </a:cxn>
              <a:cxn ang="0">
                <a:pos x="58" y="1"/>
              </a:cxn>
              <a:cxn ang="0">
                <a:pos x="62" y="0"/>
              </a:cxn>
              <a:cxn ang="0">
                <a:pos x="65" y="0"/>
              </a:cxn>
              <a:cxn ang="0">
                <a:pos x="69" y="1"/>
              </a:cxn>
              <a:cxn ang="0">
                <a:pos x="74" y="5"/>
              </a:cxn>
              <a:cxn ang="0">
                <a:pos x="79" y="11"/>
              </a:cxn>
              <a:cxn ang="0">
                <a:pos x="83" y="18"/>
              </a:cxn>
              <a:cxn ang="0">
                <a:pos x="87" y="25"/>
              </a:cxn>
              <a:cxn ang="0">
                <a:pos x="91" y="28"/>
              </a:cxn>
              <a:cxn ang="0">
                <a:pos x="93" y="30"/>
              </a:cxn>
              <a:cxn ang="0">
                <a:pos x="96" y="32"/>
              </a:cxn>
              <a:cxn ang="0">
                <a:pos x="99" y="34"/>
              </a:cxn>
              <a:cxn ang="0">
                <a:pos x="99" y="37"/>
              </a:cxn>
              <a:cxn ang="0">
                <a:pos x="97" y="40"/>
              </a:cxn>
              <a:cxn ang="0">
                <a:pos x="95" y="43"/>
              </a:cxn>
              <a:cxn ang="0">
                <a:pos x="91" y="45"/>
              </a:cxn>
              <a:cxn ang="0">
                <a:pos x="86" y="47"/>
              </a:cxn>
              <a:cxn ang="0">
                <a:pos x="81" y="48"/>
              </a:cxn>
              <a:cxn ang="0">
                <a:pos x="74" y="50"/>
              </a:cxn>
              <a:cxn ang="0">
                <a:pos x="68" y="50"/>
              </a:cxn>
              <a:cxn ang="0">
                <a:pos x="52" y="51"/>
              </a:cxn>
              <a:cxn ang="0">
                <a:pos x="36" y="49"/>
              </a:cxn>
              <a:cxn ang="0">
                <a:pos x="27" y="48"/>
              </a:cxn>
              <a:cxn ang="0">
                <a:pos x="18" y="45"/>
              </a:cxn>
              <a:cxn ang="0">
                <a:pos x="9" y="43"/>
              </a:cxn>
              <a:cxn ang="0">
                <a:pos x="1" y="40"/>
              </a:cxn>
              <a:cxn ang="0">
                <a:pos x="0" y="39"/>
              </a:cxn>
              <a:cxn ang="0">
                <a:pos x="1" y="37"/>
              </a:cxn>
              <a:cxn ang="0">
                <a:pos x="3" y="35"/>
              </a:cxn>
              <a:cxn ang="0">
                <a:pos x="6" y="33"/>
              </a:cxn>
              <a:cxn ang="0">
                <a:pos x="14" y="29"/>
              </a:cxn>
              <a:cxn ang="0">
                <a:pos x="25" y="24"/>
              </a:cxn>
              <a:cxn ang="0">
                <a:pos x="35" y="19"/>
              </a:cxn>
              <a:cxn ang="0">
                <a:pos x="45" y="12"/>
              </a:cxn>
              <a:cxn ang="0">
                <a:pos x="48" y="10"/>
              </a:cxn>
              <a:cxn ang="0">
                <a:pos x="51" y="7"/>
              </a:cxn>
              <a:cxn ang="0">
                <a:pos x="52" y="5"/>
              </a:cxn>
              <a:cxn ang="0">
                <a:pos x="53" y="2"/>
              </a:cxn>
            </a:cxnLst>
            <a:rect l="0" t="0" r="r" b="b"/>
            <a:pathLst>
              <a:path w="99" h="51">
                <a:moveTo>
                  <a:pt x="53" y="2"/>
                </a:moveTo>
                <a:lnTo>
                  <a:pt x="58" y="1"/>
                </a:lnTo>
                <a:lnTo>
                  <a:pt x="62" y="0"/>
                </a:lnTo>
                <a:lnTo>
                  <a:pt x="65" y="0"/>
                </a:lnTo>
                <a:lnTo>
                  <a:pt x="69" y="1"/>
                </a:lnTo>
                <a:lnTo>
                  <a:pt x="74" y="5"/>
                </a:lnTo>
                <a:lnTo>
                  <a:pt x="79" y="11"/>
                </a:lnTo>
                <a:lnTo>
                  <a:pt x="83" y="18"/>
                </a:lnTo>
                <a:lnTo>
                  <a:pt x="87" y="25"/>
                </a:lnTo>
                <a:lnTo>
                  <a:pt x="91" y="28"/>
                </a:lnTo>
                <a:lnTo>
                  <a:pt x="93" y="30"/>
                </a:lnTo>
                <a:lnTo>
                  <a:pt x="96" y="32"/>
                </a:lnTo>
                <a:lnTo>
                  <a:pt x="99" y="34"/>
                </a:lnTo>
                <a:lnTo>
                  <a:pt x="99" y="37"/>
                </a:lnTo>
                <a:lnTo>
                  <a:pt x="97" y="40"/>
                </a:lnTo>
                <a:lnTo>
                  <a:pt x="95" y="43"/>
                </a:lnTo>
                <a:lnTo>
                  <a:pt x="91" y="45"/>
                </a:lnTo>
                <a:lnTo>
                  <a:pt x="86" y="47"/>
                </a:lnTo>
                <a:lnTo>
                  <a:pt x="81" y="48"/>
                </a:lnTo>
                <a:lnTo>
                  <a:pt x="74" y="50"/>
                </a:lnTo>
                <a:lnTo>
                  <a:pt x="68" y="50"/>
                </a:lnTo>
                <a:lnTo>
                  <a:pt x="52" y="51"/>
                </a:lnTo>
                <a:lnTo>
                  <a:pt x="36" y="49"/>
                </a:lnTo>
                <a:lnTo>
                  <a:pt x="27" y="48"/>
                </a:lnTo>
                <a:lnTo>
                  <a:pt x="18" y="45"/>
                </a:lnTo>
                <a:lnTo>
                  <a:pt x="9" y="43"/>
                </a:lnTo>
                <a:lnTo>
                  <a:pt x="1" y="40"/>
                </a:lnTo>
                <a:lnTo>
                  <a:pt x="0" y="39"/>
                </a:lnTo>
                <a:lnTo>
                  <a:pt x="1" y="37"/>
                </a:lnTo>
                <a:lnTo>
                  <a:pt x="3" y="35"/>
                </a:lnTo>
                <a:lnTo>
                  <a:pt x="6" y="33"/>
                </a:lnTo>
                <a:lnTo>
                  <a:pt x="14" y="29"/>
                </a:lnTo>
                <a:lnTo>
                  <a:pt x="25" y="24"/>
                </a:lnTo>
                <a:lnTo>
                  <a:pt x="35" y="19"/>
                </a:lnTo>
                <a:lnTo>
                  <a:pt x="45" y="12"/>
                </a:lnTo>
                <a:lnTo>
                  <a:pt x="48" y="10"/>
                </a:lnTo>
                <a:lnTo>
                  <a:pt x="51" y="7"/>
                </a:lnTo>
                <a:lnTo>
                  <a:pt x="52" y="5"/>
                </a:lnTo>
                <a:lnTo>
                  <a:pt x="53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69" name="Freeform 521"/>
          <p:cNvSpPr>
            <a:spLocks/>
          </p:cNvSpPr>
          <p:nvPr>
            <p:custDataLst>
              <p:tags r:id="rId359"/>
            </p:custDataLst>
          </p:nvPr>
        </p:nvSpPr>
        <p:spPr bwMode="auto">
          <a:xfrm>
            <a:off x="6427788" y="1325563"/>
            <a:ext cx="228600" cy="163512"/>
          </a:xfrm>
          <a:custGeom>
            <a:avLst/>
            <a:gdLst/>
            <a:ahLst/>
            <a:cxnLst>
              <a:cxn ang="0">
                <a:pos x="315" y="27"/>
              </a:cxn>
              <a:cxn ang="0">
                <a:pos x="342" y="21"/>
              </a:cxn>
              <a:cxn ang="0">
                <a:pos x="385" y="20"/>
              </a:cxn>
              <a:cxn ang="0">
                <a:pos x="408" y="17"/>
              </a:cxn>
              <a:cxn ang="0">
                <a:pos x="427" y="7"/>
              </a:cxn>
              <a:cxn ang="0">
                <a:pos x="514" y="6"/>
              </a:cxn>
              <a:cxn ang="0">
                <a:pos x="525" y="19"/>
              </a:cxn>
              <a:cxn ang="0">
                <a:pos x="468" y="47"/>
              </a:cxn>
              <a:cxn ang="0">
                <a:pos x="392" y="73"/>
              </a:cxn>
              <a:cxn ang="0">
                <a:pos x="356" y="80"/>
              </a:cxn>
              <a:cxn ang="0">
                <a:pos x="321" y="83"/>
              </a:cxn>
              <a:cxn ang="0">
                <a:pos x="279" y="101"/>
              </a:cxn>
              <a:cxn ang="0">
                <a:pos x="244" y="121"/>
              </a:cxn>
              <a:cxn ang="0">
                <a:pos x="218" y="129"/>
              </a:cxn>
              <a:cxn ang="0">
                <a:pos x="187" y="123"/>
              </a:cxn>
              <a:cxn ang="0">
                <a:pos x="178" y="137"/>
              </a:cxn>
              <a:cxn ang="0">
                <a:pos x="175" y="145"/>
              </a:cxn>
              <a:cxn ang="0">
                <a:pos x="185" y="148"/>
              </a:cxn>
              <a:cxn ang="0">
                <a:pos x="184" y="157"/>
              </a:cxn>
              <a:cxn ang="0">
                <a:pos x="176" y="167"/>
              </a:cxn>
              <a:cxn ang="0">
                <a:pos x="180" y="179"/>
              </a:cxn>
              <a:cxn ang="0">
                <a:pos x="162" y="194"/>
              </a:cxn>
              <a:cxn ang="0">
                <a:pos x="144" y="204"/>
              </a:cxn>
              <a:cxn ang="0">
                <a:pos x="141" y="213"/>
              </a:cxn>
              <a:cxn ang="0">
                <a:pos x="144" y="228"/>
              </a:cxn>
              <a:cxn ang="0">
                <a:pos x="163" y="247"/>
              </a:cxn>
              <a:cxn ang="0">
                <a:pos x="191" y="267"/>
              </a:cxn>
              <a:cxn ang="0">
                <a:pos x="256" y="300"/>
              </a:cxn>
              <a:cxn ang="0">
                <a:pos x="243" y="311"/>
              </a:cxn>
              <a:cxn ang="0">
                <a:pos x="189" y="309"/>
              </a:cxn>
              <a:cxn ang="0">
                <a:pos x="145" y="308"/>
              </a:cxn>
              <a:cxn ang="0">
                <a:pos x="129" y="304"/>
              </a:cxn>
              <a:cxn ang="0">
                <a:pos x="123" y="298"/>
              </a:cxn>
              <a:cxn ang="0">
                <a:pos x="120" y="282"/>
              </a:cxn>
              <a:cxn ang="0">
                <a:pos x="116" y="278"/>
              </a:cxn>
              <a:cxn ang="0">
                <a:pos x="95" y="277"/>
              </a:cxn>
              <a:cxn ang="0">
                <a:pos x="80" y="296"/>
              </a:cxn>
              <a:cxn ang="0">
                <a:pos x="44" y="282"/>
              </a:cxn>
              <a:cxn ang="0">
                <a:pos x="0" y="246"/>
              </a:cxn>
              <a:cxn ang="0">
                <a:pos x="18" y="239"/>
              </a:cxn>
              <a:cxn ang="0">
                <a:pos x="34" y="222"/>
              </a:cxn>
              <a:cxn ang="0">
                <a:pos x="28" y="213"/>
              </a:cxn>
              <a:cxn ang="0">
                <a:pos x="34" y="200"/>
              </a:cxn>
              <a:cxn ang="0">
                <a:pos x="40" y="188"/>
              </a:cxn>
              <a:cxn ang="0">
                <a:pos x="34" y="179"/>
              </a:cxn>
              <a:cxn ang="0">
                <a:pos x="134" y="179"/>
              </a:cxn>
              <a:cxn ang="0">
                <a:pos x="131" y="177"/>
              </a:cxn>
              <a:cxn ang="0">
                <a:pos x="90" y="166"/>
              </a:cxn>
              <a:cxn ang="0">
                <a:pos x="54" y="148"/>
              </a:cxn>
              <a:cxn ang="0">
                <a:pos x="84" y="134"/>
              </a:cxn>
              <a:cxn ang="0">
                <a:pos x="120" y="111"/>
              </a:cxn>
              <a:cxn ang="0">
                <a:pos x="111" y="103"/>
              </a:cxn>
              <a:cxn ang="0">
                <a:pos x="100" y="80"/>
              </a:cxn>
              <a:cxn ang="0">
                <a:pos x="127" y="76"/>
              </a:cxn>
              <a:cxn ang="0">
                <a:pos x="184" y="58"/>
              </a:cxn>
              <a:cxn ang="0">
                <a:pos x="254" y="35"/>
              </a:cxn>
            </a:cxnLst>
            <a:rect l="0" t="0" r="r" b="b"/>
            <a:pathLst>
              <a:path w="525" h="311">
                <a:moveTo>
                  <a:pt x="273" y="31"/>
                </a:moveTo>
                <a:lnTo>
                  <a:pt x="307" y="31"/>
                </a:lnTo>
                <a:lnTo>
                  <a:pt x="315" y="27"/>
                </a:lnTo>
                <a:lnTo>
                  <a:pt x="324" y="24"/>
                </a:lnTo>
                <a:lnTo>
                  <a:pt x="333" y="22"/>
                </a:lnTo>
                <a:lnTo>
                  <a:pt x="342" y="21"/>
                </a:lnTo>
                <a:lnTo>
                  <a:pt x="359" y="20"/>
                </a:lnTo>
                <a:lnTo>
                  <a:pt x="377" y="20"/>
                </a:lnTo>
                <a:lnTo>
                  <a:pt x="385" y="20"/>
                </a:lnTo>
                <a:lnTo>
                  <a:pt x="393" y="20"/>
                </a:lnTo>
                <a:lnTo>
                  <a:pt x="401" y="19"/>
                </a:lnTo>
                <a:lnTo>
                  <a:pt x="408" y="17"/>
                </a:lnTo>
                <a:lnTo>
                  <a:pt x="415" y="15"/>
                </a:lnTo>
                <a:lnTo>
                  <a:pt x="421" y="11"/>
                </a:lnTo>
                <a:lnTo>
                  <a:pt x="427" y="7"/>
                </a:lnTo>
                <a:lnTo>
                  <a:pt x="433" y="0"/>
                </a:lnTo>
                <a:lnTo>
                  <a:pt x="512" y="0"/>
                </a:lnTo>
                <a:lnTo>
                  <a:pt x="514" y="6"/>
                </a:lnTo>
                <a:lnTo>
                  <a:pt x="519" y="12"/>
                </a:lnTo>
                <a:lnTo>
                  <a:pt x="523" y="17"/>
                </a:lnTo>
                <a:lnTo>
                  <a:pt x="525" y="19"/>
                </a:lnTo>
                <a:lnTo>
                  <a:pt x="511" y="26"/>
                </a:lnTo>
                <a:lnTo>
                  <a:pt x="491" y="36"/>
                </a:lnTo>
                <a:lnTo>
                  <a:pt x="468" y="47"/>
                </a:lnTo>
                <a:lnTo>
                  <a:pt x="443" y="57"/>
                </a:lnTo>
                <a:lnTo>
                  <a:pt x="418" y="66"/>
                </a:lnTo>
                <a:lnTo>
                  <a:pt x="392" y="73"/>
                </a:lnTo>
                <a:lnTo>
                  <a:pt x="379" y="76"/>
                </a:lnTo>
                <a:lnTo>
                  <a:pt x="368" y="78"/>
                </a:lnTo>
                <a:lnTo>
                  <a:pt x="356" y="80"/>
                </a:lnTo>
                <a:lnTo>
                  <a:pt x="346" y="80"/>
                </a:lnTo>
                <a:lnTo>
                  <a:pt x="333" y="81"/>
                </a:lnTo>
                <a:lnTo>
                  <a:pt x="321" y="83"/>
                </a:lnTo>
                <a:lnTo>
                  <a:pt x="309" y="86"/>
                </a:lnTo>
                <a:lnTo>
                  <a:pt x="299" y="90"/>
                </a:lnTo>
                <a:lnTo>
                  <a:pt x="279" y="101"/>
                </a:lnTo>
                <a:lnTo>
                  <a:pt x="262" y="111"/>
                </a:lnTo>
                <a:lnTo>
                  <a:pt x="253" y="116"/>
                </a:lnTo>
                <a:lnTo>
                  <a:pt x="244" y="121"/>
                </a:lnTo>
                <a:lnTo>
                  <a:pt x="235" y="124"/>
                </a:lnTo>
                <a:lnTo>
                  <a:pt x="226" y="127"/>
                </a:lnTo>
                <a:lnTo>
                  <a:pt x="218" y="129"/>
                </a:lnTo>
                <a:lnTo>
                  <a:pt x="208" y="129"/>
                </a:lnTo>
                <a:lnTo>
                  <a:pt x="198" y="127"/>
                </a:lnTo>
                <a:lnTo>
                  <a:pt x="187" y="123"/>
                </a:lnTo>
                <a:lnTo>
                  <a:pt x="186" y="128"/>
                </a:lnTo>
                <a:lnTo>
                  <a:pt x="183" y="133"/>
                </a:lnTo>
                <a:lnTo>
                  <a:pt x="178" y="137"/>
                </a:lnTo>
                <a:lnTo>
                  <a:pt x="174" y="142"/>
                </a:lnTo>
                <a:lnTo>
                  <a:pt x="174" y="144"/>
                </a:lnTo>
                <a:lnTo>
                  <a:pt x="175" y="145"/>
                </a:lnTo>
                <a:lnTo>
                  <a:pt x="177" y="146"/>
                </a:lnTo>
                <a:lnTo>
                  <a:pt x="180" y="147"/>
                </a:lnTo>
                <a:lnTo>
                  <a:pt x="185" y="148"/>
                </a:lnTo>
                <a:lnTo>
                  <a:pt x="187" y="148"/>
                </a:lnTo>
                <a:lnTo>
                  <a:pt x="186" y="152"/>
                </a:lnTo>
                <a:lnTo>
                  <a:pt x="184" y="157"/>
                </a:lnTo>
                <a:lnTo>
                  <a:pt x="181" y="160"/>
                </a:lnTo>
                <a:lnTo>
                  <a:pt x="178" y="164"/>
                </a:lnTo>
                <a:lnTo>
                  <a:pt x="176" y="167"/>
                </a:lnTo>
                <a:lnTo>
                  <a:pt x="175" y="171"/>
                </a:lnTo>
                <a:lnTo>
                  <a:pt x="176" y="175"/>
                </a:lnTo>
                <a:lnTo>
                  <a:pt x="180" y="179"/>
                </a:lnTo>
                <a:lnTo>
                  <a:pt x="175" y="185"/>
                </a:lnTo>
                <a:lnTo>
                  <a:pt x="168" y="190"/>
                </a:lnTo>
                <a:lnTo>
                  <a:pt x="162" y="194"/>
                </a:lnTo>
                <a:lnTo>
                  <a:pt x="155" y="197"/>
                </a:lnTo>
                <a:lnTo>
                  <a:pt x="150" y="201"/>
                </a:lnTo>
                <a:lnTo>
                  <a:pt x="144" y="204"/>
                </a:lnTo>
                <a:lnTo>
                  <a:pt x="143" y="207"/>
                </a:lnTo>
                <a:lnTo>
                  <a:pt x="141" y="209"/>
                </a:lnTo>
                <a:lnTo>
                  <a:pt x="141" y="213"/>
                </a:lnTo>
                <a:lnTo>
                  <a:pt x="140" y="216"/>
                </a:lnTo>
                <a:lnTo>
                  <a:pt x="141" y="222"/>
                </a:lnTo>
                <a:lnTo>
                  <a:pt x="144" y="228"/>
                </a:lnTo>
                <a:lnTo>
                  <a:pt x="149" y="234"/>
                </a:lnTo>
                <a:lnTo>
                  <a:pt x="155" y="241"/>
                </a:lnTo>
                <a:lnTo>
                  <a:pt x="163" y="247"/>
                </a:lnTo>
                <a:lnTo>
                  <a:pt x="172" y="254"/>
                </a:lnTo>
                <a:lnTo>
                  <a:pt x="181" y="260"/>
                </a:lnTo>
                <a:lnTo>
                  <a:pt x="191" y="267"/>
                </a:lnTo>
                <a:lnTo>
                  <a:pt x="213" y="279"/>
                </a:lnTo>
                <a:lnTo>
                  <a:pt x="235" y="290"/>
                </a:lnTo>
                <a:lnTo>
                  <a:pt x="256" y="300"/>
                </a:lnTo>
                <a:lnTo>
                  <a:pt x="273" y="308"/>
                </a:lnTo>
                <a:lnTo>
                  <a:pt x="258" y="310"/>
                </a:lnTo>
                <a:lnTo>
                  <a:pt x="243" y="311"/>
                </a:lnTo>
                <a:lnTo>
                  <a:pt x="229" y="311"/>
                </a:lnTo>
                <a:lnTo>
                  <a:pt x="214" y="310"/>
                </a:lnTo>
                <a:lnTo>
                  <a:pt x="189" y="309"/>
                </a:lnTo>
                <a:lnTo>
                  <a:pt x="167" y="308"/>
                </a:lnTo>
                <a:lnTo>
                  <a:pt x="155" y="308"/>
                </a:lnTo>
                <a:lnTo>
                  <a:pt x="145" y="308"/>
                </a:lnTo>
                <a:lnTo>
                  <a:pt x="138" y="307"/>
                </a:lnTo>
                <a:lnTo>
                  <a:pt x="131" y="305"/>
                </a:lnTo>
                <a:lnTo>
                  <a:pt x="129" y="304"/>
                </a:lnTo>
                <a:lnTo>
                  <a:pt x="127" y="302"/>
                </a:lnTo>
                <a:lnTo>
                  <a:pt x="124" y="300"/>
                </a:lnTo>
                <a:lnTo>
                  <a:pt x="123" y="298"/>
                </a:lnTo>
                <a:lnTo>
                  <a:pt x="121" y="292"/>
                </a:lnTo>
                <a:lnTo>
                  <a:pt x="120" y="284"/>
                </a:lnTo>
                <a:lnTo>
                  <a:pt x="120" y="282"/>
                </a:lnTo>
                <a:lnTo>
                  <a:pt x="119" y="280"/>
                </a:lnTo>
                <a:lnTo>
                  <a:pt x="118" y="279"/>
                </a:lnTo>
                <a:lnTo>
                  <a:pt x="116" y="278"/>
                </a:lnTo>
                <a:lnTo>
                  <a:pt x="111" y="277"/>
                </a:lnTo>
                <a:lnTo>
                  <a:pt x="106" y="276"/>
                </a:lnTo>
                <a:lnTo>
                  <a:pt x="95" y="277"/>
                </a:lnTo>
                <a:lnTo>
                  <a:pt x="87" y="278"/>
                </a:lnTo>
                <a:lnTo>
                  <a:pt x="84" y="287"/>
                </a:lnTo>
                <a:lnTo>
                  <a:pt x="80" y="296"/>
                </a:lnTo>
                <a:lnTo>
                  <a:pt x="66" y="291"/>
                </a:lnTo>
                <a:lnTo>
                  <a:pt x="55" y="287"/>
                </a:lnTo>
                <a:lnTo>
                  <a:pt x="44" y="282"/>
                </a:lnTo>
                <a:lnTo>
                  <a:pt x="35" y="276"/>
                </a:lnTo>
                <a:lnTo>
                  <a:pt x="19" y="263"/>
                </a:lnTo>
                <a:lnTo>
                  <a:pt x="0" y="246"/>
                </a:lnTo>
                <a:lnTo>
                  <a:pt x="8" y="244"/>
                </a:lnTo>
                <a:lnTo>
                  <a:pt x="13" y="242"/>
                </a:lnTo>
                <a:lnTo>
                  <a:pt x="18" y="239"/>
                </a:lnTo>
                <a:lnTo>
                  <a:pt x="22" y="237"/>
                </a:lnTo>
                <a:lnTo>
                  <a:pt x="29" y="230"/>
                </a:lnTo>
                <a:lnTo>
                  <a:pt x="34" y="222"/>
                </a:lnTo>
                <a:lnTo>
                  <a:pt x="31" y="219"/>
                </a:lnTo>
                <a:lnTo>
                  <a:pt x="29" y="216"/>
                </a:lnTo>
                <a:lnTo>
                  <a:pt x="28" y="213"/>
                </a:lnTo>
                <a:lnTo>
                  <a:pt x="28" y="211"/>
                </a:lnTo>
                <a:lnTo>
                  <a:pt x="30" y="205"/>
                </a:lnTo>
                <a:lnTo>
                  <a:pt x="34" y="200"/>
                </a:lnTo>
                <a:lnTo>
                  <a:pt x="38" y="196"/>
                </a:lnTo>
                <a:lnTo>
                  <a:pt x="40" y="191"/>
                </a:lnTo>
                <a:lnTo>
                  <a:pt x="40" y="188"/>
                </a:lnTo>
                <a:lnTo>
                  <a:pt x="39" y="185"/>
                </a:lnTo>
                <a:lnTo>
                  <a:pt x="37" y="182"/>
                </a:lnTo>
                <a:lnTo>
                  <a:pt x="34" y="179"/>
                </a:lnTo>
                <a:lnTo>
                  <a:pt x="73" y="179"/>
                </a:lnTo>
                <a:lnTo>
                  <a:pt x="106" y="179"/>
                </a:lnTo>
                <a:lnTo>
                  <a:pt x="134" y="179"/>
                </a:lnTo>
                <a:lnTo>
                  <a:pt x="167" y="179"/>
                </a:lnTo>
                <a:lnTo>
                  <a:pt x="147" y="178"/>
                </a:lnTo>
                <a:lnTo>
                  <a:pt x="131" y="177"/>
                </a:lnTo>
                <a:lnTo>
                  <a:pt x="117" y="174"/>
                </a:lnTo>
                <a:lnTo>
                  <a:pt x="102" y="171"/>
                </a:lnTo>
                <a:lnTo>
                  <a:pt x="90" y="166"/>
                </a:lnTo>
                <a:lnTo>
                  <a:pt x="78" y="161"/>
                </a:lnTo>
                <a:lnTo>
                  <a:pt x="66" y="155"/>
                </a:lnTo>
                <a:lnTo>
                  <a:pt x="54" y="148"/>
                </a:lnTo>
                <a:lnTo>
                  <a:pt x="65" y="143"/>
                </a:lnTo>
                <a:lnTo>
                  <a:pt x="75" y="139"/>
                </a:lnTo>
                <a:lnTo>
                  <a:pt x="84" y="134"/>
                </a:lnTo>
                <a:lnTo>
                  <a:pt x="91" y="130"/>
                </a:lnTo>
                <a:lnTo>
                  <a:pt x="106" y="120"/>
                </a:lnTo>
                <a:lnTo>
                  <a:pt x="120" y="111"/>
                </a:lnTo>
                <a:lnTo>
                  <a:pt x="118" y="110"/>
                </a:lnTo>
                <a:lnTo>
                  <a:pt x="115" y="108"/>
                </a:lnTo>
                <a:lnTo>
                  <a:pt x="111" y="103"/>
                </a:lnTo>
                <a:lnTo>
                  <a:pt x="108" y="99"/>
                </a:lnTo>
                <a:lnTo>
                  <a:pt x="102" y="87"/>
                </a:lnTo>
                <a:lnTo>
                  <a:pt x="100" y="80"/>
                </a:lnTo>
                <a:lnTo>
                  <a:pt x="108" y="80"/>
                </a:lnTo>
                <a:lnTo>
                  <a:pt x="117" y="78"/>
                </a:lnTo>
                <a:lnTo>
                  <a:pt x="127" y="76"/>
                </a:lnTo>
                <a:lnTo>
                  <a:pt x="138" y="73"/>
                </a:lnTo>
                <a:lnTo>
                  <a:pt x="161" y="66"/>
                </a:lnTo>
                <a:lnTo>
                  <a:pt x="184" y="58"/>
                </a:lnTo>
                <a:lnTo>
                  <a:pt x="209" y="50"/>
                </a:lnTo>
                <a:lnTo>
                  <a:pt x="232" y="41"/>
                </a:lnTo>
                <a:lnTo>
                  <a:pt x="254" y="35"/>
                </a:lnTo>
                <a:lnTo>
                  <a:pt x="273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0" name="Freeform 522"/>
          <p:cNvSpPr>
            <a:spLocks/>
          </p:cNvSpPr>
          <p:nvPr>
            <p:custDataLst>
              <p:tags r:id="rId360"/>
            </p:custDataLst>
          </p:nvPr>
        </p:nvSpPr>
        <p:spPr bwMode="auto">
          <a:xfrm>
            <a:off x="6219825" y="1636713"/>
            <a:ext cx="31750" cy="55562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54" y="1"/>
              </a:cxn>
              <a:cxn ang="0">
                <a:pos x="62" y="3"/>
              </a:cxn>
              <a:cxn ang="0">
                <a:pos x="68" y="7"/>
              </a:cxn>
              <a:cxn ang="0">
                <a:pos x="72" y="12"/>
              </a:cxn>
              <a:cxn ang="0">
                <a:pos x="75" y="17"/>
              </a:cxn>
              <a:cxn ang="0">
                <a:pos x="77" y="22"/>
              </a:cxn>
              <a:cxn ang="0">
                <a:pos x="79" y="27"/>
              </a:cxn>
              <a:cxn ang="0">
                <a:pos x="79" y="32"/>
              </a:cxn>
              <a:cxn ang="0">
                <a:pos x="77" y="34"/>
              </a:cxn>
              <a:cxn ang="0">
                <a:pos x="75" y="35"/>
              </a:cxn>
              <a:cxn ang="0">
                <a:pos x="72" y="36"/>
              </a:cxn>
              <a:cxn ang="0">
                <a:pos x="68" y="37"/>
              </a:cxn>
              <a:cxn ang="0">
                <a:pos x="57" y="38"/>
              </a:cxn>
              <a:cxn ang="0">
                <a:pos x="46" y="38"/>
              </a:cxn>
              <a:cxn ang="0">
                <a:pos x="38" y="37"/>
              </a:cxn>
              <a:cxn ang="0">
                <a:pos x="30" y="36"/>
              </a:cxn>
              <a:cxn ang="0">
                <a:pos x="21" y="35"/>
              </a:cxn>
              <a:cxn ang="0">
                <a:pos x="15" y="32"/>
              </a:cxn>
              <a:cxn ang="0">
                <a:pos x="8" y="29"/>
              </a:cxn>
              <a:cxn ang="0">
                <a:pos x="4" y="25"/>
              </a:cxn>
              <a:cxn ang="0">
                <a:pos x="2" y="22"/>
              </a:cxn>
              <a:cxn ang="0">
                <a:pos x="1" y="20"/>
              </a:cxn>
              <a:cxn ang="0">
                <a:pos x="0" y="17"/>
              </a:cxn>
              <a:cxn ang="0">
                <a:pos x="0" y="13"/>
              </a:cxn>
              <a:cxn ang="0">
                <a:pos x="1" y="11"/>
              </a:cxn>
              <a:cxn ang="0">
                <a:pos x="4" y="9"/>
              </a:cxn>
              <a:cxn ang="0">
                <a:pos x="10" y="6"/>
              </a:cxn>
              <a:cxn ang="0">
                <a:pos x="17" y="4"/>
              </a:cxn>
              <a:cxn ang="0">
                <a:pos x="32" y="1"/>
              </a:cxn>
              <a:cxn ang="0">
                <a:pos x="46" y="0"/>
              </a:cxn>
            </a:cxnLst>
            <a:rect l="0" t="0" r="r" b="b"/>
            <a:pathLst>
              <a:path w="79" h="38">
                <a:moveTo>
                  <a:pt x="46" y="0"/>
                </a:moveTo>
                <a:lnTo>
                  <a:pt x="54" y="1"/>
                </a:lnTo>
                <a:lnTo>
                  <a:pt x="62" y="3"/>
                </a:lnTo>
                <a:lnTo>
                  <a:pt x="68" y="7"/>
                </a:lnTo>
                <a:lnTo>
                  <a:pt x="72" y="12"/>
                </a:lnTo>
                <a:lnTo>
                  <a:pt x="75" y="17"/>
                </a:lnTo>
                <a:lnTo>
                  <a:pt x="77" y="22"/>
                </a:lnTo>
                <a:lnTo>
                  <a:pt x="79" y="27"/>
                </a:lnTo>
                <a:lnTo>
                  <a:pt x="79" y="32"/>
                </a:lnTo>
                <a:lnTo>
                  <a:pt x="77" y="34"/>
                </a:lnTo>
                <a:lnTo>
                  <a:pt x="75" y="35"/>
                </a:lnTo>
                <a:lnTo>
                  <a:pt x="72" y="36"/>
                </a:lnTo>
                <a:lnTo>
                  <a:pt x="68" y="37"/>
                </a:lnTo>
                <a:lnTo>
                  <a:pt x="57" y="38"/>
                </a:lnTo>
                <a:lnTo>
                  <a:pt x="46" y="38"/>
                </a:lnTo>
                <a:lnTo>
                  <a:pt x="38" y="37"/>
                </a:lnTo>
                <a:lnTo>
                  <a:pt x="30" y="36"/>
                </a:lnTo>
                <a:lnTo>
                  <a:pt x="21" y="35"/>
                </a:lnTo>
                <a:lnTo>
                  <a:pt x="15" y="32"/>
                </a:lnTo>
                <a:lnTo>
                  <a:pt x="8" y="29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3"/>
                </a:lnTo>
                <a:lnTo>
                  <a:pt x="1" y="11"/>
                </a:lnTo>
                <a:lnTo>
                  <a:pt x="4" y="9"/>
                </a:lnTo>
                <a:lnTo>
                  <a:pt x="10" y="6"/>
                </a:lnTo>
                <a:lnTo>
                  <a:pt x="17" y="4"/>
                </a:lnTo>
                <a:lnTo>
                  <a:pt x="32" y="1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1" name="Freeform 523"/>
          <p:cNvSpPr>
            <a:spLocks/>
          </p:cNvSpPr>
          <p:nvPr>
            <p:custDataLst>
              <p:tags r:id="rId361"/>
            </p:custDataLst>
          </p:nvPr>
        </p:nvSpPr>
        <p:spPr bwMode="auto">
          <a:xfrm>
            <a:off x="8524875" y="1933575"/>
            <a:ext cx="196850" cy="268288"/>
          </a:xfrm>
          <a:custGeom>
            <a:avLst/>
            <a:gdLst/>
            <a:ahLst/>
            <a:cxnLst>
              <a:cxn ang="0">
                <a:pos x="26" y="45"/>
              </a:cxn>
              <a:cxn ang="0">
                <a:pos x="12" y="25"/>
              </a:cxn>
              <a:cxn ang="0">
                <a:pos x="0" y="0"/>
              </a:cxn>
              <a:cxn ang="0">
                <a:pos x="22" y="7"/>
              </a:cxn>
              <a:cxn ang="0">
                <a:pos x="33" y="6"/>
              </a:cxn>
              <a:cxn ang="0">
                <a:pos x="95" y="67"/>
              </a:cxn>
              <a:cxn ang="0">
                <a:pos x="146" y="123"/>
              </a:cxn>
              <a:cxn ang="0">
                <a:pos x="216" y="198"/>
              </a:cxn>
              <a:cxn ang="0">
                <a:pos x="258" y="237"/>
              </a:cxn>
              <a:cxn ang="0">
                <a:pos x="303" y="266"/>
              </a:cxn>
              <a:cxn ang="0">
                <a:pos x="372" y="311"/>
              </a:cxn>
              <a:cxn ang="0">
                <a:pos x="398" y="336"/>
              </a:cxn>
              <a:cxn ang="0">
                <a:pos x="365" y="320"/>
              </a:cxn>
              <a:cxn ang="0">
                <a:pos x="324" y="296"/>
              </a:cxn>
              <a:cxn ang="0">
                <a:pos x="314" y="298"/>
              </a:cxn>
              <a:cxn ang="0">
                <a:pos x="313" y="311"/>
              </a:cxn>
              <a:cxn ang="0">
                <a:pos x="317" y="337"/>
              </a:cxn>
              <a:cxn ang="0">
                <a:pos x="326" y="358"/>
              </a:cxn>
              <a:cxn ang="0">
                <a:pos x="348" y="387"/>
              </a:cxn>
              <a:cxn ang="0">
                <a:pos x="394" y="421"/>
              </a:cxn>
              <a:cxn ang="0">
                <a:pos x="440" y="458"/>
              </a:cxn>
              <a:cxn ang="0">
                <a:pos x="448" y="476"/>
              </a:cxn>
              <a:cxn ang="0">
                <a:pos x="428" y="469"/>
              </a:cxn>
              <a:cxn ang="0">
                <a:pos x="392" y="462"/>
              </a:cxn>
              <a:cxn ang="0">
                <a:pos x="393" y="494"/>
              </a:cxn>
              <a:cxn ang="0">
                <a:pos x="398" y="511"/>
              </a:cxn>
              <a:cxn ang="0">
                <a:pos x="388" y="492"/>
              </a:cxn>
              <a:cxn ang="0">
                <a:pos x="363" y="466"/>
              </a:cxn>
              <a:cxn ang="0">
                <a:pos x="343" y="445"/>
              </a:cxn>
              <a:cxn ang="0">
                <a:pos x="339" y="431"/>
              </a:cxn>
              <a:cxn ang="0">
                <a:pos x="328" y="411"/>
              </a:cxn>
              <a:cxn ang="0">
                <a:pos x="310" y="384"/>
              </a:cxn>
              <a:cxn ang="0">
                <a:pos x="298" y="367"/>
              </a:cxn>
              <a:cxn ang="0">
                <a:pos x="280" y="358"/>
              </a:cxn>
              <a:cxn ang="0">
                <a:pos x="264" y="343"/>
              </a:cxn>
              <a:cxn ang="0">
                <a:pos x="249" y="314"/>
              </a:cxn>
              <a:cxn ang="0">
                <a:pos x="245" y="293"/>
              </a:cxn>
              <a:cxn ang="0">
                <a:pos x="234" y="281"/>
              </a:cxn>
              <a:cxn ang="0">
                <a:pos x="194" y="244"/>
              </a:cxn>
              <a:cxn ang="0">
                <a:pos x="171" y="220"/>
              </a:cxn>
              <a:cxn ang="0">
                <a:pos x="163" y="203"/>
              </a:cxn>
              <a:cxn ang="0">
                <a:pos x="154" y="187"/>
              </a:cxn>
              <a:cxn ang="0">
                <a:pos x="115" y="155"/>
              </a:cxn>
              <a:cxn ang="0">
                <a:pos x="70" y="130"/>
              </a:cxn>
              <a:cxn ang="0">
                <a:pos x="47" y="110"/>
              </a:cxn>
              <a:cxn ang="0">
                <a:pos x="38" y="93"/>
              </a:cxn>
              <a:cxn ang="0">
                <a:pos x="34" y="75"/>
              </a:cxn>
            </a:cxnLst>
            <a:rect l="0" t="0" r="r" b="b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2572" name="Group 524"/>
          <p:cNvGrpSpPr>
            <a:grpSpLocks/>
          </p:cNvGrpSpPr>
          <p:nvPr>
            <p:custDataLst>
              <p:tags r:id="rId362"/>
            </p:custDataLst>
          </p:nvPr>
        </p:nvGrpSpPr>
        <p:grpSpPr bwMode="auto">
          <a:xfrm>
            <a:off x="7315201" y="1889126"/>
            <a:ext cx="671513" cy="384175"/>
            <a:chOff x="4115" y="1551"/>
            <a:chExt cx="504" cy="244"/>
          </a:xfrm>
        </p:grpSpPr>
        <p:sp>
          <p:nvSpPr>
            <p:cNvPr id="2573" name="Freeform 525"/>
            <p:cNvSpPr>
              <a:spLocks/>
            </p:cNvSpPr>
            <p:nvPr/>
          </p:nvSpPr>
          <p:spPr bwMode="auto">
            <a:xfrm>
              <a:off x="4540" y="1551"/>
              <a:ext cx="79" cy="86"/>
            </a:xfrm>
            <a:custGeom>
              <a:avLst/>
              <a:gdLst/>
              <a:ahLst/>
              <a:cxnLst>
                <a:cxn ang="0">
                  <a:pos x="13" y="247"/>
                </a:cxn>
                <a:cxn ang="0">
                  <a:pos x="79" y="259"/>
                </a:cxn>
                <a:cxn ang="0">
                  <a:pos x="120" y="240"/>
                </a:cxn>
                <a:cxn ang="0">
                  <a:pos x="133" y="210"/>
                </a:cxn>
                <a:cxn ang="0">
                  <a:pos x="192" y="161"/>
                </a:cxn>
                <a:cxn ang="0">
                  <a:pos x="212" y="111"/>
                </a:cxn>
                <a:cxn ang="0">
                  <a:pos x="240" y="26"/>
                </a:cxn>
                <a:cxn ang="0">
                  <a:pos x="212" y="0"/>
                </a:cxn>
                <a:cxn ang="0">
                  <a:pos x="206" y="32"/>
                </a:cxn>
                <a:cxn ang="0">
                  <a:pos x="199" y="74"/>
                </a:cxn>
                <a:cxn ang="0">
                  <a:pos x="166" y="105"/>
                </a:cxn>
                <a:cxn ang="0">
                  <a:pos x="133" y="149"/>
                </a:cxn>
                <a:cxn ang="0">
                  <a:pos x="113" y="179"/>
                </a:cxn>
                <a:cxn ang="0">
                  <a:pos x="93" y="216"/>
                </a:cxn>
                <a:cxn ang="0">
                  <a:pos x="20" y="222"/>
                </a:cxn>
                <a:cxn ang="0">
                  <a:pos x="0" y="222"/>
                </a:cxn>
                <a:cxn ang="0">
                  <a:pos x="13" y="247"/>
                </a:cxn>
              </a:cxnLst>
              <a:rect l="0" t="0" r="r" b="b"/>
              <a:pathLst>
                <a:path w="240" h="259">
                  <a:moveTo>
                    <a:pt x="13" y="247"/>
                  </a:moveTo>
                  <a:lnTo>
                    <a:pt x="79" y="259"/>
                  </a:lnTo>
                  <a:lnTo>
                    <a:pt x="120" y="240"/>
                  </a:lnTo>
                  <a:lnTo>
                    <a:pt x="133" y="210"/>
                  </a:lnTo>
                  <a:lnTo>
                    <a:pt x="192" y="161"/>
                  </a:lnTo>
                  <a:lnTo>
                    <a:pt x="212" y="111"/>
                  </a:lnTo>
                  <a:lnTo>
                    <a:pt x="240" y="26"/>
                  </a:lnTo>
                  <a:lnTo>
                    <a:pt x="212" y="0"/>
                  </a:lnTo>
                  <a:lnTo>
                    <a:pt x="206" y="32"/>
                  </a:lnTo>
                  <a:lnTo>
                    <a:pt x="199" y="74"/>
                  </a:lnTo>
                  <a:lnTo>
                    <a:pt x="166" y="105"/>
                  </a:lnTo>
                  <a:lnTo>
                    <a:pt x="133" y="149"/>
                  </a:lnTo>
                  <a:lnTo>
                    <a:pt x="113" y="179"/>
                  </a:lnTo>
                  <a:lnTo>
                    <a:pt x="93" y="216"/>
                  </a:lnTo>
                  <a:lnTo>
                    <a:pt x="20" y="222"/>
                  </a:lnTo>
                  <a:lnTo>
                    <a:pt x="0" y="222"/>
                  </a:lnTo>
                  <a:lnTo>
                    <a:pt x="13" y="24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74" name="Freeform 526"/>
            <p:cNvSpPr>
              <a:spLocks/>
            </p:cNvSpPr>
            <p:nvPr/>
          </p:nvSpPr>
          <p:spPr bwMode="auto">
            <a:xfrm>
              <a:off x="4115" y="1761"/>
              <a:ext cx="84" cy="34"/>
            </a:xfrm>
            <a:custGeom>
              <a:avLst/>
              <a:gdLst/>
              <a:ahLst/>
              <a:cxnLst>
                <a:cxn ang="0">
                  <a:pos x="33" y="104"/>
                </a:cxn>
                <a:cxn ang="0">
                  <a:pos x="26" y="86"/>
                </a:cxn>
                <a:cxn ang="0">
                  <a:pos x="52" y="62"/>
                </a:cxn>
                <a:cxn ang="0">
                  <a:pos x="72" y="49"/>
                </a:cxn>
                <a:cxn ang="0">
                  <a:pos x="126" y="43"/>
                </a:cxn>
                <a:cxn ang="0">
                  <a:pos x="172" y="43"/>
                </a:cxn>
                <a:cxn ang="0">
                  <a:pos x="246" y="31"/>
                </a:cxn>
                <a:cxn ang="0">
                  <a:pos x="259" y="7"/>
                </a:cxn>
                <a:cxn ang="0">
                  <a:pos x="246" y="0"/>
                </a:cxn>
                <a:cxn ang="0">
                  <a:pos x="205" y="13"/>
                </a:cxn>
                <a:cxn ang="0">
                  <a:pos x="152" y="7"/>
                </a:cxn>
                <a:cxn ang="0">
                  <a:pos x="106" y="13"/>
                </a:cxn>
                <a:cxn ang="0">
                  <a:pos x="52" y="19"/>
                </a:cxn>
                <a:cxn ang="0">
                  <a:pos x="26" y="43"/>
                </a:cxn>
                <a:cxn ang="0">
                  <a:pos x="0" y="68"/>
                </a:cxn>
                <a:cxn ang="0">
                  <a:pos x="0" y="104"/>
                </a:cxn>
                <a:cxn ang="0">
                  <a:pos x="33" y="104"/>
                </a:cxn>
              </a:cxnLst>
              <a:rect l="0" t="0" r="r" b="b"/>
              <a:pathLst>
                <a:path w="259" h="104">
                  <a:moveTo>
                    <a:pt x="33" y="104"/>
                  </a:moveTo>
                  <a:lnTo>
                    <a:pt x="26" y="86"/>
                  </a:lnTo>
                  <a:lnTo>
                    <a:pt x="52" y="62"/>
                  </a:lnTo>
                  <a:lnTo>
                    <a:pt x="72" y="49"/>
                  </a:lnTo>
                  <a:lnTo>
                    <a:pt x="126" y="43"/>
                  </a:lnTo>
                  <a:lnTo>
                    <a:pt x="172" y="43"/>
                  </a:lnTo>
                  <a:lnTo>
                    <a:pt x="246" y="31"/>
                  </a:lnTo>
                  <a:lnTo>
                    <a:pt x="259" y="7"/>
                  </a:lnTo>
                  <a:lnTo>
                    <a:pt x="246" y="0"/>
                  </a:lnTo>
                  <a:lnTo>
                    <a:pt x="205" y="13"/>
                  </a:lnTo>
                  <a:lnTo>
                    <a:pt x="152" y="7"/>
                  </a:lnTo>
                  <a:lnTo>
                    <a:pt x="106" y="13"/>
                  </a:lnTo>
                  <a:lnTo>
                    <a:pt x="52" y="19"/>
                  </a:lnTo>
                  <a:lnTo>
                    <a:pt x="26" y="43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575" name="Freeform 527"/>
          <p:cNvSpPr>
            <a:spLocks/>
          </p:cNvSpPr>
          <p:nvPr>
            <p:custDataLst>
              <p:tags r:id="rId363"/>
            </p:custDataLst>
          </p:nvPr>
        </p:nvSpPr>
        <p:spPr bwMode="auto">
          <a:xfrm>
            <a:off x="6372226" y="2638426"/>
            <a:ext cx="530225" cy="511175"/>
          </a:xfrm>
          <a:custGeom>
            <a:avLst/>
            <a:gdLst/>
            <a:ahLst/>
            <a:cxnLst>
              <a:cxn ang="0">
                <a:pos x="932" y="466"/>
              </a:cxn>
              <a:cxn ang="0">
                <a:pos x="932" y="442"/>
              </a:cxn>
              <a:cxn ang="0">
                <a:pos x="930" y="412"/>
              </a:cxn>
              <a:cxn ang="0">
                <a:pos x="908" y="385"/>
              </a:cxn>
              <a:cxn ang="0">
                <a:pos x="899" y="367"/>
              </a:cxn>
              <a:cxn ang="0">
                <a:pos x="817" y="312"/>
              </a:cxn>
              <a:cxn ang="0">
                <a:pos x="759" y="263"/>
              </a:cxn>
              <a:cxn ang="0">
                <a:pos x="752" y="229"/>
              </a:cxn>
              <a:cxn ang="0">
                <a:pos x="726" y="218"/>
              </a:cxn>
              <a:cxn ang="0">
                <a:pos x="695" y="207"/>
              </a:cxn>
              <a:cxn ang="0">
                <a:pos x="638" y="196"/>
              </a:cxn>
              <a:cxn ang="0">
                <a:pos x="596" y="201"/>
              </a:cxn>
              <a:cxn ang="0">
                <a:pos x="570" y="204"/>
              </a:cxn>
              <a:cxn ang="0">
                <a:pos x="530" y="195"/>
              </a:cxn>
              <a:cxn ang="0">
                <a:pos x="505" y="179"/>
              </a:cxn>
              <a:cxn ang="0">
                <a:pos x="483" y="128"/>
              </a:cxn>
              <a:cxn ang="0">
                <a:pos x="465" y="103"/>
              </a:cxn>
              <a:cxn ang="0">
                <a:pos x="432" y="81"/>
              </a:cxn>
              <a:cxn ang="0">
                <a:pos x="365" y="61"/>
              </a:cxn>
              <a:cxn ang="0">
                <a:pos x="303" y="32"/>
              </a:cxn>
              <a:cxn ang="0">
                <a:pos x="214" y="10"/>
              </a:cxn>
              <a:cxn ang="0">
                <a:pos x="166" y="38"/>
              </a:cxn>
              <a:cxn ang="0">
                <a:pos x="151" y="61"/>
              </a:cxn>
              <a:cxn ang="0">
                <a:pos x="153" y="90"/>
              </a:cxn>
              <a:cxn ang="0">
                <a:pos x="169" y="118"/>
              </a:cxn>
              <a:cxn ang="0">
                <a:pos x="151" y="150"/>
              </a:cxn>
              <a:cxn ang="0">
                <a:pos x="95" y="186"/>
              </a:cxn>
              <a:cxn ang="0">
                <a:pos x="54" y="190"/>
              </a:cxn>
              <a:cxn ang="0">
                <a:pos x="9" y="183"/>
              </a:cxn>
              <a:cxn ang="0">
                <a:pos x="0" y="236"/>
              </a:cxn>
              <a:cxn ang="0">
                <a:pos x="9" y="269"/>
              </a:cxn>
              <a:cxn ang="0">
                <a:pos x="25" y="282"/>
              </a:cxn>
              <a:cxn ang="0">
                <a:pos x="40" y="307"/>
              </a:cxn>
              <a:cxn ang="0">
                <a:pos x="83" y="364"/>
              </a:cxn>
              <a:cxn ang="0">
                <a:pos x="102" y="414"/>
              </a:cxn>
              <a:cxn ang="0">
                <a:pos x="121" y="427"/>
              </a:cxn>
              <a:cxn ang="0">
                <a:pos x="133" y="438"/>
              </a:cxn>
              <a:cxn ang="0">
                <a:pos x="148" y="469"/>
              </a:cxn>
              <a:cxn ang="0">
                <a:pos x="224" y="546"/>
              </a:cxn>
              <a:cxn ang="0">
                <a:pos x="249" y="585"/>
              </a:cxn>
              <a:cxn ang="0">
                <a:pos x="256" y="624"/>
              </a:cxn>
              <a:cxn ang="0">
                <a:pos x="266" y="659"/>
              </a:cxn>
              <a:cxn ang="0">
                <a:pos x="299" y="701"/>
              </a:cxn>
              <a:cxn ang="0">
                <a:pos x="361" y="761"/>
              </a:cxn>
              <a:cxn ang="0">
                <a:pos x="388" y="814"/>
              </a:cxn>
              <a:cxn ang="0">
                <a:pos x="425" y="867"/>
              </a:cxn>
              <a:cxn ang="0">
                <a:pos x="483" y="938"/>
              </a:cxn>
              <a:cxn ang="0">
                <a:pos x="528" y="979"/>
              </a:cxn>
              <a:cxn ang="0">
                <a:pos x="543" y="953"/>
              </a:cxn>
              <a:cxn ang="0">
                <a:pos x="546" y="909"/>
              </a:cxn>
              <a:cxn ang="0">
                <a:pos x="570" y="896"/>
              </a:cxn>
              <a:cxn ang="0">
                <a:pos x="605" y="895"/>
              </a:cxn>
              <a:cxn ang="0">
                <a:pos x="660" y="909"/>
              </a:cxn>
              <a:cxn ang="0">
                <a:pos x="708" y="943"/>
              </a:cxn>
              <a:cxn ang="0">
                <a:pos x="787" y="838"/>
              </a:cxn>
              <a:cxn ang="0">
                <a:pos x="1199" y="567"/>
              </a:cxn>
              <a:cxn ang="0">
                <a:pos x="940" y="468"/>
              </a:cxn>
            </a:cxnLst>
            <a:rect l="0" t="0" r="r" b="b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6" name="Freeform 528"/>
          <p:cNvSpPr>
            <a:spLocks/>
          </p:cNvSpPr>
          <p:nvPr>
            <p:custDataLst>
              <p:tags r:id="rId364"/>
            </p:custDataLst>
          </p:nvPr>
        </p:nvSpPr>
        <p:spPr bwMode="auto">
          <a:xfrm>
            <a:off x="5846763" y="2182813"/>
            <a:ext cx="57150" cy="57150"/>
          </a:xfrm>
          <a:custGeom>
            <a:avLst/>
            <a:gdLst/>
            <a:ahLst/>
            <a:cxnLst>
              <a:cxn ang="0">
                <a:pos x="146" y="18"/>
              </a:cxn>
              <a:cxn ang="0">
                <a:pos x="138" y="24"/>
              </a:cxn>
              <a:cxn ang="0">
                <a:pos x="130" y="29"/>
              </a:cxn>
              <a:cxn ang="0">
                <a:pos x="123" y="35"/>
              </a:cxn>
              <a:cxn ang="0">
                <a:pos x="118" y="41"/>
              </a:cxn>
              <a:cxn ang="0">
                <a:pos x="108" y="53"/>
              </a:cxn>
              <a:cxn ang="0">
                <a:pos x="98" y="64"/>
              </a:cxn>
              <a:cxn ang="0">
                <a:pos x="93" y="69"/>
              </a:cxn>
              <a:cxn ang="0">
                <a:pos x="85" y="73"/>
              </a:cxn>
              <a:cxn ang="0">
                <a:pos x="76" y="77"/>
              </a:cxn>
              <a:cxn ang="0">
                <a:pos x="66" y="80"/>
              </a:cxn>
              <a:cxn ang="0">
                <a:pos x="53" y="81"/>
              </a:cxn>
              <a:cxn ang="0">
                <a:pos x="39" y="80"/>
              </a:cxn>
              <a:cxn ang="0">
                <a:pos x="21" y="77"/>
              </a:cxn>
              <a:cxn ang="0">
                <a:pos x="0" y="74"/>
              </a:cxn>
              <a:cxn ang="0">
                <a:pos x="0" y="62"/>
              </a:cxn>
              <a:cxn ang="0">
                <a:pos x="0" y="49"/>
              </a:cxn>
              <a:cxn ang="0">
                <a:pos x="0" y="34"/>
              </a:cxn>
              <a:cxn ang="0">
                <a:pos x="0" y="18"/>
              </a:cxn>
              <a:cxn ang="0">
                <a:pos x="14" y="18"/>
              </a:cxn>
              <a:cxn ang="0">
                <a:pos x="22" y="18"/>
              </a:cxn>
              <a:cxn ang="0">
                <a:pos x="31" y="18"/>
              </a:cxn>
              <a:cxn ang="0">
                <a:pos x="40" y="18"/>
              </a:cxn>
              <a:cxn ang="0">
                <a:pos x="52" y="18"/>
              </a:cxn>
              <a:cxn ang="0">
                <a:pos x="63" y="16"/>
              </a:cxn>
              <a:cxn ang="0">
                <a:pos x="73" y="14"/>
              </a:cxn>
              <a:cxn ang="0">
                <a:pos x="83" y="11"/>
              </a:cxn>
              <a:cxn ang="0">
                <a:pos x="101" y="5"/>
              </a:cxn>
              <a:cxn ang="0">
                <a:pos x="120" y="0"/>
              </a:cxn>
              <a:cxn ang="0">
                <a:pos x="129" y="4"/>
              </a:cxn>
              <a:cxn ang="0">
                <a:pos x="135" y="9"/>
              </a:cxn>
              <a:cxn ang="0">
                <a:pos x="141" y="14"/>
              </a:cxn>
              <a:cxn ang="0">
                <a:pos x="146" y="18"/>
              </a:cxn>
            </a:cxnLst>
            <a:rect l="0" t="0" r="r" b="b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7" name="Freeform 529"/>
          <p:cNvSpPr>
            <a:spLocks/>
          </p:cNvSpPr>
          <p:nvPr>
            <p:custDataLst>
              <p:tags r:id="rId365"/>
            </p:custDataLst>
          </p:nvPr>
        </p:nvSpPr>
        <p:spPr bwMode="auto">
          <a:xfrm>
            <a:off x="5586414" y="2395538"/>
            <a:ext cx="15875" cy="57150"/>
          </a:xfrm>
          <a:custGeom>
            <a:avLst/>
            <a:gdLst/>
            <a:ahLst/>
            <a:cxnLst>
              <a:cxn ang="0">
                <a:pos x="34" y="49"/>
              </a:cxn>
              <a:cxn ang="0">
                <a:pos x="34" y="34"/>
              </a:cxn>
              <a:cxn ang="0">
                <a:pos x="34" y="25"/>
              </a:cxn>
              <a:cxn ang="0">
                <a:pos x="33" y="21"/>
              </a:cxn>
              <a:cxn ang="0">
                <a:pos x="33" y="17"/>
              </a:cxn>
              <a:cxn ang="0">
                <a:pos x="31" y="15"/>
              </a:cxn>
              <a:cxn ang="0">
                <a:pos x="30" y="12"/>
              </a:cxn>
              <a:cxn ang="0">
                <a:pos x="25" y="8"/>
              </a:cxn>
              <a:cxn ang="0">
                <a:pos x="21" y="0"/>
              </a:cxn>
              <a:cxn ang="0">
                <a:pos x="8" y="0"/>
              </a:cxn>
              <a:cxn ang="0">
                <a:pos x="0" y="0"/>
              </a:cxn>
              <a:cxn ang="0">
                <a:pos x="3" y="11"/>
              </a:cxn>
              <a:cxn ang="0">
                <a:pos x="7" y="20"/>
              </a:cxn>
              <a:cxn ang="0">
                <a:pos x="10" y="27"/>
              </a:cxn>
              <a:cxn ang="0">
                <a:pos x="14" y="34"/>
              </a:cxn>
              <a:cxn ang="0">
                <a:pos x="19" y="39"/>
              </a:cxn>
              <a:cxn ang="0">
                <a:pos x="24" y="43"/>
              </a:cxn>
              <a:cxn ang="0">
                <a:pos x="29" y="46"/>
              </a:cxn>
              <a:cxn ang="0">
                <a:pos x="34" y="49"/>
              </a:cxn>
            </a:cxnLst>
            <a:rect l="0" t="0" r="r" b="b"/>
            <a:pathLst>
              <a:path w="34" h="49">
                <a:moveTo>
                  <a:pt x="34" y="49"/>
                </a:moveTo>
                <a:lnTo>
                  <a:pt x="34" y="34"/>
                </a:lnTo>
                <a:lnTo>
                  <a:pt x="34" y="25"/>
                </a:lnTo>
                <a:lnTo>
                  <a:pt x="33" y="21"/>
                </a:lnTo>
                <a:lnTo>
                  <a:pt x="33" y="17"/>
                </a:lnTo>
                <a:lnTo>
                  <a:pt x="31" y="15"/>
                </a:lnTo>
                <a:lnTo>
                  <a:pt x="30" y="12"/>
                </a:lnTo>
                <a:lnTo>
                  <a:pt x="25" y="8"/>
                </a:lnTo>
                <a:lnTo>
                  <a:pt x="21" y="0"/>
                </a:lnTo>
                <a:lnTo>
                  <a:pt x="8" y="0"/>
                </a:lnTo>
                <a:lnTo>
                  <a:pt x="0" y="0"/>
                </a:lnTo>
                <a:lnTo>
                  <a:pt x="3" y="11"/>
                </a:lnTo>
                <a:lnTo>
                  <a:pt x="7" y="20"/>
                </a:lnTo>
                <a:lnTo>
                  <a:pt x="10" y="27"/>
                </a:lnTo>
                <a:lnTo>
                  <a:pt x="14" y="34"/>
                </a:lnTo>
                <a:lnTo>
                  <a:pt x="19" y="39"/>
                </a:lnTo>
                <a:lnTo>
                  <a:pt x="24" y="43"/>
                </a:lnTo>
                <a:lnTo>
                  <a:pt x="29" y="46"/>
                </a:lnTo>
                <a:lnTo>
                  <a:pt x="34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8" name="Freeform 530"/>
          <p:cNvSpPr>
            <a:spLocks/>
          </p:cNvSpPr>
          <p:nvPr>
            <p:custDataLst>
              <p:tags r:id="rId366"/>
            </p:custDataLst>
          </p:nvPr>
        </p:nvSpPr>
        <p:spPr bwMode="auto">
          <a:xfrm>
            <a:off x="5178426" y="2741613"/>
            <a:ext cx="28575" cy="57150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56" y="4"/>
              </a:cxn>
              <a:cxn ang="0">
                <a:pos x="51" y="10"/>
              </a:cxn>
              <a:cxn ang="0">
                <a:pos x="48" y="15"/>
              </a:cxn>
              <a:cxn ang="0">
                <a:pos x="46" y="21"/>
              </a:cxn>
              <a:cxn ang="0">
                <a:pos x="41" y="31"/>
              </a:cxn>
              <a:cxn ang="0">
                <a:pos x="37" y="42"/>
              </a:cxn>
              <a:cxn ang="0">
                <a:pos x="35" y="47"/>
              </a:cxn>
              <a:cxn ang="0">
                <a:pos x="32" y="51"/>
              </a:cxn>
              <a:cxn ang="0">
                <a:pos x="29" y="56"/>
              </a:cxn>
              <a:cxn ang="0">
                <a:pos x="25" y="60"/>
              </a:cxn>
              <a:cxn ang="0">
                <a:pos x="20" y="65"/>
              </a:cxn>
              <a:cxn ang="0">
                <a:pos x="15" y="69"/>
              </a:cxn>
              <a:cxn ang="0">
                <a:pos x="8" y="72"/>
              </a:cxn>
              <a:cxn ang="0">
                <a:pos x="0" y="74"/>
              </a:cxn>
              <a:cxn ang="0">
                <a:pos x="5" y="60"/>
              </a:cxn>
              <a:cxn ang="0">
                <a:pos x="12" y="47"/>
              </a:cxn>
              <a:cxn ang="0">
                <a:pos x="19" y="34"/>
              </a:cxn>
              <a:cxn ang="0">
                <a:pos x="27" y="23"/>
              </a:cxn>
              <a:cxn ang="0">
                <a:pos x="36" y="14"/>
              </a:cxn>
              <a:cxn ang="0">
                <a:pos x="43" y="6"/>
              </a:cxn>
              <a:cxn ang="0">
                <a:pos x="48" y="3"/>
              </a:cxn>
              <a:cxn ang="0">
                <a:pos x="52" y="1"/>
              </a:cxn>
              <a:cxn ang="0">
                <a:pos x="56" y="0"/>
              </a:cxn>
              <a:cxn ang="0">
                <a:pos x="60" y="0"/>
              </a:cxn>
            </a:cxnLst>
            <a:rect l="0" t="0" r="r" b="b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79" name="Freeform 531"/>
          <p:cNvSpPr>
            <a:spLocks/>
          </p:cNvSpPr>
          <p:nvPr>
            <p:custDataLst>
              <p:tags r:id="rId367"/>
            </p:custDataLst>
          </p:nvPr>
        </p:nvSpPr>
        <p:spPr bwMode="auto">
          <a:xfrm>
            <a:off x="5119688" y="2757489"/>
            <a:ext cx="23812" cy="60325"/>
          </a:xfrm>
          <a:custGeom>
            <a:avLst/>
            <a:gdLst/>
            <a:ahLst/>
            <a:cxnLst>
              <a:cxn ang="0">
                <a:pos x="13" y="8"/>
              </a:cxn>
              <a:cxn ang="0">
                <a:pos x="22" y="8"/>
              </a:cxn>
              <a:cxn ang="0">
                <a:pos x="28" y="6"/>
              </a:cxn>
              <a:cxn ang="0">
                <a:pos x="32" y="5"/>
              </a:cxn>
              <a:cxn ang="0">
                <a:pos x="35" y="3"/>
              </a:cxn>
              <a:cxn ang="0">
                <a:pos x="37" y="1"/>
              </a:cxn>
              <a:cxn ang="0">
                <a:pos x="39" y="0"/>
              </a:cxn>
              <a:cxn ang="0">
                <a:pos x="43" y="1"/>
              </a:cxn>
              <a:cxn ang="0">
                <a:pos x="47" y="2"/>
              </a:cxn>
              <a:cxn ang="0">
                <a:pos x="46" y="7"/>
              </a:cxn>
              <a:cxn ang="0">
                <a:pos x="46" y="11"/>
              </a:cxn>
              <a:cxn ang="0">
                <a:pos x="44" y="15"/>
              </a:cxn>
              <a:cxn ang="0">
                <a:pos x="43" y="19"/>
              </a:cxn>
              <a:cxn ang="0">
                <a:pos x="37" y="26"/>
              </a:cxn>
              <a:cxn ang="0">
                <a:pos x="30" y="32"/>
              </a:cxn>
              <a:cxn ang="0">
                <a:pos x="24" y="38"/>
              </a:cxn>
              <a:cxn ang="0">
                <a:pos x="16" y="42"/>
              </a:cxn>
              <a:cxn ang="0">
                <a:pos x="7" y="45"/>
              </a:cxn>
              <a:cxn ang="0">
                <a:pos x="0" y="45"/>
              </a:cxn>
              <a:cxn ang="0">
                <a:pos x="2" y="38"/>
              </a:cxn>
              <a:cxn ang="0">
                <a:pos x="6" y="26"/>
              </a:cxn>
              <a:cxn ang="0">
                <a:pos x="11" y="15"/>
              </a:cxn>
              <a:cxn ang="0">
                <a:pos x="13" y="8"/>
              </a:cxn>
            </a:cxnLst>
            <a:rect l="0" t="0" r="r" b="b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80" name="Freeform 532"/>
          <p:cNvSpPr>
            <a:spLocks/>
          </p:cNvSpPr>
          <p:nvPr>
            <p:custDataLst>
              <p:tags r:id="rId368"/>
            </p:custDataLst>
          </p:nvPr>
        </p:nvSpPr>
        <p:spPr bwMode="auto">
          <a:xfrm>
            <a:off x="5094288" y="2751138"/>
            <a:ext cx="6350" cy="57150"/>
          </a:xfrm>
          <a:custGeom>
            <a:avLst/>
            <a:gdLst/>
            <a:ahLst/>
            <a:cxnLst>
              <a:cxn ang="0">
                <a:pos x="6" y="36"/>
              </a:cxn>
              <a:cxn ang="0">
                <a:pos x="5" y="30"/>
              </a:cxn>
              <a:cxn ang="0">
                <a:pos x="3" y="20"/>
              </a:cxn>
              <a:cxn ang="0">
                <a:pos x="1" y="10"/>
              </a:cxn>
              <a:cxn ang="0">
                <a:pos x="0" y="0"/>
              </a:cxn>
              <a:cxn ang="0">
                <a:pos x="26" y="0"/>
              </a:cxn>
              <a:cxn ang="0">
                <a:pos x="25" y="12"/>
              </a:cxn>
              <a:cxn ang="0">
                <a:pos x="24" y="23"/>
              </a:cxn>
              <a:cxn ang="0">
                <a:pos x="23" y="27"/>
              </a:cxn>
              <a:cxn ang="0">
                <a:pos x="23" y="31"/>
              </a:cxn>
              <a:cxn ang="0">
                <a:pos x="24" y="34"/>
              </a:cxn>
              <a:cxn ang="0">
                <a:pos x="26" y="36"/>
              </a:cxn>
              <a:cxn ang="0">
                <a:pos x="6" y="36"/>
              </a:cxn>
            </a:cxnLst>
            <a:rect l="0" t="0" r="r" b="b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81" name="Freeform 533"/>
          <p:cNvSpPr>
            <a:spLocks/>
          </p:cNvSpPr>
          <p:nvPr>
            <p:custDataLst>
              <p:tags r:id="rId369"/>
            </p:custDataLst>
          </p:nvPr>
        </p:nvSpPr>
        <p:spPr bwMode="auto">
          <a:xfrm>
            <a:off x="6365876" y="2479675"/>
            <a:ext cx="174625" cy="158750"/>
          </a:xfrm>
          <a:custGeom>
            <a:avLst/>
            <a:gdLst/>
            <a:ahLst/>
            <a:cxnLst>
              <a:cxn ang="0">
                <a:pos x="26" y="162"/>
              </a:cxn>
              <a:cxn ang="0">
                <a:pos x="28" y="156"/>
              </a:cxn>
              <a:cxn ang="0">
                <a:pos x="30" y="154"/>
              </a:cxn>
              <a:cxn ang="0">
                <a:pos x="28" y="151"/>
              </a:cxn>
              <a:cxn ang="0">
                <a:pos x="18" y="143"/>
              </a:cxn>
              <a:cxn ang="0">
                <a:pos x="6" y="127"/>
              </a:cxn>
              <a:cxn ang="0">
                <a:pos x="2" y="116"/>
              </a:cxn>
              <a:cxn ang="0">
                <a:pos x="5" y="112"/>
              </a:cxn>
              <a:cxn ang="0">
                <a:pos x="6" y="104"/>
              </a:cxn>
              <a:cxn ang="0">
                <a:pos x="17" y="97"/>
              </a:cxn>
              <a:cxn ang="0">
                <a:pos x="34" y="93"/>
              </a:cxn>
              <a:cxn ang="0">
                <a:pos x="47" y="88"/>
              </a:cxn>
              <a:cxn ang="0">
                <a:pos x="57" y="82"/>
              </a:cxn>
              <a:cxn ang="0">
                <a:pos x="67" y="70"/>
              </a:cxn>
              <a:cxn ang="0">
                <a:pos x="75" y="52"/>
              </a:cxn>
              <a:cxn ang="0">
                <a:pos x="84" y="47"/>
              </a:cxn>
              <a:cxn ang="0">
                <a:pos x="95" y="52"/>
              </a:cxn>
              <a:cxn ang="0">
                <a:pos x="117" y="54"/>
              </a:cxn>
              <a:cxn ang="0">
                <a:pos x="169" y="46"/>
              </a:cxn>
              <a:cxn ang="0">
                <a:pos x="212" y="43"/>
              </a:cxn>
              <a:cxn ang="0">
                <a:pos x="234" y="41"/>
              </a:cxn>
              <a:cxn ang="0">
                <a:pos x="264" y="35"/>
              </a:cxn>
              <a:cxn ang="0">
                <a:pos x="318" y="17"/>
              </a:cxn>
              <a:cxn ang="0">
                <a:pos x="359" y="4"/>
              </a:cxn>
              <a:cxn ang="0">
                <a:pos x="372" y="3"/>
              </a:cxn>
              <a:cxn ang="0">
                <a:pos x="385" y="3"/>
              </a:cxn>
              <a:cxn ang="0">
                <a:pos x="398" y="1"/>
              </a:cxn>
              <a:cxn ang="0">
                <a:pos x="395" y="8"/>
              </a:cxn>
              <a:cxn ang="0">
                <a:pos x="360" y="41"/>
              </a:cxn>
              <a:cxn ang="0">
                <a:pos x="344" y="57"/>
              </a:cxn>
              <a:cxn ang="0">
                <a:pos x="339" y="64"/>
              </a:cxn>
              <a:cxn ang="0">
                <a:pos x="339" y="96"/>
              </a:cxn>
              <a:cxn ang="0">
                <a:pos x="337" y="149"/>
              </a:cxn>
              <a:cxn ang="0">
                <a:pos x="335" y="180"/>
              </a:cxn>
              <a:cxn ang="0">
                <a:pos x="326" y="198"/>
              </a:cxn>
              <a:cxn ang="0">
                <a:pos x="305" y="210"/>
              </a:cxn>
              <a:cxn ang="0">
                <a:pos x="265" y="227"/>
              </a:cxn>
              <a:cxn ang="0">
                <a:pos x="106" y="302"/>
              </a:cxn>
              <a:cxn ang="0">
                <a:pos x="57" y="260"/>
              </a:cxn>
              <a:cxn ang="0">
                <a:pos x="70" y="228"/>
              </a:cxn>
              <a:cxn ang="0">
                <a:pos x="81" y="209"/>
              </a:cxn>
              <a:cxn ang="0">
                <a:pos x="86" y="172"/>
              </a:cxn>
              <a:cxn ang="0">
                <a:pos x="71" y="173"/>
              </a:cxn>
              <a:cxn ang="0">
                <a:pos x="57" y="169"/>
              </a:cxn>
              <a:cxn ang="0">
                <a:pos x="41" y="165"/>
              </a:cxn>
              <a:cxn ang="0">
                <a:pos x="26" y="166"/>
              </a:cxn>
            </a:cxnLst>
            <a:rect l="0" t="0" r="r" b="b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82" name="Freeform 534"/>
          <p:cNvSpPr>
            <a:spLocks/>
          </p:cNvSpPr>
          <p:nvPr>
            <p:custDataLst>
              <p:tags r:id="rId370"/>
            </p:custDataLst>
          </p:nvPr>
        </p:nvSpPr>
        <p:spPr bwMode="auto">
          <a:xfrm>
            <a:off x="8459788" y="2860676"/>
            <a:ext cx="42862" cy="79375"/>
          </a:xfrm>
          <a:custGeom>
            <a:avLst/>
            <a:gdLst/>
            <a:ahLst/>
            <a:cxnLst>
              <a:cxn ang="0">
                <a:pos x="100" y="1"/>
              </a:cxn>
              <a:cxn ang="0">
                <a:pos x="100" y="30"/>
              </a:cxn>
              <a:cxn ang="0">
                <a:pos x="100" y="55"/>
              </a:cxn>
              <a:cxn ang="0">
                <a:pos x="100" y="78"/>
              </a:cxn>
              <a:cxn ang="0">
                <a:pos x="100" y="99"/>
              </a:cxn>
              <a:cxn ang="0">
                <a:pos x="98" y="109"/>
              </a:cxn>
              <a:cxn ang="0">
                <a:pos x="94" y="118"/>
              </a:cxn>
              <a:cxn ang="0">
                <a:pos x="89" y="128"/>
              </a:cxn>
              <a:cxn ang="0">
                <a:pos x="82" y="137"/>
              </a:cxn>
              <a:cxn ang="0">
                <a:pos x="73" y="144"/>
              </a:cxn>
              <a:cxn ang="0">
                <a:pos x="62" y="150"/>
              </a:cxn>
              <a:cxn ang="0">
                <a:pos x="57" y="152"/>
              </a:cxn>
              <a:cxn ang="0">
                <a:pos x="51" y="154"/>
              </a:cxn>
              <a:cxn ang="0">
                <a:pos x="46" y="155"/>
              </a:cxn>
              <a:cxn ang="0">
                <a:pos x="39" y="155"/>
              </a:cxn>
              <a:cxn ang="0">
                <a:pos x="35" y="154"/>
              </a:cxn>
              <a:cxn ang="0">
                <a:pos x="30" y="153"/>
              </a:cxn>
              <a:cxn ang="0">
                <a:pos x="26" y="151"/>
              </a:cxn>
              <a:cxn ang="0">
                <a:pos x="22" y="149"/>
              </a:cxn>
              <a:cxn ang="0">
                <a:pos x="15" y="142"/>
              </a:cxn>
              <a:cxn ang="0">
                <a:pos x="9" y="134"/>
              </a:cxn>
              <a:cxn ang="0">
                <a:pos x="5" y="124"/>
              </a:cxn>
              <a:cxn ang="0">
                <a:pos x="2" y="113"/>
              </a:cxn>
              <a:cxn ang="0">
                <a:pos x="0" y="103"/>
              </a:cxn>
              <a:cxn ang="0">
                <a:pos x="0" y="93"/>
              </a:cxn>
              <a:cxn ang="0">
                <a:pos x="0" y="77"/>
              </a:cxn>
              <a:cxn ang="0">
                <a:pos x="0" y="65"/>
              </a:cxn>
              <a:cxn ang="0">
                <a:pos x="0" y="56"/>
              </a:cxn>
              <a:cxn ang="0">
                <a:pos x="0" y="50"/>
              </a:cxn>
              <a:cxn ang="0">
                <a:pos x="15" y="50"/>
              </a:cxn>
              <a:cxn ang="0">
                <a:pos x="26" y="50"/>
              </a:cxn>
              <a:cxn ang="0">
                <a:pos x="26" y="40"/>
              </a:cxn>
              <a:cxn ang="0">
                <a:pos x="27" y="31"/>
              </a:cxn>
              <a:cxn ang="0">
                <a:pos x="29" y="23"/>
              </a:cxn>
              <a:cxn ang="0">
                <a:pos x="31" y="17"/>
              </a:cxn>
              <a:cxn ang="0">
                <a:pos x="35" y="12"/>
              </a:cxn>
              <a:cxn ang="0">
                <a:pos x="39" y="7"/>
              </a:cxn>
              <a:cxn ang="0">
                <a:pos x="42" y="4"/>
              </a:cxn>
              <a:cxn ang="0">
                <a:pos x="48" y="2"/>
              </a:cxn>
              <a:cxn ang="0">
                <a:pos x="59" y="0"/>
              </a:cxn>
              <a:cxn ang="0">
                <a:pos x="71" y="0"/>
              </a:cxn>
              <a:cxn ang="0">
                <a:pos x="84" y="0"/>
              </a:cxn>
              <a:cxn ang="0">
                <a:pos x="100" y="1"/>
              </a:cxn>
            </a:cxnLst>
            <a:rect l="0" t="0" r="r" b="b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583" name="Group 535"/>
          <p:cNvGrpSpPr>
            <a:grpSpLocks/>
          </p:cNvGrpSpPr>
          <p:nvPr>
            <p:custDataLst>
              <p:tags r:id="rId371"/>
            </p:custDataLst>
          </p:nvPr>
        </p:nvGrpSpPr>
        <p:grpSpPr bwMode="auto">
          <a:xfrm>
            <a:off x="6107113" y="2328863"/>
            <a:ext cx="482600" cy="201612"/>
            <a:chOff x="3289" y="1830"/>
            <a:chExt cx="363" cy="128"/>
          </a:xfrm>
        </p:grpSpPr>
        <p:sp>
          <p:nvSpPr>
            <p:cNvPr id="2584" name="Freeform 536"/>
            <p:cNvSpPr>
              <a:spLocks/>
            </p:cNvSpPr>
            <p:nvPr/>
          </p:nvSpPr>
          <p:spPr bwMode="auto">
            <a:xfrm>
              <a:off x="3289" y="1871"/>
              <a:ext cx="4" cy="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2" y="1"/>
                </a:cxn>
                <a:cxn ang="0">
                  <a:pos x="9" y="3"/>
                </a:cxn>
                <a:cxn ang="0">
                  <a:pos x="4" y="5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3" y="0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lnTo>
                    <a:pt x="12" y="1"/>
                  </a:lnTo>
                  <a:lnTo>
                    <a:pt x="9" y="3"/>
                  </a:lnTo>
                  <a:lnTo>
                    <a:pt x="4" y="5"/>
                  </a:lnTo>
                  <a:lnTo>
                    <a:pt x="0" y="7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585" name="Freeform 537"/>
            <p:cNvSpPr>
              <a:spLocks/>
            </p:cNvSpPr>
            <p:nvPr/>
          </p:nvSpPr>
          <p:spPr bwMode="auto">
            <a:xfrm>
              <a:off x="3324" y="1937"/>
              <a:ext cx="10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5"/>
                </a:cxn>
                <a:cxn ang="0">
                  <a:pos x="15" y="3"/>
                </a:cxn>
                <a:cxn ang="0">
                  <a:pos x="25" y="1"/>
                </a:cxn>
                <a:cxn ang="0">
                  <a:pos x="34" y="0"/>
                </a:cxn>
                <a:cxn ang="0">
                  <a:pos x="31" y="2"/>
                </a:cxn>
                <a:cxn ang="0">
                  <a:pos x="27" y="4"/>
                </a:cxn>
                <a:cxn ang="0">
                  <a:pos x="22" y="6"/>
                </a:cxn>
                <a:cxn ang="0">
                  <a:pos x="18" y="7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0" y="6"/>
                </a:cxn>
              </a:cxnLst>
              <a:rect l="0" t="0" r="r" b="b"/>
              <a:pathLst>
                <a:path w="34" h="8">
                  <a:moveTo>
                    <a:pt x="0" y="6"/>
                  </a:moveTo>
                  <a:lnTo>
                    <a:pt x="7" y="5"/>
                  </a:lnTo>
                  <a:lnTo>
                    <a:pt x="15" y="3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586" name="Freeform 538"/>
            <p:cNvSpPr>
              <a:spLocks/>
            </p:cNvSpPr>
            <p:nvPr/>
          </p:nvSpPr>
          <p:spPr bwMode="auto">
            <a:xfrm>
              <a:off x="3343" y="1948"/>
              <a:ext cx="4" cy="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0"/>
                </a:cxn>
                <a:cxn ang="0">
                  <a:pos x="13" y="12"/>
                </a:cxn>
                <a:cxn ang="0">
                  <a:pos x="0" y="24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587" name="Freeform 539"/>
            <p:cNvSpPr>
              <a:spLocks/>
            </p:cNvSpPr>
            <p:nvPr/>
          </p:nvSpPr>
          <p:spPr bwMode="auto">
            <a:xfrm>
              <a:off x="3313" y="1834"/>
              <a:ext cx="34" cy="2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27"/>
                </a:cxn>
                <a:cxn ang="0">
                  <a:pos x="0" y="45"/>
                </a:cxn>
                <a:cxn ang="0">
                  <a:pos x="0" y="62"/>
                </a:cxn>
                <a:cxn ang="0">
                  <a:pos x="0" y="69"/>
                </a:cxn>
                <a:cxn ang="0">
                  <a:pos x="16" y="66"/>
                </a:cxn>
                <a:cxn ang="0">
                  <a:pos x="49" y="58"/>
                </a:cxn>
                <a:cxn ang="0">
                  <a:pos x="85" y="50"/>
                </a:cxn>
                <a:cxn ang="0">
                  <a:pos x="107" y="44"/>
                </a:cxn>
                <a:cxn ang="0">
                  <a:pos x="101" y="38"/>
                </a:cxn>
                <a:cxn ang="0">
                  <a:pos x="94" y="34"/>
                </a:cxn>
                <a:cxn ang="0">
                  <a:pos x="86" y="30"/>
                </a:cxn>
                <a:cxn ang="0">
                  <a:pos x="78" y="27"/>
                </a:cxn>
                <a:cxn ang="0">
                  <a:pos x="72" y="23"/>
                </a:cxn>
                <a:cxn ang="0">
                  <a:pos x="65" y="18"/>
                </a:cxn>
                <a:cxn ang="0">
                  <a:pos x="63" y="15"/>
                </a:cxn>
                <a:cxn ang="0">
                  <a:pos x="62" y="11"/>
                </a:cxn>
                <a:cxn ang="0">
                  <a:pos x="61" y="7"/>
                </a:cxn>
                <a:cxn ang="0">
                  <a:pos x="61" y="0"/>
                </a:cxn>
                <a:cxn ang="0">
                  <a:pos x="54" y="1"/>
                </a:cxn>
                <a:cxn ang="0">
                  <a:pos x="38" y="4"/>
                </a:cxn>
                <a:cxn ang="0">
                  <a:pos x="18" y="9"/>
                </a:cxn>
                <a:cxn ang="0">
                  <a:pos x="0" y="13"/>
                </a:cxn>
              </a:cxnLst>
              <a:rect l="0" t="0" r="r" b="b"/>
              <a:pathLst>
                <a:path w="107" h="69">
                  <a:moveTo>
                    <a:pt x="0" y="13"/>
                  </a:moveTo>
                  <a:lnTo>
                    <a:pt x="0" y="27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6"/>
                  </a:lnTo>
                  <a:lnTo>
                    <a:pt x="49" y="58"/>
                  </a:lnTo>
                  <a:lnTo>
                    <a:pt x="85" y="50"/>
                  </a:lnTo>
                  <a:lnTo>
                    <a:pt x="107" y="44"/>
                  </a:lnTo>
                  <a:lnTo>
                    <a:pt x="101" y="38"/>
                  </a:lnTo>
                  <a:lnTo>
                    <a:pt x="94" y="34"/>
                  </a:lnTo>
                  <a:lnTo>
                    <a:pt x="86" y="30"/>
                  </a:lnTo>
                  <a:lnTo>
                    <a:pt x="78" y="27"/>
                  </a:lnTo>
                  <a:lnTo>
                    <a:pt x="72" y="23"/>
                  </a:lnTo>
                  <a:lnTo>
                    <a:pt x="65" y="18"/>
                  </a:lnTo>
                  <a:lnTo>
                    <a:pt x="63" y="15"/>
                  </a:lnTo>
                  <a:lnTo>
                    <a:pt x="62" y="11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38" y="4"/>
                  </a:lnTo>
                  <a:lnTo>
                    <a:pt x="18" y="9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588" name="Freeform 540"/>
            <p:cNvSpPr>
              <a:spLocks/>
            </p:cNvSpPr>
            <p:nvPr/>
          </p:nvSpPr>
          <p:spPr bwMode="auto">
            <a:xfrm>
              <a:off x="3302" y="1830"/>
              <a:ext cx="350" cy="128"/>
            </a:xfrm>
            <a:custGeom>
              <a:avLst/>
              <a:gdLst/>
              <a:ahLst/>
              <a:cxnLst>
                <a:cxn ang="0">
                  <a:pos x="992" y="124"/>
                </a:cxn>
                <a:cxn ang="0">
                  <a:pos x="970" y="103"/>
                </a:cxn>
                <a:cxn ang="0">
                  <a:pos x="962" y="57"/>
                </a:cxn>
                <a:cxn ang="0">
                  <a:pos x="936" y="36"/>
                </a:cxn>
                <a:cxn ang="0">
                  <a:pos x="817" y="19"/>
                </a:cxn>
                <a:cxn ang="0">
                  <a:pos x="726" y="58"/>
                </a:cxn>
                <a:cxn ang="0">
                  <a:pos x="678" y="65"/>
                </a:cxn>
                <a:cxn ang="0">
                  <a:pos x="632" y="65"/>
                </a:cxn>
                <a:cxn ang="0">
                  <a:pos x="612" y="44"/>
                </a:cxn>
                <a:cxn ang="0">
                  <a:pos x="560" y="37"/>
                </a:cxn>
                <a:cxn ang="0">
                  <a:pos x="525" y="19"/>
                </a:cxn>
                <a:cxn ang="0">
                  <a:pos x="483" y="21"/>
                </a:cxn>
                <a:cxn ang="0">
                  <a:pos x="465" y="0"/>
                </a:cxn>
                <a:cxn ang="0">
                  <a:pos x="390" y="16"/>
                </a:cxn>
                <a:cxn ang="0">
                  <a:pos x="299" y="26"/>
                </a:cxn>
                <a:cxn ang="0">
                  <a:pos x="257" y="45"/>
                </a:cxn>
                <a:cxn ang="0">
                  <a:pos x="138" y="61"/>
                </a:cxn>
                <a:cxn ang="0">
                  <a:pos x="173" y="75"/>
                </a:cxn>
                <a:cxn ang="0">
                  <a:pos x="164" y="90"/>
                </a:cxn>
                <a:cxn ang="0">
                  <a:pos x="114" y="93"/>
                </a:cxn>
                <a:cxn ang="0">
                  <a:pos x="42" y="94"/>
                </a:cxn>
                <a:cxn ang="0">
                  <a:pos x="8" y="110"/>
                </a:cxn>
                <a:cxn ang="0">
                  <a:pos x="0" y="147"/>
                </a:cxn>
                <a:cxn ang="0">
                  <a:pos x="16" y="167"/>
                </a:cxn>
                <a:cxn ang="0">
                  <a:pos x="22" y="193"/>
                </a:cxn>
                <a:cxn ang="0">
                  <a:pos x="21" y="210"/>
                </a:cxn>
                <a:cxn ang="0">
                  <a:pos x="49" y="237"/>
                </a:cxn>
                <a:cxn ang="0">
                  <a:pos x="56" y="259"/>
                </a:cxn>
                <a:cxn ang="0">
                  <a:pos x="74" y="271"/>
                </a:cxn>
                <a:cxn ang="0">
                  <a:pos x="96" y="290"/>
                </a:cxn>
                <a:cxn ang="0">
                  <a:pos x="205" y="352"/>
                </a:cxn>
                <a:cxn ang="0">
                  <a:pos x="253" y="370"/>
                </a:cxn>
                <a:cxn ang="0">
                  <a:pos x="267" y="358"/>
                </a:cxn>
                <a:cxn ang="0">
                  <a:pos x="277" y="338"/>
                </a:cxn>
                <a:cxn ang="0">
                  <a:pos x="297" y="316"/>
                </a:cxn>
                <a:cxn ang="0">
                  <a:pos x="334" y="323"/>
                </a:cxn>
                <a:cxn ang="0">
                  <a:pos x="362" y="358"/>
                </a:cxn>
                <a:cxn ang="0">
                  <a:pos x="399" y="370"/>
                </a:cxn>
                <a:cxn ang="0">
                  <a:pos x="447" y="359"/>
                </a:cxn>
                <a:cxn ang="0">
                  <a:pos x="493" y="335"/>
                </a:cxn>
                <a:cxn ang="0">
                  <a:pos x="525" y="327"/>
                </a:cxn>
                <a:cxn ang="0">
                  <a:pos x="564" y="326"/>
                </a:cxn>
                <a:cxn ang="0">
                  <a:pos x="567" y="367"/>
                </a:cxn>
                <a:cxn ang="0">
                  <a:pos x="590" y="377"/>
                </a:cxn>
                <a:cxn ang="0">
                  <a:pos x="613" y="362"/>
                </a:cxn>
                <a:cxn ang="0">
                  <a:pos x="647" y="336"/>
                </a:cxn>
                <a:cxn ang="0">
                  <a:pos x="752" y="327"/>
                </a:cxn>
                <a:cxn ang="0">
                  <a:pos x="831" y="315"/>
                </a:cxn>
                <a:cxn ang="0">
                  <a:pos x="918" y="283"/>
                </a:cxn>
                <a:cxn ang="0">
                  <a:pos x="967" y="286"/>
                </a:cxn>
                <a:cxn ang="0">
                  <a:pos x="1005" y="293"/>
                </a:cxn>
                <a:cxn ang="0">
                  <a:pos x="1056" y="308"/>
                </a:cxn>
                <a:cxn ang="0">
                  <a:pos x="1056" y="268"/>
                </a:cxn>
                <a:cxn ang="0">
                  <a:pos x="1026" y="219"/>
                </a:cxn>
                <a:cxn ang="0">
                  <a:pos x="1017" y="167"/>
                </a:cxn>
              </a:cxnLst>
              <a:rect l="0" t="0" r="r" b="b"/>
              <a:pathLst>
                <a:path w="1070" h="382">
                  <a:moveTo>
                    <a:pt x="1011" y="142"/>
                  </a:moveTo>
                  <a:lnTo>
                    <a:pt x="1011" y="136"/>
                  </a:lnTo>
                  <a:lnTo>
                    <a:pt x="1011" y="123"/>
                  </a:lnTo>
                  <a:lnTo>
                    <a:pt x="1000" y="125"/>
                  </a:lnTo>
                  <a:lnTo>
                    <a:pt x="992" y="124"/>
                  </a:lnTo>
                  <a:lnTo>
                    <a:pt x="984" y="122"/>
                  </a:lnTo>
                  <a:lnTo>
                    <a:pt x="980" y="119"/>
                  </a:lnTo>
                  <a:lnTo>
                    <a:pt x="976" y="114"/>
                  </a:lnTo>
                  <a:lnTo>
                    <a:pt x="972" y="109"/>
                  </a:lnTo>
                  <a:lnTo>
                    <a:pt x="970" y="103"/>
                  </a:lnTo>
                  <a:lnTo>
                    <a:pt x="969" y="96"/>
                  </a:lnTo>
                  <a:lnTo>
                    <a:pt x="967" y="82"/>
                  </a:lnTo>
                  <a:lnTo>
                    <a:pt x="966" y="68"/>
                  </a:lnTo>
                  <a:lnTo>
                    <a:pt x="965" y="62"/>
                  </a:lnTo>
                  <a:lnTo>
                    <a:pt x="962" y="57"/>
                  </a:lnTo>
                  <a:lnTo>
                    <a:pt x="960" y="53"/>
                  </a:lnTo>
                  <a:lnTo>
                    <a:pt x="957" y="50"/>
                  </a:lnTo>
                  <a:lnTo>
                    <a:pt x="950" y="44"/>
                  </a:lnTo>
                  <a:lnTo>
                    <a:pt x="944" y="40"/>
                  </a:lnTo>
                  <a:lnTo>
                    <a:pt x="936" y="36"/>
                  </a:lnTo>
                  <a:lnTo>
                    <a:pt x="928" y="33"/>
                  </a:lnTo>
                  <a:lnTo>
                    <a:pt x="912" y="28"/>
                  </a:lnTo>
                  <a:lnTo>
                    <a:pt x="894" y="25"/>
                  </a:lnTo>
                  <a:lnTo>
                    <a:pt x="857" y="22"/>
                  </a:lnTo>
                  <a:lnTo>
                    <a:pt x="817" y="19"/>
                  </a:lnTo>
                  <a:lnTo>
                    <a:pt x="799" y="29"/>
                  </a:lnTo>
                  <a:lnTo>
                    <a:pt x="769" y="43"/>
                  </a:lnTo>
                  <a:lnTo>
                    <a:pt x="752" y="50"/>
                  </a:lnTo>
                  <a:lnTo>
                    <a:pt x="734" y="56"/>
                  </a:lnTo>
                  <a:lnTo>
                    <a:pt x="726" y="58"/>
                  </a:lnTo>
                  <a:lnTo>
                    <a:pt x="719" y="60"/>
                  </a:lnTo>
                  <a:lnTo>
                    <a:pt x="711" y="61"/>
                  </a:lnTo>
                  <a:lnTo>
                    <a:pt x="704" y="62"/>
                  </a:lnTo>
                  <a:lnTo>
                    <a:pt x="692" y="63"/>
                  </a:lnTo>
                  <a:lnTo>
                    <a:pt x="678" y="65"/>
                  </a:lnTo>
                  <a:lnTo>
                    <a:pt x="664" y="67"/>
                  </a:lnTo>
                  <a:lnTo>
                    <a:pt x="652" y="68"/>
                  </a:lnTo>
                  <a:lnTo>
                    <a:pt x="644" y="68"/>
                  </a:lnTo>
                  <a:lnTo>
                    <a:pt x="637" y="67"/>
                  </a:lnTo>
                  <a:lnTo>
                    <a:pt x="632" y="65"/>
                  </a:lnTo>
                  <a:lnTo>
                    <a:pt x="626" y="63"/>
                  </a:lnTo>
                  <a:lnTo>
                    <a:pt x="622" y="59"/>
                  </a:lnTo>
                  <a:lnTo>
                    <a:pt x="618" y="55"/>
                  </a:lnTo>
                  <a:lnTo>
                    <a:pt x="614" y="50"/>
                  </a:lnTo>
                  <a:lnTo>
                    <a:pt x="612" y="44"/>
                  </a:lnTo>
                  <a:lnTo>
                    <a:pt x="601" y="45"/>
                  </a:lnTo>
                  <a:lnTo>
                    <a:pt x="591" y="44"/>
                  </a:lnTo>
                  <a:lnTo>
                    <a:pt x="581" y="42"/>
                  </a:lnTo>
                  <a:lnTo>
                    <a:pt x="571" y="40"/>
                  </a:lnTo>
                  <a:lnTo>
                    <a:pt x="560" y="37"/>
                  </a:lnTo>
                  <a:lnTo>
                    <a:pt x="549" y="34"/>
                  </a:lnTo>
                  <a:lnTo>
                    <a:pt x="537" y="32"/>
                  </a:lnTo>
                  <a:lnTo>
                    <a:pt x="525" y="32"/>
                  </a:lnTo>
                  <a:lnTo>
                    <a:pt x="525" y="25"/>
                  </a:lnTo>
                  <a:lnTo>
                    <a:pt x="525" y="19"/>
                  </a:lnTo>
                  <a:lnTo>
                    <a:pt x="512" y="22"/>
                  </a:lnTo>
                  <a:lnTo>
                    <a:pt x="499" y="25"/>
                  </a:lnTo>
                  <a:lnTo>
                    <a:pt x="493" y="25"/>
                  </a:lnTo>
                  <a:lnTo>
                    <a:pt x="488" y="23"/>
                  </a:lnTo>
                  <a:lnTo>
                    <a:pt x="483" y="21"/>
                  </a:lnTo>
                  <a:lnTo>
                    <a:pt x="477" y="17"/>
                  </a:lnTo>
                  <a:lnTo>
                    <a:pt x="473" y="13"/>
                  </a:lnTo>
                  <a:lnTo>
                    <a:pt x="468" y="9"/>
                  </a:lnTo>
                  <a:lnTo>
                    <a:pt x="466" y="5"/>
                  </a:lnTo>
                  <a:lnTo>
                    <a:pt x="465" y="0"/>
                  </a:lnTo>
                  <a:lnTo>
                    <a:pt x="456" y="5"/>
                  </a:lnTo>
                  <a:lnTo>
                    <a:pt x="445" y="9"/>
                  </a:lnTo>
                  <a:lnTo>
                    <a:pt x="432" y="12"/>
                  </a:lnTo>
                  <a:lnTo>
                    <a:pt x="419" y="14"/>
                  </a:lnTo>
                  <a:lnTo>
                    <a:pt x="390" y="16"/>
                  </a:lnTo>
                  <a:lnTo>
                    <a:pt x="360" y="19"/>
                  </a:lnTo>
                  <a:lnTo>
                    <a:pt x="343" y="20"/>
                  </a:lnTo>
                  <a:lnTo>
                    <a:pt x="329" y="21"/>
                  </a:lnTo>
                  <a:lnTo>
                    <a:pt x="313" y="23"/>
                  </a:lnTo>
                  <a:lnTo>
                    <a:pt x="299" y="26"/>
                  </a:lnTo>
                  <a:lnTo>
                    <a:pt x="286" y="30"/>
                  </a:lnTo>
                  <a:lnTo>
                    <a:pt x="274" y="35"/>
                  </a:lnTo>
                  <a:lnTo>
                    <a:pt x="267" y="38"/>
                  </a:lnTo>
                  <a:lnTo>
                    <a:pt x="262" y="41"/>
                  </a:lnTo>
                  <a:lnTo>
                    <a:pt x="257" y="45"/>
                  </a:lnTo>
                  <a:lnTo>
                    <a:pt x="253" y="50"/>
                  </a:lnTo>
                  <a:lnTo>
                    <a:pt x="147" y="50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38" y="61"/>
                  </a:lnTo>
                  <a:lnTo>
                    <a:pt x="133" y="62"/>
                  </a:lnTo>
                  <a:lnTo>
                    <a:pt x="143" y="65"/>
                  </a:lnTo>
                  <a:lnTo>
                    <a:pt x="153" y="68"/>
                  </a:lnTo>
                  <a:lnTo>
                    <a:pt x="163" y="70"/>
                  </a:lnTo>
                  <a:lnTo>
                    <a:pt x="173" y="75"/>
                  </a:lnTo>
                  <a:lnTo>
                    <a:pt x="173" y="79"/>
                  </a:lnTo>
                  <a:lnTo>
                    <a:pt x="172" y="83"/>
                  </a:lnTo>
                  <a:lnTo>
                    <a:pt x="170" y="86"/>
                  </a:lnTo>
                  <a:lnTo>
                    <a:pt x="167" y="88"/>
                  </a:lnTo>
                  <a:lnTo>
                    <a:pt x="164" y="90"/>
                  </a:lnTo>
                  <a:lnTo>
                    <a:pt x="161" y="91"/>
                  </a:lnTo>
                  <a:lnTo>
                    <a:pt x="158" y="92"/>
                  </a:lnTo>
                  <a:lnTo>
                    <a:pt x="153" y="93"/>
                  </a:lnTo>
                  <a:lnTo>
                    <a:pt x="133" y="94"/>
                  </a:lnTo>
                  <a:lnTo>
                    <a:pt x="114" y="93"/>
                  </a:lnTo>
                  <a:lnTo>
                    <a:pt x="108" y="93"/>
                  </a:lnTo>
                  <a:lnTo>
                    <a:pt x="94" y="93"/>
                  </a:lnTo>
                  <a:lnTo>
                    <a:pt x="74" y="93"/>
                  </a:lnTo>
                  <a:lnTo>
                    <a:pt x="53" y="93"/>
                  </a:lnTo>
                  <a:lnTo>
                    <a:pt x="42" y="94"/>
                  </a:lnTo>
                  <a:lnTo>
                    <a:pt x="31" y="95"/>
                  </a:lnTo>
                  <a:lnTo>
                    <a:pt x="22" y="99"/>
                  </a:lnTo>
                  <a:lnTo>
                    <a:pt x="15" y="104"/>
                  </a:lnTo>
                  <a:lnTo>
                    <a:pt x="11" y="107"/>
                  </a:lnTo>
                  <a:lnTo>
                    <a:pt x="8" y="110"/>
                  </a:lnTo>
                  <a:lnTo>
                    <a:pt x="6" y="114"/>
                  </a:lnTo>
                  <a:lnTo>
                    <a:pt x="4" y="119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4"/>
                  </a:lnTo>
                  <a:lnTo>
                    <a:pt x="5" y="157"/>
                  </a:lnTo>
                  <a:lnTo>
                    <a:pt x="10" y="162"/>
                  </a:lnTo>
                  <a:lnTo>
                    <a:pt x="16" y="167"/>
                  </a:lnTo>
                  <a:lnTo>
                    <a:pt x="20" y="173"/>
                  </a:lnTo>
                  <a:lnTo>
                    <a:pt x="22" y="179"/>
                  </a:lnTo>
                  <a:lnTo>
                    <a:pt x="24" y="183"/>
                  </a:lnTo>
                  <a:lnTo>
                    <a:pt x="24" y="188"/>
                  </a:lnTo>
                  <a:lnTo>
                    <a:pt x="22" y="193"/>
                  </a:lnTo>
                  <a:lnTo>
                    <a:pt x="20" y="198"/>
                  </a:lnTo>
                  <a:lnTo>
                    <a:pt x="19" y="200"/>
                  </a:lnTo>
                  <a:lnTo>
                    <a:pt x="19" y="203"/>
                  </a:lnTo>
                  <a:lnTo>
                    <a:pt x="20" y="206"/>
                  </a:lnTo>
                  <a:lnTo>
                    <a:pt x="21" y="210"/>
                  </a:lnTo>
                  <a:lnTo>
                    <a:pt x="25" y="217"/>
                  </a:lnTo>
                  <a:lnTo>
                    <a:pt x="30" y="224"/>
                  </a:lnTo>
                  <a:lnTo>
                    <a:pt x="37" y="230"/>
                  </a:lnTo>
                  <a:lnTo>
                    <a:pt x="44" y="235"/>
                  </a:lnTo>
                  <a:lnTo>
                    <a:pt x="49" y="237"/>
                  </a:lnTo>
                  <a:lnTo>
                    <a:pt x="52" y="239"/>
                  </a:lnTo>
                  <a:lnTo>
                    <a:pt x="56" y="241"/>
                  </a:lnTo>
                  <a:lnTo>
                    <a:pt x="60" y="241"/>
                  </a:lnTo>
                  <a:lnTo>
                    <a:pt x="59" y="250"/>
                  </a:lnTo>
                  <a:lnTo>
                    <a:pt x="56" y="259"/>
                  </a:lnTo>
                  <a:lnTo>
                    <a:pt x="52" y="266"/>
                  </a:lnTo>
                  <a:lnTo>
                    <a:pt x="47" y="271"/>
                  </a:lnTo>
                  <a:lnTo>
                    <a:pt x="56" y="271"/>
                  </a:lnTo>
                  <a:lnTo>
                    <a:pt x="66" y="271"/>
                  </a:lnTo>
                  <a:lnTo>
                    <a:pt x="74" y="271"/>
                  </a:lnTo>
                  <a:lnTo>
                    <a:pt x="81" y="271"/>
                  </a:lnTo>
                  <a:lnTo>
                    <a:pt x="82" y="275"/>
                  </a:lnTo>
                  <a:lnTo>
                    <a:pt x="84" y="280"/>
                  </a:lnTo>
                  <a:lnTo>
                    <a:pt x="89" y="284"/>
                  </a:lnTo>
                  <a:lnTo>
                    <a:pt x="96" y="290"/>
                  </a:lnTo>
                  <a:lnTo>
                    <a:pt x="112" y="302"/>
                  </a:lnTo>
                  <a:lnTo>
                    <a:pt x="131" y="313"/>
                  </a:lnTo>
                  <a:lnTo>
                    <a:pt x="170" y="334"/>
                  </a:lnTo>
                  <a:lnTo>
                    <a:pt x="193" y="345"/>
                  </a:lnTo>
                  <a:lnTo>
                    <a:pt x="205" y="352"/>
                  </a:lnTo>
                  <a:lnTo>
                    <a:pt x="218" y="360"/>
                  </a:lnTo>
                  <a:lnTo>
                    <a:pt x="226" y="364"/>
                  </a:lnTo>
                  <a:lnTo>
                    <a:pt x="234" y="367"/>
                  </a:lnTo>
                  <a:lnTo>
                    <a:pt x="243" y="370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7" y="367"/>
                  </a:lnTo>
                  <a:lnTo>
                    <a:pt x="261" y="365"/>
                  </a:lnTo>
                  <a:lnTo>
                    <a:pt x="264" y="361"/>
                  </a:lnTo>
                  <a:lnTo>
                    <a:pt x="267" y="358"/>
                  </a:lnTo>
                  <a:lnTo>
                    <a:pt x="271" y="355"/>
                  </a:lnTo>
                  <a:lnTo>
                    <a:pt x="275" y="353"/>
                  </a:lnTo>
                  <a:lnTo>
                    <a:pt x="279" y="352"/>
                  </a:lnTo>
                  <a:lnTo>
                    <a:pt x="277" y="344"/>
                  </a:lnTo>
                  <a:lnTo>
                    <a:pt x="277" y="338"/>
                  </a:lnTo>
                  <a:lnTo>
                    <a:pt x="278" y="332"/>
                  </a:lnTo>
                  <a:lnTo>
                    <a:pt x="280" y="326"/>
                  </a:lnTo>
                  <a:lnTo>
                    <a:pt x="284" y="322"/>
                  </a:lnTo>
                  <a:lnTo>
                    <a:pt x="289" y="318"/>
                  </a:lnTo>
                  <a:lnTo>
                    <a:pt x="297" y="316"/>
                  </a:lnTo>
                  <a:lnTo>
                    <a:pt x="306" y="315"/>
                  </a:lnTo>
                  <a:lnTo>
                    <a:pt x="316" y="315"/>
                  </a:lnTo>
                  <a:lnTo>
                    <a:pt x="323" y="317"/>
                  </a:lnTo>
                  <a:lnTo>
                    <a:pt x="329" y="320"/>
                  </a:lnTo>
                  <a:lnTo>
                    <a:pt x="334" y="323"/>
                  </a:lnTo>
                  <a:lnTo>
                    <a:pt x="343" y="332"/>
                  </a:lnTo>
                  <a:lnTo>
                    <a:pt x="350" y="342"/>
                  </a:lnTo>
                  <a:lnTo>
                    <a:pt x="353" y="347"/>
                  </a:lnTo>
                  <a:lnTo>
                    <a:pt x="357" y="353"/>
                  </a:lnTo>
                  <a:lnTo>
                    <a:pt x="362" y="358"/>
                  </a:lnTo>
                  <a:lnTo>
                    <a:pt x="367" y="362"/>
                  </a:lnTo>
                  <a:lnTo>
                    <a:pt x="373" y="365"/>
                  </a:lnTo>
                  <a:lnTo>
                    <a:pt x="380" y="368"/>
                  </a:lnTo>
                  <a:lnTo>
                    <a:pt x="389" y="370"/>
                  </a:lnTo>
                  <a:lnTo>
                    <a:pt x="399" y="370"/>
                  </a:lnTo>
                  <a:lnTo>
                    <a:pt x="409" y="370"/>
                  </a:lnTo>
                  <a:lnTo>
                    <a:pt x="418" y="369"/>
                  </a:lnTo>
                  <a:lnTo>
                    <a:pt x="425" y="367"/>
                  </a:lnTo>
                  <a:lnTo>
                    <a:pt x="433" y="365"/>
                  </a:lnTo>
                  <a:lnTo>
                    <a:pt x="447" y="359"/>
                  </a:lnTo>
                  <a:lnTo>
                    <a:pt x="459" y="352"/>
                  </a:lnTo>
                  <a:lnTo>
                    <a:pt x="472" y="345"/>
                  </a:lnTo>
                  <a:lnTo>
                    <a:pt x="483" y="339"/>
                  </a:lnTo>
                  <a:lnTo>
                    <a:pt x="488" y="336"/>
                  </a:lnTo>
                  <a:lnTo>
                    <a:pt x="493" y="335"/>
                  </a:lnTo>
                  <a:lnTo>
                    <a:pt x="499" y="333"/>
                  </a:lnTo>
                  <a:lnTo>
                    <a:pt x="506" y="333"/>
                  </a:lnTo>
                  <a:lnTo>
                    <a:pt x="512" y="332"/>
                  </a:lnTo>
                  <a:lnTo>
                    <a:pt x="521" y="329"/>
                  </a:lnTo>
                  <a:lnTo>
                    <a:pt x="525" y="327"/>
                  </a:lnTo>
                  <a:lnTo>
                    <a:pt x="529" y="325"/>
                  </a:lnTo>
                  <a:lnTo>
                    <a:pt x="531" y="323"/>
                  </a:lnTo>
                  <a:lnTo>
                    <a:pt x="532" y="321"/>
                  </a:lnTo>
                  <a:lnTo>
                    <a:pt x="565" y="321"/>
                  </a:lnTo>
                  <a:lnTo>
                    <a:pt x="564" y="326"/>
                  </a:lnTo>
                  <a:lnTo>
                    <a:pt x="563" y="333"/>
                  </a:lnTo>
                  <a:lnTo>
                    <a:pt x="564" y="341"/>
                  </a:lnTo>
                  <a:lnTo>
                    <a:pt x="565" y="349"/>
                  </a:lnTo>
                  <a:lnTo>
                    <a:pt x="566" y="358"/>
                  </a:lnTo>
                  <a:lnTo>
                    <a:pt x="567" y="367"/>
                  </a:lnTo>
                  <a:lnTo>
                    <a:pt x="567" y="375"/>
                  </a:lnTo>
                  <a:lnTo>
                    <a:pt x="565" y="382"/>
                  </a:lnTo>
                  <a:lnTo>
                    <a:pt x="575" y="381"/>
                  </a:lnTo>
                  <a:lnTo>
                    <a:pt x="582" y="379"/>
                  </a:lnTo>
                  <a:lnTo>
                    <a:pt x="590" y="377"/>
                  </a:lnTo>
                  <a:lnTo>
                    <a:pt x="596" y="375"/>
                  </a:lnTo>
                  <a:lnTo>
                    <a:pt x="601" y="372"/>
                  </a:lnTo>
                  <a:lnTo>
                    <a:pt x="605" y="369"/>
                  </a:lnTo>
                  <a:lnTo>
                    <a:pt x="610" y="366"/>
                  </a:lnTo>
                  <a:lnTo>
                    <a:pt x="613" y="362"/>
                  </a:lnTo>
                  <a:lnTo>
                    <a:pt x="623" y="345"/>
                  </a:lnTo>
                  <a:lnTo>
                    <a:pt x="632" y="327"/>
                  </a:lnTo>
                  <a:lnTo>
                    <a:pt x="636" y="331"/>
                  </a:lnTo>
                  <a:lnTo>
                    <a:pt x="641" y="334"/>
                  </a:lnTo>
                  <a:lnTo>
                    <a:pt x="647" y="336"/>
                  </a:lnTo>
                  <a:lnTo>
                    <a:pt x="654" y="337"/>
                  </a:lnTo>
                  <a:lnTo>
                    <a:pt x="669" y="338"/>
                  </a:lnTo>
                  <a:lnTo>
                    <a:pt x="687" y="336"/>
                  </a:lnTo>
                  <a:lnTo>
                    <a:pt x="721" y="330"/>
                  </a:lnTo>
                  <a:lnTo>
                    <a:pt x="752" y="327"/>
                  </a:lnTo>
                  <a:lnTo>
                    <a:pt x="767" y="327"/>
                  </a:lnTo>
                  <a:lnTo>
                    <a:pt x="781" y="325"/>
                  </a:lnTo>
                  <a:lnTo>
                    <a:pt x="794" y="324"/>
                  </a:lnTo>
                  <a:lnTo>
                    <a:pt x="808" y="321"/>
                  </a:lnTo>
                  <a:lnTo>
                    <a:pt x="831" y="315"/>
                  </a:lnTo>
                  <a:lnTo>
                    <a:pt x="853" y="307"/>
                  </a:lnTo>
                  <a:lnTo>
                    <a:pt x="873" y="299"/>
                  </a:lnTo>
                  <a:lnTo>
                    <a:pt x="895" y="290"/>
                  </a:lnTo>
                  <a:lnTo>
                    <a:pt x="906" y="287"/>
                  </a:lnTo>
                  <a:lnTo>
                    <a:pt x="918" y="283"/>
                  </a:lnTo>
                  <a:lnTo>
                    <a:pt x="930" y="280"/>
                  </a:lnTo>
                  <a:lnTo>
                    <a:pt x="944" y="278"/>
                  </a:lnTo>
                  <a:lnTo>
                    <a:pt x="951" y="279"/>
                  </a:lnTo>
                  <a:lnTo>
                    <a:pt x="961" y="284"/>
                  </a:lnTo>
                  <a:lnTo>
                    <a:pt x="967" y="286"/>
                  </a:lnTo>
                  <a:lnTo>
                    <a:pt x="972" y="288"/>
                  </a:lnTo>
                  <a:lnTo>
                    <a:pt x="979" y="289"/>
                  </a:lnTo>
                  <a:lnTo>
                    <a:pt x="983" y="290"/>
                  </a:lnTo>
                  <a:lnTo>
                    <a:pt x="995" y="290"/>
                  </a:lnTo>
                  <a:lnTo>
                    <a:pt x="1005" y="293"/>
                  </a:lnTo>
                  <a:lnTo>
                    <a:pt x="1015" y="295"/>
                  </a:lnTo>
                  <a:lnTo>
                    <a:pt x="1024" y="300"/>
                  </a:lnTo>
                  <a:lnTo>
                    <a:pt x="1034" y="303"/>
                  </a:lnTo>
                  <a:lnTo>
                    <a:pt x="1045" y="306"/>
                  </a:lnTo>
                  <a:lnTo>
                    <a:pt x="1056" y="308"/>
                  </a:lnTo>
                  <a:lnTo>
                    <a:pt x="1070" y="309"/>
                  </a:lnTo>
                  <a:lnTo>
                    <a:pt x="1068" y="297"/>
                  </a:lnTo>
                  <a:lnTo>
                    <a:pt x="1063" y="286"/>
                  </a:lnTo>
                  <a:lnTo>
                    <a:pt x="1060" y="276"/>
                  </a:lnTo>
                  <a:lnTo>
                    <a:pt x="1056" y="268"/>
                  </a:lnTo>
                  <a:lnTo>
                    <a:pt x="1047" y="254"/>
                  </a:lnTo>
                  <a:lnTo>
                    <a:pt x="1038" y="241"/>
                  </a:lnTo>
                  <a:lnTo>
                    <a:pt x="1034" y="233"/>
                  </a:lnTo>
                  <a:lnTo>
                    <a:pt x="1030" y="226"/>
                  </a:lnTo>
                  <a:lnTo>
                    <a:pt x="1026" y="219"/>
                  </a:lnTo>
                  <a:lnTo>
                    <a:pt x="1024" y="211"/>
                  </a:lnTo>
                  <a:lnTo>
                    <a:pt x="1021" y="202"/>
                  </a:lnTo>
                  <a:lnTo>
                    <a:pt x="1018" y="192"/>
                  </a:lnTo>
                  <a:lnTo>
                    <a:pt x="1017" y="179"/>
                  </a:lnTo>
                  <a:lnTo>
                    <a:pt x="1017" y="167"/>
                  </a:lnTo>
                  <a:lnTo>
                    <a:pt x="1014" y="152"/>
                  </a:lnTo>
                  <a:lnTo>
                    <a:pt x="1011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589" name="Freeform 541"/>
          <p:cNvSpPr>
            <a:spLocks/>
          </p:cNvSpPr>
          <p:nvPr>
            <p:custDataLst>
              <p:tags r:id="rId372"/>
            </p:custDataLst>
          </p:nvPr>
        </p:nvSpPr>
        <p:spPr bwMode="auto">
          <a:xfrm>
            <a:off x="4095751" y="3481389"/>
            <a:ext cx="100013" cy="122237"/>
          </a:xfrm>
          <a:custGeom>
            <a:avLst/>
            <a:gdLst/>
            <a:ahLst/>
            <a:cxnLst>
              <a:cxn ang="0">
                <a:pos x="63" y="236"/>
              </a:cxn>
              <a:cxn ang="0">
                <a:pos x="68" y="237"/>
              </a:cxn>
              <a:cxn ang="0">
                <a:pos x="75" y="235"/>
              </a:cxn>
              <a:cxn ang="0">
                <a:pos x="83" y="234"/>
              </a:cxn>
              <a:cxn ang="0">
                <a:pos x="89" y="230"/>
              </a:cxn>
              <a:cxn ang="0">
                <a:pos x="96" y="223"/>
              </a:cxn>
              <a:cxn ang="0">
                <a:pos x="99" y="214"/>
              </a:cxn>
              <a:cxn ang="0">
                <a:pos x="123" y="209"/>
              </a:cxn>
              <a:cxn ang="0">
                <a:pos x="166" y="205"/>
              </a:cxn>
              <a:cxn ang="0">
                <a:pos x="195" y="198"/>
              </a:cxn>
              <a:cxn ang="0">
                <a:pos x="209" y="191"/>
              </a:cxn>
              <a:cxn ang="0">
                <a:pos x="220" y="181"/>
              </a:cxn>
              <a:cxn ang="0">
                <a:pos x="225" y="168"/>
              </a:cxn>
              <a:cxn ang="0">
                <a:pos x="226" y="153"/>
              </a:cxn>
              <a:cxn ang="0">
                <a:pos x="223" y="140"/>
              </a:cxn>
              <a:cxn ang="0">
                <a:pos x="215" y="123"/>
              </a:cxn>
              <a:cxn ang="0">
                <a:pos x="203" y="100"/>
              </a:cxn>
              <a:cxn ang="0">
                <a:pos x="196" y="84"/>
              </a:cxn>
              <a:cxn ang="0">
                <a:pos x="193" y="74"/>
              </a:cxn>
              <a:cxn ang="0">
                <a:pos x="195" y="59"/>
              </a:cxn>
              <a:cxn ang="0">
                <a:pos x="200" y="43"/>
              </a:cxn>
              <a:cxn ang="0">
                <a:pos x="213" y="25"/>
              </a:cxn>
              <a:cxn ang="0">
                <a:pos x="213" y="14"/>
              </a:cxn>
              <a:cxn ang="0">
                <a:pos x="191" y="7"/>
              </a:cxn>
              <a:cxn ang="0">
                <a:pos x="154" y="2"/>
              </a:cxn>
              <a:cxn ang="0">
                <a:pos x="20" y="6"/>
              </a:cxn>
              <a:cxn ang="0">
                <a:pos x="18" y="31"/>
              </a:cxn>
              <a:cxn ang="0">
                <a:pos x="10" y="54"/>
              </a:cxn>
              <a:cxn ang="0">
                <a:pos x="3" y="79"/>
              </a:cxn>
              <a:cxn ang="0">
                <a:pos x="0" y="111"/>
              </a:cxn>
              <a:cxn ang="0">
                <a:pos x="3" y="130"/>
              </a:cxn>
              <a:cxn ang="0">
                <a:pos x="10" y="146"/>
              </a:cxn>
              <a:cxn ang="0">
                <a:pos x="30" y="173"/>
              </a:cxn>
              <a:cxn ang="0">
                <a:pos x="51" y="199"/>
              </a:cxn>
              <a:cxn ang="0">
                <a:pos x="57" y="216"/>
              </a:cxn>
              <a:cxn ang="0">
                <a:pos x="61" y="234"/>
              </a:cxn>
            </a:cxnLst>
            <a:rect l="0" t="0" r="r" b="b"/>
            <a:pathLst>
              <a:path w="226" h="237">
                <a:moveTo>
                  <a:pt x="61" y="234"/>
                </a:moveTo>
                <a:lnTo>
                  <a:pt x="63" y="236"/>
                </a:lnTo>
                <a:lnTo>
                  <a:pt x="65" y="237"/>
                </a:lnTo>
                <a:lnTo>
                  <a:pt x="68" y="237"/>
                </a:lnTo>
                <a:lnTo>
                  <a:pt x="70" y="237"/>
                </a:lnTo>
                <a:lnTo>
                  <a:pt x="75" y="235"/>
                </a:lnTo>
                <a:lnTo>
                  <a:pt x="80" y="234"/>
                </a:lnTo>
                <a:lnTo>
                  <a:pt x="83" y="234"/>
                </a:lnTo>
                <a:lnTo>
                  <a:pt x="86" y="232"/>
                </a:lnTo>
                <a:lnTo>
                  <a:pt x="89" y="230"/>
                </a:lnTo>
                <a:lnTo>
                  <a:pt x="92" y="227"/>
                </a:lnTo>
                <a:lnTo>
                  <a:pt x="96" y="223"/>
                </a:lnTo>
                <a:lnTo>
                  <a:pt x="98" y="219"/>
                </a:lnTo>
                <a:lnTo>
                  <a:pt x="99" y="214"/>
                </a:lnTo>
                <a:lnTo>
                  <a:pt x="100" y="209"/>
                </a:lnTo>
                <a:lnTo>
                  <a:pt x="123" y="209"/>
                </a:lnTo>
                <a:lnTo>
                  <a:pt x="145" y="208"/>
                </a:lnTo>
                <a:lnTo>
                  <a:pt x="166" y="205"/>
                </a:lnTo>
                <a:lnTo>
                  <a:pt x="186" y="201"/>
                </a:lnTo>
                <a:lnTo>
                  <a:pt x="195" y="198"/>
                </a:lnTo>
                <a:lnTo>
                  <a:pt x="202" y="195"/>
                </a:lnTo>
                <a:lnTo>
                  <a:pt x="209" y="191"/>
                </a:lnTo>
                <a:lnTo>
                  <a:pt x="215" y="186"/>
                </a:lnTo>
                <a:lnTo>
                  <a:pt x="220" y="181"/>
                </a:lnTo>
                <a:lnTo>
                  <a:pt x="223" y="175"/>
                </a:lnTo>
                <a:lnTo>
                  <a:pt x="225" y="168"/>
                </a:lnTo>
                <a:lnTo>
                  <a:pt x="226" y="161"/>
                </a:lnTo>
                <a:lnTo>
                  <a:pt x="226" y="153"/>
                </a:lnTo>
                <a:lnTo>
                  <a:pt x="225" y="147"/>
                </a:lnTo>
                <a:lnTo>
                  <a:pt x="223" y="140"/>
                </a:lnTo>
                <a:lnTo>
                  <a:pt x="221" y="134"/>
                </a:lnTo>
                <a:lnTo>
                  <a:pt x="215" y="123"/>
                </a:lnTo>
                <a:lnTo>
                  <a:pt x="210" y="112"/>
                </a:lnTo>
                <a:lnTo>
                  <a:pt x="203" y="100"/>
                </a:lnTo>
                <a:lnTo>
                  <a:pt x="198" y="90"/>
                </a:lnTo>
                <a:lnTo>
                  <a:pt x="196" y="84"/>
                </a:lnTo>
                <a:lnTo>
                  <a:pt x="195" y="79"/>
                </a:lnTo>
                <a:lnTo>
                  <a:pt x="193" y="74"/>
                </a:lnTo>
                <a:lnTo>
                  <a:pt x="193" y="68"/>
                </a:lnTo>
                <a:lnTo>
                  <a:pt x="195" y="59"/>
                </a:lnTo>
                <a:lnTo>
                  <a:pt x="197" y="51"/>
                </a:lnTo>
                <a:lnTo>
                  <a:pt x="200" y="43"/>
                </a:lnTo>
                <a:lnTo>
                  <a:pt x="204" y="36"/>
                </a:lnTo>
                <a:lnTo>
                  <a:pt x="213" y="25"/>
                </a:lnTo>
                <a:lnTo>
                  <a:pt x="220" y="19"/>
                </a:lnTo>
                <a:lnTo>
                  <a:pt x="213" y="14"/>
                </a:lnTo>
                <a:lnTo>
                  <a:pt x="203" y="11"/>
                </a:lnTo>
                <a:lnTo>
                  <a:pt x="191" y="7"/>
                </a:lnTo>
                <a:lnTo>
                  <a:pt x="179" y="5"/>
                </a:lnTo>
                <a:lnTo>
                  <a:pt x="154" y="2"/>
                </a:lnTo>
                <a:lnTo>
                  <a:pt x="133" y="0"/>
                </a:lnTo>
                <a:lnTo>
                  <a:pt x="20" y="6"/>
                </a:lnTo>
                <a:lnTo>
                  <a:pt x="20" y="19"/>
                </a:lnTo>
                <a:lnTo>
                  <a:pt x="18" y="31"/>
                </a:lnTo>
                <a:lnTo>
                  <a:pt x="14" y="42"/>
                </a:lnTo>
                <a:lnTo>
                  <a:pt x="10" y="54"/>
                </a:lnTo>
                <a:lnTo>
                  <a:pt x="7" y="66"/>
                </a:lnTo>
                <a:lnTo>
                  <a:pt x="3" y="79"/>
                </a:lnTo>
                <a:lnTo>
                  <a:pt x="1" y="93"/>
                </a:lnTo>
                <a:lnTo>
                  <a:pt x="0" y="111"/>
                </a:lnTo>
                <a:lnTo>
                  <a:pt x="1" y="121"/>
                </a:lnTo>
                <a:lnTo>
                  <a:pt x="3" y="130"/>
                </a:lnTo>
                <a:lnTo>
                  <a:pt x="6" y="138"/>
                </a:lnTo>
                <a:lnTo>
                  <a:pt x="10" y="146"/>
                </a:lnTo>
                <a:lnTo>
                  <a:pt x="19" y="159"/>
                </a:lnTo>
                <a:lnTo>
                  <a:pt x="30" y="173"/>
                </a:lnTo>
                <a:lnTo>
                  <a:pt x="41" y="185"/>
                </a:lnTo>
                <a:lnTo>
                  <a:pt x="51" y="199"/>
                </a:lnTo>
                <a:lnTo>
                  <a:pt x="55" y="207"/>
                </a:lnTo>
                <a:lnTo>
                  <a:pt x="57" y="216"/>
                </a:lnTo>
                <a:lnTo>
                  <a:pt x="59" y="225"/>
                </a:lnTo>
                <a:lnTo>
                  <a:pt x="61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0" name="Freeform 542"/>
          <p:cNvSpPr>
            <a:spLocks/>
          </p:cNvSpPr>
          <p:nvPr>
            <p:custDataLst>
              <p:tags r:id="rId373"/>
            </p:custDataLst>
          </p:nvPr>
        </p:nvSpPr>
        <p:spPr bwMode="auto">
          <a:xfrm>
            <a:off x="8040688" y="2917825"/>
            <a:ext cx="207962" cy="458788"/>
          </a:xfrm>
          <a:custGeom>
            <a:avLst/>
            <a:gdLst/>
            <a:ahLst/>
            <a:cxnLst>
              <a:cxn ang="0">
                <a:pos x="287" y="109"/>
              </a:cxn>
              <a:cxn ang="0">
                <a:pos x="250" y="138"/>
              </a:cxn>
              <a:cxn ang="0">
                <a:pos x="199" y="197"/>
              </a:cxn>
              <a:cxn ang="0">
                <a:pos x="198" y="213"/>
              </a:cxn>
              <a:cxn ang="0">
                <a:pos x="206" y="239"/>
              </a:cxn>
              <a:cxn ang="0">
                <a:pos x="221" y="265"/>
              </a:cxn>
              <a:cxn ang="0">
                <a:pos x="240" y="288"/>
              </a:cxn>
              <a:cxn ang="0">
                <a:pos x="259" y="301"/>
              </a:cxn>
              <a:cxn ang="0">
                <a:pos x="279" y="329"/>
              </a:cxn>
              <a:cxn ang="0">
                <a:pos x="295" y="361"/>
              </a:cxn>
              <a:cxn ang="0">
                <a:pos x="305" y="369"/>
              </a:cxn>
              <a:cxn ang="0">
                <a:pos x="438" y="499"/>
              </a:cxn>
              <a:cxn ang="0">
                <a:pos x="471" y="589"/>
              </a:cxn>
              <a:cxn ang="0">
                <a:pos x="478" y="647"/>
              </a:cxn>
              <a:cxn ang="0">
                <a:pos x="476" y="687"/>
              </a:cxn>
              <a:cxn ang="0">
                <a:pos x="478" y="708"/>
              </a:cxn>
              <a:cxn ang="0">
                <a:pos x="447" y="718"/>
              </a:cxn>
              <a:cxn ang="0">
                <a:pos x="420" y="733"/>
              </a:cxn>
              <a:cxn ang="0">
                <a:pos x="391" y="756"/>
              </a:cxn>
              <a:cxn ang="0">
                <a:pos x="365" y="789"/>
              </a:cxn>
              <a:cxn ang="0">
                <a:pos x="348" y="785"/>
              </a:cxn>
              <a:cxn ang="0">
                <a:pos x="319" y="789"/>
              </a:cxn>
              <a:cxn ang="0">
                <a:pos x="313" y="804"/>
              </a:cxn>
              <a:cxn ang="0">
                <a:pos x="289" y="838"/>
              </a:cxn>
              <a:cxn ang="0">
                <a:pos x="256" y="868"/>
              </a:cxn>
              <a:cxn ang="0">
                <a:pos x="239" y="875"/>
              </a:cxn>
              <a:cxn ang="0">
                <a:pos x="232" y="868"/>
              </a:cxn>
              <a:cxn ang="0">
                <a:pos x="225" y="844"/>
              </a:cxn>
              <a:cxn ang="0">
                <a:pos x="231" y="800"/>
              </a:cxn>
              <a:cxn ang="0">
                <a:pos x="253" y="775"/>
              </a:cxn>
              <a:cxn ang="0">
                <a:pos x="277" y="760"/>
              </a:cxn>
              <a:cxn ang="0">
                <a:pos x="295" y="753"/>
              </a:cxn>
              <a:cxn ang="0">
                <a:pos x="305" y="743"/>
              </a:cxn>
              <a:cxn ang="0">
                <a:pos x="314" y="714"/>
              </a:cxn>
              <a:cxn ang="0">
                <a:pos x="330" y="686"/>
              </a:cxn>
              <a:cxn ang="0">
                <a:pos x="365" y="643"/>
              </a:cxn>
              <a:cxn ang="0">
                <a:pos x="371" y="536"/>
              </a:cxn>
              <a:cxn ang="0">
                <a:pos x="364" y="475"/>
              </a:cxn>
              <a:cxn ang="0">
                <a:pos x="341" y="427"/>
              </a:cxn>
              <a:cxn ang="0">
                <a:pos x="297" y="377"/>
              </a:cxn>
              <a:cxn ang="0">
                <a:pos x="219" y="308"/>
              </a:cxn>
              <a:cxn ang="0">
                <a:pos x="161" y="255"/>
              </a:cxn>
              <a:cxn ang="0">
                <a:pos x="108" y="198"/>
              </a:cxn>
              <a:cxn ang="0">
                <a:pos x="72" y="146"/>
              </a:cxn>
              <a:cxn ang="0">
                <a:pos x="42" y="104"/>
              </a:cxn>
              <a:cxn ang="0">
                <a:pos x="46" y="41"/>
              </a:cxn>
              <a:cxn ang="0">
                <a:pos x="129" y="19"/>
              </a:cxn>
              <a:cxn ang="0">
                <a:pos x="148" y="5"/>
              </a:cxn>
              <a:cxn ang="0">
                <a:pos x="175" y="16"/>
              </a:cxn>
              <a:cxn ang="0">
                <a:pos x="221" y="35"/>
              </a:cxn>
              <a:cxn ang="0">
                <a:pos x="269" y="67"/>
              </a:cxn>
            </a:cxnLst>
            <a:rect l="0" t="0" r="r" b="b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91" name="Freeform 543"/>
          <p:cNvSpPr>
            <a:spLocks/>
          </p:cNvSpPr>
          <p:nvPr>
            <p:custDataLst>
              <p:tags r:id="rId374"/>
            </p:custDataLst>
          </p:nvPr>
        </p:nvSpPr>
        <p:spPr bwMode="auto">
          <a:xfrm>
            <a:off x="8128000" y="3603625"/>
            <a:ext cx="25400" cy="57150"/>
          </a:xfrm>
          <a:custGeom>
            <a:avLst/>
            <a:gdLst/>
            <a:ahLst/>
            <a:cxnLst>
              <a:cxn ang="0">
                <a:pos x="59" y="6"/>
              </a:cxn>
              <a:cxn ang="0">
                <a:pos x="57" y="11"/>
              </a:cxn>
              <a:cxn ang="0">
                <a:pos x="53" y="15"/>
              </a:cxn>
              <a:cxn ang="0">
                <a:pos x="49" y="19"/>
              </a:cxn>
              <a:cxn ang="0">
                <a:pos x="45" y="24"/>
              </a:cxn>
              <a:cxn ang="0">
                <a:pos x="40" y="27"/>
              </a:cxn>
              <a:cxn ang="0">
                <a:pos x="36" y="29"/>
              </a:cxn>
              <a:cxn ang="0">
                <a:pos x="30" y="31"/>
              </a:cxn>
              <a:cxn ang="0">
                <a:pos x="26" y="31"/>
              </a:cxn>
              <a:cxn ang="0">
                <a:pos x="21" y="31"/>
              </a:cxn>
              <a:cxn ang="0">
                <a:pos x="17" y="30"/>
              </a:cxn>
              <a:cxn ang="0">
                <a:pos x="14" y="29"/>
              </a:cxn>
              <a:cxn ang="0">
                <a:pos x="11" y="27"/>
              </a:cxn>
              <a:cxn ang="0">
                <a:pos x="4" y="20"/>
              </a:cxn>
              <a:cxn ang="0">
                <a:pos x="0" y="12"/>
              </a:cxn>
              <a:cxn ang="0">
                <a:pos x="1" y="9"/>
              </a:cxn>
              <a:cxn ang="0">
                <a:pos x="3" y="6"/>
              </a:cxn>
              <a:cxn ang="0">
                <a:pos x="5" y="4"/>
              </a:cxn>
              <a:cxn ang="0">
                <a:pos x="8" y="3"/>
              </a:cxn>
              <a:cxn ang="0">
                <a:pos x="16" y="1"/>
              </a:cxn>
              <a:cxn ang="0">
                <a:pos x="24" y="0"/>
              </a:cxn>
              <a:cxn ang="0">
                <a:pos x="34" y="0"/>
              </a:cxn>
              <a:cxn ang="0">
                <a:pos x="42" y="2"/>
              </a:cxn>
              <a:cxn ang="0">
                <a:pos x="51" y="4"/>
              </a:cxn>
              <a:cxn ang="0">
                <a:pos x="59" y="6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92" name="Freeform 544"/>
          <p:cNvSpPr>
            <a:spLocks/>
          </p:cNvSpPr>
          <p:nvPr>
            <p:custDataLst>
              <p:tags r:id="rId375"/>
            </p:custDataLst>
          </p:nvPr>
        </p:nvSpPr>
        <p:spPr bwMode="auto">
          <a:xfrm>
            <a:off x="6819901" y="2862263"/>
            <a:ext cx="174625" cy="271462"/>
          </a:xfrm>
          <a:custGeom>
            <a:avLst/>
            <a:gdLst/>
            <a:ahLst/>
            <a:cxnLst>
              <a:cxn ang="0">
                <a:pos x="200" y="8"/>
              </a:cxn>
              <a:cxn ang="0">
                <a:pos x="202" y="22"/>
              </a:cxn>
              <a:cxn ang="0">
                <a:pos x="208" y="36"/>
              </a:cxn>
              <a:cxn ang="0">
                <a:pos x="214" y="49"/>
              </a:cxn>
              <a:cxn ang="0">
                <a:pos x="224" y="63"/>
              </a:cxn>
              <a:cxn ang="0">
                <a:pos x="235" y="75"/>
              </a:cxn>
              <a:cxn ang="0">
                <a:pos x="249" y="86"/>
              </a:cxn>
              <a:cxn ang="0">
                <a:pos x="264" y="95"/>
              </a:cxn>
              <a:cxn ang="0">
                <a:pos x="316" y="106"/>
              </a:cxn>
              <a:cxn ang="0">
                <a:pos x="365" y="119"/>
              </a:cxn>
              <a:cxn ang="0">
                <a:pos x="380" y="127"/>
              </a:cxn>
              <a:cxn ang="0">
                <a:pos x="392" y="137"/>
              </a:cxn>
              <a:cxn ang="0">
                <a:pos x="398" y="151"/>
              </a:cxn>
              <a:cxn ang="0">
                <a:pos x="398" y="174"/>
              </a:cxn>
              <a:cxn ang="0">
                <a:pos x="390" y="200"/>
              </a:cxn>
              <a:cxn ang="0">
                <a:pos x="369" y="239"/>
              </a:cxn>
              <a:cxn ang="0">
                <a:pos x="344" y="276"/>
              </a:cxn>
              <a:cxn ang="0">
                <a:pos x="328" y="303"/>
              </a:cxn>
              <a:cxn ang="0">
                <a:pos x="314" y="330"/>
              </a:cxn>
              <a:cxn ang="0">
                <a:pos x="307" y="360"/>
              </a:cxn>
              <a:cxn ang="0">
                <a:pos x="297" y="377"/>
              </a:cxn>
              <a:cxn ang="0">
                <a:pos x="268" y="387"/>
              </a:cxn>
              <a:cxn ang="0">
                <a:pos x="246" y="399"/>
              </a:cxn>
              <a:cxn ang="0">
                <a:pos x="235" y="408"/>
              </a:cxn>
              <a:cxn ang="0">
                <a:pos x="227" y="417"/>
              </a:cxn>
              <a:cxn ang="0">
                <a:pos x="224" y="427"/>
              </a:cxn>
              <a:cxn ang="0">
                <a:pos x="213" y="438"/>
              </a:cxn>
              <a:cxn ang="0">
                <a:pos x="188" y="450"/>
              </a:cxn>
              <a:cxn ang="0">
                <a:pos x="173" y="456"/>
              </a:cxn>
              <a:cxn ang="0">
                <a:pos x="166" y="467"/>
              </a:cxn>
              <a:cxn ang="0">
                <a:pos x="158" y="481"/>
              </a:cxn>
              <a:cxn ang="0">
                <a:pos x="146" y="490"/>
              </a:cxn>
              <a:cxn ang="0">
                <a:pos x="131" y="494"/>
              </a:cxn>
              <a:cxn ang="0">
                <a:pos x="102" y="498"/>
              </a:cxn>
              <a:cxn ang="0">
                <a:pos x="73" y="504"/>
              </a:cxn>
              <a:cxn ang="0">
                <a:pos x="55" y="512"/>
              </a:cxn>
              <a:cxn ang="0">
                <a:pos x="46" y="514"/>
              </a:cxn>
              <a:cxn ang="0">
                <a:pos x="43" y="506"/>
              </a:cxn>
              <a:cxn ang="0">
                <a:pos x="38" y="497"/>
              </a:cxn>
              <a:cxn ang="0">
                <a:pos x="34" y="487"/>
              </a:cxn>
              <a:cxn ang="0">
                <a:pos x="33" y="468"/>
              </a:cxn>
              <a:cxn ang="0">
                <a:pos x="29" y="445"/>
              </a:cxn>
              <a:cxn ang="0">
                <a:pos x="17" y="418"/>
              </a:cxn>
              <a:cxn ang="0">
                <a:pos x="0" y="358"/>
              </a:cxn>
              <a:cxn ang="0">
                <a:pos x="194" y="185"/>
              </a:cxn>
              <a:cxn ang="0">
                <a:pos x="200" y="0"/>
              </a:cxn>
            </a:cxnLst>
            <a:rect l="0" t="0" r="r" b="b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3" name="Freeform 545"/>
          <p:cNvSpPr>
            <a:spLocks/>
          </p:cNvSpPr>
          <p:nvPr>
            <p:custDataLst>
              <p:tags r:id="rId376"/>
            </p:custDataLst>
          </p:nvPr>
        </p:nvSpPr>
        <p:spPr bwMode="auto">
          <a:xfrm>
            <a:off x="5546725" y="2916238"/>
            <a:ext cx="376238" cy="385762"/>
          </a:xfrm>
          <a:custGeom>
            <a:avLst/>
            <a:gdLst/>
            <a:ahLst/>
            <a:cxnLst>
              <a:cxn ang="0">
                <a:pos x="231" y="270"/>
              </a:cxn>
              <a:cxn ang="0">
                <a:pos x="245" y="264"/>
              </a:cxn>
              <a:cxn ang="0">
                <a:pos x="272" y="272"/>
              </a:cxn>
              <a:cxn ang="0">
                <a:pos x="654" y="1"/>
              </a:cxn>
              <a:cxn ang="0">
                <a:pos x="679" y="6"/>
              </a:cxn>
              <a:cxn ang="0">
                <a:pos x="711" y="21"/>
              </a:cxn>
              <a:cxn ang="0">
                <a:pos x="730" y="35"/>
              </a:cxn>
              <a:cxn ang="0">
                <a:pos x="760" y="57"/>
              </a:cxn>
              <a:cxn ang="0">
                <a:pos x="791" y="59"/>
              </a:cxn>
              <a:cxn ang="0">
                <a:pos x="831" y="43"/>
              </a:cxn>
              <a:cxn ang="0">
                <a:pos x="854" y="166"/>
              </a:cxn>
              <a:cxn ang="0">
                <a:pos x="866" y="205"/>
              </a:cxn>
              <a:cxn ang="0">
                <a:pos x="850" y="301"/>
              </a:cxn>
              <a:cxn ang="0">
                <a:pos x="848" y="376"/>
              </a:cxn>
              <a:cxn ang="0">
                <a:pos x="834" y="421"/>
              </a:cxn>
              <a:cxn ang="0">
                <a:pos x="802" y="467"/>
              </a:cxn>
              <a:cxn ang="0">
                <a:pos x="777" y="499"/>
              </a:cxn>
              <a:cxn ang="0">
                <a:pos x="758" y="567"/>
              </a:cxn>
              <a:cxn ang="0">
                <a:pos x="711" y="629"/>
              </a:cxn>
              <a:cxn ang="0">
                <a:pos x="680" y="646"/>
              </a:cxn>
              <a:cxn ang="0">
                <a:pos x="644" y="638"/>
              </a:cxn>
              <a:cxn ang="0">
                <a:pos x="611" y="625"/>
              </a:cxn>
              <a:cxn ang="0">
                <a:pos x="566" y="633"/>
              </a:cxn>
              <a:cxn ang="0">
                <a:pos x="530" y="659"/>
              </a:cxn>
              <a:cxn ang="0">
                <a:pos x="511" y="680"/>
              </a:cxn>
              <a:cxn ang="0">
                <a:pos x="491" y="684"/>
              </a:cxn>
              <a:cxn ang="0">
                <a:pos x="470" y="668"/>
              </a:cxn>
              <a:cxn ang="0">
                <a:pos x="446" y="639"/>
              </a:cxn>
              <a:cxn ang="0">
                <a:pos x="421" y="635"/>
              </a:cxn>
              <a:cxn ang="0">
                <a:pos x="405" y="647"/>
              </a:cxn>
              <a:cxn ang="0">
                <a:pos x="384" y="652"/>
              </a:cxn>
              <a:cxn ang="0">
                <a:pos x="350" y="638"/>
              </a:cxn>
              <a:cxn ang="0">
                <a:pos x="306" y="608"/>
              </a:cxn>
              <a:cxn ang="0">
                <a:pos x="271" y="604"/>
              </a:cxn>
              <a:cxn ang="0">
                <a:pos x="237" y="620"/>
              </a:cxn>
              <a:cxn ang="0">
                <a:pos x="209" y="653"/>
              </a:cxn>
              <a:cxn ang="0">
                <a:pos x="190" y="692"/>
              </a:cxn>
              <a:cxn ang="0">
                <a:pos x="178" y="719"/>
              </a:cxn>
              <a:cxn ang="0">
                <a:pos x="149" y="702"/>
              </a:cxn>
              <a:cxn ang="0">
                <a:pos x="100" y="740"/>
              </a:cxn>
              <a:cxn ang="0">
                <a:pos x="66" y="699"/>
              </a:cxn>
              <a:cxn ang="0">
                <a:pos x="64" y="644"/>
              </a:cxn>
              <a:cxn ang="0">
                <a:pos x="50" y="613"/>
              </a:cxn>
              <a:cxn ang="0">
                <a:pos x="20" y="587"/>
              </a:cxn>
              <a:cxn ang="0">
                <a:pos x="5" y="558"/>
              </a:cxn>
              <a:cxn ang="0">
                <a:pos x="53" y="530"/>
              </a:cxn>
              <a:cxn ang="0">
                <a:pos x="76" y="518"/>
              </a:cxn>
              <a:cxn ang="0">
                <a:pos x="139" y="510"/>
              </a:cxn>
              <a:cxn ang="0">
                <a:pos x="182" y="500"/>
              </a:cxn>
              <a:cxn ang="0">
                <a:pos x="201" y="475"/>
              </a:cxn>
              <a:cxn ang="0">
                <a:pos x="219" y="424"/>
              </a:cxn>
              <a:cxn ang="0">
                <a:pos x="224" y="367"/>
              </a:cxn>
              <a:cxn ang="0">
                <a:pos x="219" y="320"/>
              </a:cxn>
            </a:cxnLst>
            <a:rect l="0" t="0" r="r" b="b"/>
            <a:pathLst>
              <a:path w="866" h="740">
                <a:moveTo>
                  <a:pt x="219" y="283"/>
                </a:moveTo>
                <a:lnTo>
                  <a:pt x="223" y="278"/>
                </a:lnTo>
                <a:lnTo>
                  <a:pt x="227" y="273"/>
                </a:lnTo>
                <a:lnTo>
                  <a:pt x="231" y="270"/>
                </a:lnTo>
                <a:lnTo>
                  <a:pt x="234" y="267"/>
                </a:lnTo>
                <a:lnTo>
                  <a:pt x="238" y="266"/>
                </a:lnTo>
                <a:lnTo>
                  <a:pt x="242" y="264"/>
                </a:lnTo>
                <a:lnTo>
                  <a:pt x="245" y="264"/>
                </a:lnTo>
                <a:lnTo>
                  <a:pt x="250" y="264"/>
                </a:lnTo>
                <a:lnTo>
                  <a:pt x="256" y="265"/>
                </a:lnTo>
                <a:lnTo>
                  <a:pt x="264" y="268"/>
                </a:lnTo>
                <a:lnTo>
                  <a:pt x="272" y="272"/>
                </a:lnTo>
                <a:lnTo>
                  <a:pt x="279" y="277"/>
                </a:lnTo>
                <a:lnTo>
                  <a:pt x="645" y="6"/>
                </a:lnTo>
                <a:lnTo>
                  <a:pt x="649" y="3"/>
                </a:lnTo>
                <a:lnTo>
                  <a:pt x="654" y="1"/>
                </a:ln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9" y="6"/>
                </a:lnTo>
                <a:lnTo>
                  <a:pt x="689" y="11"/>
                </a:lnTo>
                <a:lnTo>
                  <a:pt x="699" y="17"/>
                </a:lnTo>
                <a:lnTo>
                  <a:pt x="704" y="19"/>
                </a:lnTo>
                <a:lnTo>
                  <a:pt x="711" y="21"/>
                </a:lnTo>
                <a:lnTo>
                  <a:pt x="717" y="23"/>
                </a:lnTo>
                <a:lnTo>
                  <a:pt x="724" y="25"/>
                </a:lnTo>
                <a:lnTo>
                  <a:pt x="726" y="30"/>
                </a:lnTo>
                <a:lnTo>
                  <a:pt x="730" y="35"/>
                </a:lnTo>
                <a:lnTo>
                  <a:pt x="736" y="42"/>
                </a:lnTo>
                <a:lnTo>
                  <a:pt x="744" y="47"/>
                </a:lnTo>
                <a:lnTo>
                  <a:pt x="752" y="53"/>
                </a:lnTo>
                <a:lnTo>
                  <a:pt x="760" y="57"/>
                </a:lnTo>
                <a:lnTo>
                  <a:pt x="769" y="60"/>
                </a:lnTo>
                <a:lnTo>
                  <a:pt x="778" y="61"/>
                </a:lnTo>
                <a:lnTo>
                  <a:pt x="784" y="60"/>
                </a:lnTo>
                <a:lnTo>
                  <a:pt x="791" y="59"/>
                </a:lnTo>
                <a:lnTo>
                  <a:pt x="798" y="57"/>
                </a:lnTo>
                <a:lnTo>
                  <a:pt x="804" y="54"/>
                </a:lnTo>
                <a:lnTo>
                  <a:pt x="816" y="48"/>
                </a:lnTo>
                <a:lnTo>
                  <a:pt x="831" y="43"/>
                </a:lnTo>
                <a:lnTo>
                  <a:pt x="824" y="122"/>
                </a:lnTo>
                <a:lnTo>
                  <a:pt x="836" y="140"/>
                </a:lnTo>
                <a:lnTo>
                  <a:pt x="846" y="154"/>
                </a:lnTo>
                <a:lnTo>
                  <a:pt x="854" y="166"/>
                </a:lnTo>
                <a:lnTo>
                  <a:pt x="859" y="177"/>
                </a:lnTo>
                <a:lnTo>
                  <a:pt x="862" y="188"/>
                </a:lnTo>
                <a:lnTo>
                  <a:pt x="865" y="197"/>
                </a:lnTo>
                <a:lnTo>
                  <a:pt x="866" y="205"/>
                </a:lnTo>
                <a:lnTo>
                  <a:pt x="865" y="211"/>
                </a:lnTo>
                <a:lnTo>
                  <a:pt x="857" y="234"/>
                </a:lnTo>
                <a:lnTo>
                  <a:pt x="850" y="259"/>
                </a:lnTo>
                <a:lnTo>
                  <a:pt x="850" y="301"/>
                </a:lnTo>
                <a:lnTo>
                  <a:pt x="850" y="334"/>
                </a:lnTo>
                <a:lnTo>
                  <a:pt x="850" y="350"/>
                </a:lnTo>
                <a:lnTo>
                  <a:pt x="849" y="364"/>
                </a:lnTo>
                <a:lnTo>
                  <a:pt x="848" y="376"/>
                </a:lnTo>
                <a:lnTo>
                  <a:pt x="846" y="388"/>
                </a:lnTo>
                <a:lnTo>
                  <a:pt x="843" y="399"/>
                </a:lnTo>
                <a:lnTo>
                  <a:pt x="839" y="411"/>
                </a:lnTo>
                <a:lnTo>
                  <a:pt x="834" y="421"/>
                </a:lnTo>
                <a:lnTo>
                  <a:pt x="828" y="432"/>
                </a:lnTo>
                <a:lnTo>
                  <a:pt x="821" y="443"/>
                </a:lnTo>
                <a:lnTo>
                  <a:pt x="813" y="454"/>
                </a:lnTo>
                <a:lnTo>
                  <a:pt x="802" y="467"/>
                </a:lnTo>
                <a:lnTo>
                  <a:pt x="791" y="480"/>
                </a:lnTo>
                <a:lnTo>
                  <a:pt x="786" y="486"/>
                </a:lnTo>
                <a:lnTo>
                  <a:pt x="781" y="493"/>
                </a:lnTo>
                <a:lnTo>
                  <a:pt x="777" y="499"/>
                </a:lnTo>
                <a:lnTo>
                  <a:pt x="773" y="506"/>
                </a:lnTo>
                <a:lnTo>
                  <a:pt x="768" y="522"/>
                </a:lnTo>
                <a:lnTo>
                  <a:pt x="764" y="537"/>
                </a:lnTo>
                <a:lnTo>
                  <a:pt x="758" y="567"/>
                </a:lnTo>
                <a:lnTo>
                  <a:pt x="755" y="593"/>
                </a:lnTo>
                <a:lnTo>
                  <a:pt x="731" y="585"/>
                </a:lnTo>
                <a:lnTo>
                  <a:pt x="698" y="591"/>
                </a:lnTo>
                <a:lnTo>
                  <a:pt x="711" y="629"/>
                </a:lnTo>
                <a:lnTo>
                  <a:pt x="719" y="636"/>
                </a:lnTo>
                <a:lnTo>
                  <a:pt x="704" y="641"/>
                </a:lnTo>
                <a:lnTo>
                  <a:pt x="692" y="645"/>
                </a:lnTo>
                <a:lnTo>
                  <a:pt x="680" y="646"/>
                </a:lnTo>
                <a:lnTo>
                  <a:pt x="670" y="646"/>
                </a:lnTo>
                <a:lnTo>
                  <a:pt x="661" y="644"/>
                </a:lnTo>
                <a:lnTo>
                  <a:pt x="653" y="641"/>
                </a:lnTo>
                <a:lnTo>
                  <a:pt x="644" y="638"/>
                </a:lnTo>
                <a:lnTo>
                  <a:pt x="636" y="634"/>
                </a:lnTo>
                <a:lnTo>
                  <a:pt x="629" y="631"/>
                </a:lnTo>
                <a:lnTo>
                  <a:pt x="620" y="628"/>
                </a:lnTo>
                <a:lnTo>
                  <a:pt x="611" y="625"/>
                </a:lnTo>
                <a:lnTo>
                  <a:pt x="601" y="624"/>
                </a:lnTo>
                <a:lnTo>
                  <a:pt x="591" y="625"/>
                </a:lnTo>
                <a:lnTo>
                  <a:pt x="579" y="628"/>
                </a:lnTo>
                <a:lnTo>
                  <a:pt x="566" y="633"/>
                </a:lnTo>
                <a:lnTo>
                  <a:pt x="552" y="641"/>
                </a:lnTo>
                <a:lnTo>
                  <a:pt x="543" y="646"/>
                </a:lnTo>
                <a:lnTo>
                  <a:pt x="536" y="652"/>
                </a:lnTo>
                <a:lnTo>
                  <a:pt x="530" y="659"/>
                </a:lnTo>
                <a:lnTo>
                  <a:pt x="525" y="666"/>
                </a:lnTo>
                <a:lnTo>
                  <a:pt x="520" y="673"/>
                </a:lnTo>
                <a:lnTo>
                  <a:pt x="514" y="678"/>
                </a:lnTo>
                <a:lnTo>
                  <a:pt x="511" y="680"/>
                </a:lnTo>
                <a:lnTo>
                  <a:pt x="508" y="683"/>
                </a:lnTo>
                <a:lnTo>
                  <a:pt x="503" y="684"/>
                </a:lnTo>
                <a:lnTo>
                  <a:pt x="499" y="684"/>
                </a:lnTo>
                <a:lnTo>
                  <a:pt x="491" y="684"/>
                </a:lnTo>
                <a:lnTo>
                  <a:pt x="486" y="682"/>
                </a:lnTo>
                <a:lnTo>
                  <a:pt x="481" y="679"/>
                </a:lnTo>
                <a:lnTo>
                  <a:pt x="477" y="676"/>
                </a:lnTo>
                <a:lnTo>
                  <a:pt x="470" y="668"/>
                </a:lnTo>
                <a:lnTo>
                  <a:pt x="465" y="659"/>
                </a:lnTo>
                <a:lnTo>
                  <a:pt x="458" y="650"/>
                </a:lnTo>
                <a:lnTo>
                  <a:pt x="451" y="642"/>
                </a:lnTo>
                <a:lnTo>
                  <a:pt x="446" y="639"/>
                </a:lnTo>
                <a:lnTo>
                  <a:pt x="441" y="637"/>
                </a:lnTo>
                <a:lnTo>
                  <a:pt x="433" y="635"/>
                </a:lnTo>
                <a:lnTo>
                  <a:pt x="425" y="635"/>
                </a:lnTo>
                <a:lnTo>
                  <a:pt x="421" y="635"/>
                </a:lnTo>
                <a:lnTo>
                  <a:pt x="417" y="638"/>
                </a:lnTo>
                <a:lnTo>
                  <a:pt x="412" y="640"/>
                </a:lnTo>
                <a:lnTo>
                  <a:pt x="409" y="644"/>
                </a:lnTo>
                <a:lnTo>
                  <a:pt x="405" y="647"/>
                </a:lnTo>
                <a:lnTo>
                  <a:pt x="401" y="650"/>
                </a:lnTo>
                <a:lnTo>
                  <a:pt x="397" y="652"/>
                </a:lnTo>
                <a:lnTo>
                  <a:pt x="392" y="653"/>
                </a:lnTo>
                <a:lnTo>
                  <a:pt x="384" y="652"/>
                </a:lnTo>
                <a:lnTo>
                  <a:pt x="376" y="651"/>
                </a:lnTo>
                <a:lnTo>
                  <a:pt x="369" y="648"/>
                </a:lnTo>
                <a:lnTo>
                  <a:pt x="363" y="645"/>
                </a:lnTo>
                <a:lnTo>
                  <a:pt x="350" y="638"/>
                </a:lnTo>
                <a:lnTo>
                  <a:pt x="339" y="629"/>
                </a:lnTo>
                <a:lnTo>
                  <a:pt x="327" y="619"/>
                </a:lnTo>
                <a:lnTo>
                  <a:pt x="312" y="611"/>
                </a:lnTo>
                <a:lnTo>
                  <a:pt x="306" y="608"/>
                </a:lnTo>
                <a:lnTo>
                  <a:pt x="297" y="606"/>
                </a:lnTo>
                <a:lnTo>
                  <a:pt x="289" y="604"/>
                </a:lnTo>
                <a:lnTo>
                  <a:pt x="279" y="603"/>
                </a:lnTo>
                <a:lnTo>
                  <a:pt x="271" y="604"/>
                </a:lnTo>
                <a:lnTo>
                  <a:pt x="262" y="606"/>
                </a:lnTo>
                <a:lnTo>
                  <a:pt x="253" y="610"/>
                </a:lnTo>
                <a:lnTo>
                  <a:pt x="245" y="615"/>
                </a:lnTo>
                <a:lnTo>
                  <a:pt x="237" y="620"/>
                </a:lnTo>
                <a:lnTo>
                  <a:pt x="229" y="628"/>
                </a:lnTo>
                <a:lnTo>
                  <a:pt x="222" y="636"/>
                </a:lnTo>
                <a:lnTo>
                  <a:pt x="216" y="644"/>
                </a:lnTo>
                <a:lnTo>
                  <a:pt x="209" y="653"/>
                </a:lnTo>
                <a:lnTo>
                  <a:pt x="204" y="662"/>
                </a:lnTo>
                <a:lnTo>
                  <a:pt x="198" y="671"/>
                </a:lnTo>
                <a:lnTo>
                  <a:pt x="194" y="682"/>
                </a:lnTo>
                <a:lnTo>
                  <a:pt x="190" y="692"/>
                </a:lnTo>
                <a:lnTo>
                  <a:pt x="188" y="702"/>
                </a:lnTo>
                <a:lnTo>
                  <a:pt x="187" y="711"/>
                </a:lnTo>
                <a:lnTo>
                  <a:pt x="186" y="720"/>
                </a:lnTo>
                <a:lnTo>
                  <a:pt x="178" y="719"/>
                </a:lnTo>
                <a:lnTo>
                  <a:pt x="172" y="717"/>
                </a:lnTo>
                <a:lnTo>
                  <a:pt x="164" y="712"/>
                </a:lnTo>
                <a:lnTo>
                  <a:pt x="156" y="708"/>
                </a:lnTo>
                <a:lnTo>
                  <a:pt x="149" y="702"/>
                </a:lnTo>
                <a:lnTo>
                  <a:pt x="141" y="697"/>
                </a:lnTo>
                <a:lnTo>
                  <a:pt x="134" y="693"/>
                </a:lnTo>
                <a:lnTo>
                  <a:pt x="127" y="690"/>
                </a:lnTo>
                <a:lnTo>
                  <a:pt x="100" y="740"/>
                </a:lnTo>
                <a:lnTo>
                  <a:pt x="73" y="740"/>
                </a:lnTo>
                <a:lnTo>
                  <a:pt x="70" y="725"/>
                </a:lnTo>
                <a:lnTo>
                  <a:pt x="67" y="712"/>
                </a:lnTo>
                <a:lnTo>
                  <a:pt x="66" y="699"/>
                </a:lnTo>
                <a:lnTo>
                  <a:pt x="66" y="686"/>
                </a:lnTo>
                <a:lnTo>
                  <a:pt x="66" y="672"/>
                </a:lnTo>
                <a:lnTo>
                  <a:pt x="66" y="658"/>
                </a:lnTo>
                <a:lnTo>
                  <a:pt x="64" y="644"/>
                </a:lnTo>
                <a:lnTo>
                  <a:pt x="60" y="629"/>
                </a:lnTo>
                <a:lnTo>
                  <a:pt x="58" y="622"/>
                </a:lnTo>
                <a:lnTo>
                  <a:pt x="53" y="618"/>
                </a:lnTo>
                <a:lnTo>
                  <a:pt x="50" y="613"/>
                </a:lnTo>
                <a:lnTo>
                  <a:pt x="46" y="609"/>
                </a:lnTo>
                <a:lnTo>
                  <a:pt x="36" y="601"/>
                </a:lnTo>
                <a:lnTo>
                  <a:pt x="25" y="592"/>
                </a:lnTo>
                <a:lnTo>
                  <a:pt x="20" y="587"/>
                </a:lnTo>
                <a:lnTo>
                  <a:pt x="16" y="581"/>
                </a:lnTo>
                <a:lnTo>
                  <a:pt x="11" y="575"/>
                </a:lnTo>
                <a:lnTo>
                  <a:pt x="8" y="566"/>
                </a:lnTo>
                <a:lnTo>
                  <a:pt x="5" y="558"/>
                </a:lnTo>
                <a:lnTo>
                  <a:pt x="3" y="548"/>
                </a:lnTo>
                <a:lnTo>
                  <a:pt x="0" y="537"/>
                </a:lnTo>
                <a:lnTo>
                  <a:pt x="0" y="524"/>
                </a:lnTo>
                <a:lnTo>
                  <a:pt x="53" y="530"/>
                </a:lnTo>
                <a:lnTo>
                  <a:pt x="59" y="526"/>
                </a:lnTo>
                <a:lnTo>
                  <a:pt x="64" y="522"/>
                </a:lnTo>
                <a:lnTo>
                  <a:pt x="71" y="520"/>
                </a:lnTo>
                <a:lnTo>
                  <a:pt x="76" y="518"/>
                </a:lnTo>
                <a:lnTo>
                  <a:pt x="91" y="514"/>
                </a:lnTo>
                <a:lnTo>
                  <a:pt x="106" y="512"/>
                </a:lnTo>
                <a:lnTo>
                  <a:pt x="121" y="511"/>
                </a:lnTo>
                <a:lnTo>
                  <a:pt x="139" y="510"/>
                </a:lnTo>
                <a:lnTo>
                  <a:pt x="155" y="508"/>
                </a:lnTo>
                <a:lnTo>
                  <a:pt x="173" y="505"/>
                </a:lnTo>
                <a:lnTo>
                  <a:pt x="177" y="503"/>
                </a:lnTo>
                <a:lnTo>
                  <a:pt x="182" y="500"/>
                </a:lnTo>
                <a:lnTo>
                  <a:pt x="185" y="497"/>
                </a:lnTo>
                <a:lnTo>
                  <a:pt x="189" y="494"/>
                </a:lnTo>
                <a:lnTo>
                  <a:pt x="196" y="485"/>
                </a:lnTo>
                <a:lnTo>
                  <a:pt x="201" y="475"/>
                </a:lnTo>
                <a:lnTo>
                  <a:pt x="207" y="464"/>
                </a:lnTo>
                <a:lnTo>
                  <a:pt x="211" y="451"/>
                </a:lnTo>
                <a:lnTo>
                  <a:pt x="216" y="438"/>
                </a:lnTo>
                <a:lnTo>
                  <a:pt x="219" y="424"/>
                </a:lnTo>
                <a:lnTo>
                  <a:pt x="221" y="410"/>
                </a:lnTo>
                <a:lnTo>
                  <a:pt x="223" y="395"/>
                </a:lnTo>
                <a:lnTo>
                  <a:pt x="224" y="381"/>
                </a:lnTo>
                <a:lnTo>
                  <a:pt x="224" y="367"/>
                </a:lnTo>
                <a:lnTo>
                  <a:pt x="224" y="354"/>
                </a:lnTo>
                <a:lnTo>
                  <a:pt x="223" y="341"/>
                </a:lnTo>
                <a:lnTo>
                  <a:pt x="221" y="330"/>
                </a:lnTo>
                <a:lnTo>
                  <a:pt x="219" y="320"/>
                </a:lnTo>
                <a:lnTo>
                  <a:pt x="219" y="28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94" name="Freeform 546"/>
          <p:cNvSpPr>
            <a:spLocks/>
          </p:cNvSpPr>
          <p:nvPr>
            <p:custDataLst>
              <p:tags r:id="rId377"/>
            </p:custDataLst>
          </p:nvPr>
        </p:nvSpPr>
        <p:spPr bwMode="auto">
          <a:xfrm>
            <a:off x="5216525" y="2533650"/>
            <a:ext cx="300038" cy="260350"/>
          </a:xfrm>
          <a:custGeom>
            <a:avLst/>
            <a:gdLst/>
            <a:ahLst/>
            <a:cxnLst>
              <a:cxn ang="0">
                <a:pos x="648" y="53"/>
              </a:cxn>
              <a:cxn ang="0">
                <a:pos x="657" y="161"/>
              </a:cxn>
              <a:cxn ang="0">
                <a:pos x="661" y="167"/>
              </a:cxn>
              <a:cxn ang="0">
                <a:pos x="677" y="177"/>
              </a:cxn>
              <a:cxn ang="0">
                <a:pos x="694" y="189"/>
              </a:cxn>
              <a:cxn ang="0">
                <a:pos x="697" y="198"/>
              </a:cxn>
              <a:cxn ang="0">
                <a:pos x="694" y="211"/>
              </a:cxn>
              <a:cxn ang="0">
                <a:pos x="685" y="217"/>
              </a:cxn>
              <a:cxn ang="0">
                <a:pos x="655" y="218"/>
              </a:cxn>
              <a:cxn ang="0">
                <a:pos x="605" y="228"/>
              </a:cxn>
              <a:cxn ang="0">
                <a:pos x="567" y="250"/>
              </a:cxn>
              <a:cxn ang="0">
                <a:pos x="549" y="267"/>
              </a:cxn>
              <a:cxn ang="0">
                <a:pos x="539" y="288"/>
              </a:cxn>
              <a:cxn ang="0">
                <a:pos x="521" y="302"/>
              </a:cxn>
              <a:cxn ang="0">
                <a:pos x="491" y="324"/>
              </a:cxn>
              <a:cxn ang="0">
                <a:pos x="455" y="352"/>
              </a:cxn>
              <a:cxn ang="0">
                <a:pos x="420" y="370"/>
              </a:cxn>
              <a:cxn ang="0">
                <a:pos x="372" y="377"/>
              </a:cxn>
              <a:cxn ang="0">
                <a:pos x="344" y="380"/>
              </a:cxn>
              <a:cxn ang="0">
                <a:pos x="316" y="396"/>
              </a:cxn>
              <a:cxn ang="0">
                <a:pos x="290" y="417"/>
              </a:cxn>
              <a:cxn ang="0">
                <a:pos x="265" y="426"/>
              </a:cxn>
              <a:cxn ang="0">
                <a:pos x="5" y="496"/>
              </a:cxn>
              <a:cxn ang="0">
                <a:pos x="32" y="487"/>
              </a:cxn>
              <a:cxn ang="0">
                <a:pos x="85" y="473"/>
              </a:cxn>
              <a:cxn ang="0">
                <a:pos x="93" y="459"/>
              </a:cxn>
              <a:cxn ang="0">
                <a:pos x="99" y="438"/>
              </a:cxn>
              <a:cxn ang="0">
                <a:pos x="119" y="422"/>
              </a:cxn>
              <a:cxn ang="0">
                <a:pos x="160" y="399"/>
              </a:cxn>
              <a:cxn ang="0">
                <a:pos x="181" y="382"/>
              </a:cxn>
              <a:cxn ang="0">
                <a:pos x="192" y="357"/>
              </a:cxn>
              <a:cxn ang="0">
                <a:pos x="193" y="316"/>
              </a:cxn>
              <a:cxn ang="0">
                <a:pos x="195" y="254"/>
              </a:cxn>
              <a:cxn ang="0">
                <a:pos x="192" y="192"/>
              </a:cxn>
              <a:cxn ang="0">
                <a:pos x="214" y="189"/>
              </a:cxn>
              <a:cxn ang="0">
                <a:pos x="228" y="179"/>
              </a:cxn>
              <a:cxn ang="0">
                <a:pos x="241" y="165"/>
              </a:cxn>
              <a:cxn ang="0">
                <a:pos x="252" y="152"/>
              </a:cxn>
              <a:cxn ang="0">
                <a:pos x="281" y="146"/>
              </a:cxn>
              <a:cxn ang="0">
                <a:pos x="314" y="143"/>
              </a:cxn>
              <a:cxn ang="0">
                <a:pos x="340" y="131"/>
              </a:cxn>
              <a:cxn ang="0">
                <a:pos x="360" y="108"/>
              </a:cxn>
              <a:cxn ang="0">
                <a:pos x="388" y="48"/>
              </a:cxn>
              <a:cxn ang="0">
                <a:pos x="407" y="12"/>
              </a:cxn>
              <a:cxn ang="0">
                <a:pos x="426" y="8"/>
              </a:cxn>
              <a:cxn ang="0">
                <a:pos x="449" y="20"/>
              </a:cxn>
              <a:cxn ang="0">
                <a:pos x="512" y="18"/>
              </a:cxn>
              <a:cxn ang="0">
                <a:pos x="590" y="13"/>
              </a:cxn>
              <a:cxn ang="0">
                <a:pos x="597" y="17"/>
              </a:cxn>
              <a:cxn ang="0">
                <a:pos x="605" y="36"/>
              </a:cxn>
              <a:cxn ang="0">
                <a:pos x="611" y="51"/>
              </a:cxn>
              <a:cxn ang="0">
                <a:pos x="618" y="50"/>
              </a:cxn>
            </a:cxnLst>
            <a:rect l="0" t="0" r="r" b="b"/>
            <a:pathLst>
              <a:path w="697" h="500">
                <a:moveTo>
                  <a:pt x="631" y="50"/>
                </a:moveTo>
                <a:lnTo>
                  <a:pt x="635" y="51"/>
                </a:lnTo>
                <a:lnTo>
                  <a:pt x="648" y="53"/>
                </a:lnTo>
                <a:lnTo>
                  <a:pt x="659" y="55"/>
                </a:lnTo>
                <a:lnTo>
                  <a:pt x="664" y="56"/>
                </a:lnTo>
                <a:lnTo>
                  <a:pt x="657" y="161"/>
                </a:lnTo>
                <a:lnTo>
                  <a:pt x="657" y="163"/>
                </a:lnTo>
                <a:lnTo>
                  <a:pt x="659" y="165"/>
                </a:lnTo>
                <a:lnTo>
                  <a:pt x="661" y="167"/>
                </a:lnTo>
                <a:lnTo>
                  <a:pt x="664" y="169"/>
                </a:lnTo>
                <a:lnTo>
                  <a:pt x="669" y="173"/>
                </a:lnTo>
                <a:lnTo>
                  <a:pt x="677" y="177"/>
                </a:lnTo>
                <a:lnTo>
                  <a:pt x="685" y="181"/>
                </a:lnTo>
                <a:lnTo>
                  <a:pt x="691" y="185"/>
                </a:lnTo>
                <a:lnTo>
                  <a:pt x="694" y="189"/>
                </a:lnTo>
                <a:lnTo>
                  <a:pt x="696" y="192"/>
                </a:lnTo>
                <a:lnTo>
                  <a:pt x="697" y="195"/>
                </a:lnTo>
                <a:lnTo>
                  <a:pt x="697" y="198"/>
                </a:lnTo>
                <a:lnTo>
                  <a:pt x="697" y="203"/>
                </a:lnTo>
                <a:lnTo>
                  <a:pt x="696" y="208"/>
                </a:lnTo>
                <a:lnTo>
                  <a:pt x="694" y="211"/>
                </a:lnTo>
                <a:lnTo>
                  <a:pt x="691" y="214"/>
                </a:lnTo>
                <a:lnTo>
                  <a:pt x="688" y="216"/>
                </a:lnTo>
                <a:lnTo>
                  <a:pt x="685" y="217"/>
                </a:lnTo>
                <a:lnTo>
                  <a:pt x="680" y="218"/>
                </a:lnTo>
                <a:lnTo>
                  <a:pt x="676" y="219"/>
                </a:lnTo>
                <a:lnTo>
                  <a:pt x="655" y="218"/>
                </a:lnTo>
                <a:lnTo>
                  <a:pt x="631" y="216"/>
                </a:lnTo>
                <a:lnTo>
                  <a:pt x="619" y="221"/>
                </a:lnTo>
                <a:lnTo>
                  <a:pt x="605" y="228"/>
                </a:lnTo>
                <a:lnTo>
                  <a:pt x="589" y="235"/>
                </a:lnTo>
                <a:lnTo>
                  <a:pt x="574" y="245"/>
                </a:lnTo>
                <a:lnTo>
                  <a:pt x="567" y="250"/>
                </a:lnTo>
                <a:lnTo>
                  <a:pt x="560" y="256"/>
                </a:lnTo>
                <a:lnTo>
                  <a:pt x="554" y="261"/>
                </a:lnTo>
                <a:lnTo>
                  <a:pt x="549" y="267"/>
                </a:lnTo>
                <a:lnTo>
                  <a:pt x="544" y="274"/>
                </a:lnTo>
                <a:lnTo>
                  <a:pt x="541" y="281"/>
                </a:lnTo>
                <a:lnTo>
                  <a:pt x="539" y="288"/>
                </a:lnTo>
                <a:lnTo>
                  <a:pt x="538" y="296"/>
                </a:lnTo>
                <a:lnTo>
                  <a:pt x="529" y="299"/>
                </a:lnTo>
                <a:lnTo>
                  <a:pt x="521" y="302"/>
                </a:lnTo>
                <a:lnTo>
                  <a:pt x="514" y="306"/>
                </a:lnTo>
                <a:lnTo>
                  <a:pt x="506" y="312"/>
                </a:lnTo>
                <a:lnTo>
                  <a:pt x="491" y="324"/>
                </a:lnTo>
                <a:lnTo>
                  <a:pt x="475" y="339"/>
                </a:lnTo>
                <a:lnTo>
                  <a:pt x="465" y="346"/>
                </a:lnTo>
                <a:lnTo>
                  <a:pt x="455" y="352"/>
                </a:lnTo>
                <a:lnTo>
                  <a:pt x="445" y="360"/>
                </a:lnTo>
                <a:lnTo>
                  <a:pt x="433" y="365"/>
                </a:lnTo>
                <a:lnTo>
                  <a:pt x="420" y="370"/>
                </a:lnTo>
                <a:lnTo>
                  <a:pt x="406" y="373"/>
                </a:lnTo>
                <a:lnTo>
                  <a:pt x="389" y="376"/>
                </a:lnTo>
                <a:lnTo>
                  <a:pt x="372" y="377"/>
                </a:lnTo>
                <a:lnTo>
                  <a:pt x="361" y="377"/>
                </a:lnTo>
                <a:lnTo>
                  <a:pt x="352" y="378"/>
                </a:lnTo>
                <a:lnTo>
                  <a:pt x="344" y="380"/>
                </a:lnTo>
                <a:lnTo>
                  <a:pt x="337" y="382"/>
                </a:lnTo>
                <a:lnTo>
                  <a:pt x="326" y="389"/>
                </a:lnTo>
                <a:lnTo>
                  <a:pt x="316" y="396"/>
                </a:lnTo>
                <a:lnTo>
                  <a:pt x="306" y="404"/>
                </a:lnTo>
                <a:lnTo>
                  <a:pt x="296" y="413"/>
                </a:lnTo>
                <a:lnTo>
                  <a:pt x="290" y="417"/>
                </a:lnTo>
                <a:lnTo>
                  <a:pt x="283" y="420"/>
                </a:lnTo>
                <a:lnTo>
                  <a:pt x="274" y="423"/>
                </a:lnTo>
                <a:lnTo>
                  <a:pt x="265" y="426"/>
                </a:lnTo>
                <a:lnTo>
                  <a:pt x="272" y="494"/>
                </a:lnTo>
                <a:lnTo>
                  <a:pt x="0" y="500"/>
                </a:lnTo>
                <a:lnTo>
                  <a:pt x="5" y="496"/>
                </a:lnTo>
                <a:lnTo>
                  <a:pt x="13" y="492"/>
                </a:lnTo>
                <a:lnTo>
                  <a:pt x="22" y="490"/>
                </a:lnTo>
                <a:lnTo>
                  <a:pt x="32" y="487"/>
                </a:lnTo>
                <a:lnTo>
                  <a:pt x="55" y="483"/>
                </a:lnTo>
                <a:lnTo>
                  <a:pt x="80" y="475"/>
                </a:lnTo>
                <a:lnTo>
                  <a:pt x="85" y="473"/>
                </a:lnTo>
                <a:lnTo>
                  <a:pt x="90" y="469"/>
                </a:lnTo>
                <a:lnTo>
                  <a:pt x="92" y="465"/>
                </a:lnTo>
                <a:lnTo>
                  <a:pt x="93" y="459"/>
                </a:lnTo>
                <a:lnTo>
                  <a:pt x="93" y="451"/>
                </a:lnTo>
                <a:lnTo>
                  <a:pt x="93" y="444"/>
                </a:lnTo>
                <a:lnTo>
                  <a:pt x="99" y="438"/>
                </a:lnTo>
                <a:lnTo>
                  <a:pt x="104" y="432"/>
                </a:lnTo>
                <a:lnTo>
                  <a:pt x="112" y="427"/>
                </a:lnTo>
                <a:lnTo>
                  <a:pt x="119" y="422"/>
                </a:lnTo>
                <a:lnTo>
                  <a:pt x="136" y="414"/>
                </a:lnTo>
                <a:lnTo>
                  <a:pt x="152" y="404"/>
                </a:lnTo>
                <a:lnTo>
                  <a:pt x="160" y="399"/>
                </a:lnTo>
                <a:lnTo>
                  <a:pt x="168" y="394"/>
                </a:lnTo>
                <a:lnTo>
                  <a:pt x="174" y="388"/>
                </a:lnTo>
                <a:lnTo>
                  <a:pt x="181" y="382"/>
                </a:lnTo>
                <a:lnTo>
                  <a:pt x="185" y="375"/>
                </a:lnTo>
                <a:lnTo>
                  <a:pt x="189" y="366"/>
                </a:lnTo>
                <a:lnTo>
                  <a:pt x="192" y="357"/>
                </a:lnTo>
                <a:lnTo>
                  <a:pt x="192" y="345"/>
                </a:lnTo>
                <a:lnTo>
                  <a:pt x="193" y="332"/>
                </a:lnTo>
                <a:lnTo>
                  <a:pt x="193" y="316"/>
                </a:lnTo>
                <a:lnTo>
                  <a:pt x="194" y="296"/>
                </a:lnTo>
                <a:lnTo>
                  <a:pt x="195" y="275"/>
                </a:lnTo>
                <a:lnTo>
                  <a:pt x="195" y="254"/>
                </a:lnTo>
                <a:lnTo>
                  <a:pt x="195" y="232"/>
                </a:lnTo>
                <a:lnTo>
                  <a:pt x="194" y="211"/>
                </a:lnTo>
                <a:lnTo>
                  <a:pt x="192" y="192"/>
                </a:lnTo>
                <a:lnTo>
                  <a:pt x="201" y="192"/>
                </a:lnTo>
                <a:lnTo>
                  <a:pt x="207" y="190"/>
                </a:lnTo>
                <a:lnTo>
                  <a:pt x="214" y="189"/>
                </a:lnTo>
                <a:lnTo>
                  <a:pt x="219" y="185"/>
                </a:lnTo>
                <a:lnTo>
                  <a:pt x="224" y="182"/>
                </a:lnTo>
                <a:lnTo>
                  <a:pt x="228" y="179"/>
                </a:lnTo>
                <a:lnTo>
                  <a:pt x="232" y="176"/>
                </a:lnTo>
                <a:lnTo>
                  <a:pt x="236" y="172"/>
                </a:lnTo>
                <a:lnTo>
                  <a:pt x="241" y="165"/>
                </a:lnTo>
                <a:lnTo>
                  <a:pt x="247" y="158"/>
                </a:lnTo>
                <a:lnTo>
                  <a:pt x="249" y="155"/>
                </a:lnTo>
                <a:lnTo>
                  <a:pt x="252" y="152"/>
                </a:lnTo>
                <a:lnTo>
                  <a:pt x="256" y="150"/>
                </a:lnTo>
                <a:lnTo>
                  <a:pt x="259" y="149"/>
                </a:lnTo>
                <a:lnTo>
                  <a:pt x="281" y="146"/>
                </a:lnTo>
                <a:lnTo>
                  <a:pt x="297" y="145"/>
                </a:lnTo>
                <a:lnTo>
                  <a:pt x="306" y="144"/>
                </a:lnTo>
                <a:lnTo>
                  <a:pt x="314" y="143"/>
                </a:lnTo>
                <a:lnTo>
                  <a:pt x="323" y="140"/>
                </a:lnTo>
                <a:lnTo>
                  <a:pt x="331" y="137"/>
                </a:lnTo>
                <a:lnTo>
                  <a:pt x="340" y="131"/>
                </a:lnTo>
                <a:lnTo>
                  <a:pt x="348" y="124"/>
                </a:lnTo>
                <a:lnTo>
                  <a:pt x="354" y="116"/>
                </a:lnTo>
                <a:lnTo>
                  <a:pt x="360" y="108"/>
                </a:lnTo>
                <a:lnTo>
                  <a:pt x="371" y="89"/>
                </a:lnTo>
                <a:lnTo>
                  <a:pt x="380" y="68"/>
                </a:lnTo>
                <a:lnTo>
                  <a:pt x="388" y="48"/>
                </a:lnTo>
                <a:lnTo>
                  <a:pt x="397" y="29"/>
                </a:lnTo>
                <a:lnTo>
                  <a:pt x="402" y="21"/>
                </a:lnTo>
                <a:lnTo>
                  <a:pt x="407" y="12"/>
                </a:lnTo>
                <a:lnTo>
                  <a:pt x="413" y="6"/>
                </a:lnTo>
                <a:lnTo>
                  <a:pt x="418" y="0"/>
                </a:lnTo>
                <a:lnTo>
                  <a:pt x="426" y="8"/>
                </a:lnTo>
                <a:lnTo>
                  <a:pt x="433" y="14"/>
                </a:lnTo>
                <a:lnTo>
                  <a:pt x="441" y="17"/>
                </a:lnTo>
                <a:lnTo>
                  <a:pt x="449" y="20"/>
                </a:lnTo>
                <a:lnTo>
                  <a:pt x="465" y="20"/>
                </a:lnTo>
                <a:lnTo>
                  <a:pt x="485" y="20"/>
                </a:lnTo>
                <a:lnTo>
                  <a:pt x="512" y="18"/>
                </a:lnTo>
                <a:lnTo>
                  <a:pt x="543" y="16"/>
                </a:lnTo>
                <a:lnTo>
                  <a:pt x="571" y="14"/>
                </a:lnTo>
                <a:lnTo>
                  <a:pt x="590" y="13"/>
                </a:lnTo>
                <a:lnTo>
                  <a:pt x="594" y="13"/>
                </a:lnTo>
                <a:lnTo>
                  <a:pt x="595" y="15"/>
                </a:lnTo>
                <a:lnTo>
                  <a:pt x="597" y="17"/>
                </a:lnTo>
                <a:lnTo>
                  <a:pt x="599" y="21"/>
                </a:lnTo>
                <a:lnTo>
                  <a:pt x="601" y="28"/>
                </a:lnTo>
                <a:lnTo>
                  <a:pt x="605" y="36"/>
                </a:lnTo>
                <a:lnTo>
                  <a:pt x="607" y="44"/>
                </a:lnTo>
                <a:lnTo>
                  <a:pt x="609" y="49"/>
                </a:lnTo>
                <a:lnTo>
                  <a:pt x="611" y="51"/>
                </a:lnTo>
                <a:lnTo>
                  <a:pt x="613" y="52"/>
                </a:lnTo>
                <a:lnTo>
                  <a:pt x="615" y="51"/>
                </a:lnTo>
                <a:lnTo>
                  <a:pt x="618" y="50"/>
                </a:lnTo>
                <a:lnTo>
                  <a:pt x="631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5" name="Freeform 547"/>
          <p:cNvSpPr>
            <a:spLocks/>
          </p:cNvSpPr>
          <p:nvPr>
            <p:custDataLst>
              <p:tags r:id="rId378"/>
            </p:custDataLst>
          </p:nvPr>
        </p:nvSpPr>
        <p:spPr bwMode="auto">
          <a:xfrm>
            <a:off x="5916614" y="1463676"/>
            <a:ext cx="236537" cy="92075"/>
          </a:xfrm>
          <a:custGeom>
            <a:avLst/>
            <a:gdLst/>
            <a:ahLst/>
            <a:cxnLst>
              <a:cxn ang="0">
                <a:pos x="74" y="19"/>
              </a:cxn>
              <a:cxn ang="0">
                <a:pos x="94" y="34"/>
              </a:cxn>
              <a:cxn ang="0">
                <a:pos x="110" y="27"/>
              </a:cxn>
              <a:cxn ang="0">
                <a:pos x="132" y="27"/>
              </a:cxn>
              <a:cxn ang="0">
                <a:pos x="161" y="44"/>
              </a:cxn>
              <a:cxn ang="0">
                <a:pos x="209" y="19"/>
              </a:cxn>
              <a:cxn ang="0">
                <a:pos x="243" y="19"/>
              </a:cxn>
              <a:cxn ang="0">
                <a:pos x="260" y="16"/>
              </a:cxn>
              <a:cxn ang="0">
                <a:pos x="269" y="14"/>
              </a:cxn>
              <a:cxn ang="0">
                <a:pos x="279" y="11"/>
              </a:cxn>
              <a:cxn ang="0">
                <a:pos x="286" y="3"/>
              </a:cxn>
              <a:cxn ang="0">
                <a:pos x="321" y="5"/>
              </a:cxn>
              <a:cxn ang="0">
                <a:pos x="333" y="12"/>
              </a:cxn>
              <a:cxn ang="0">
                <a:pos x="348" y="7"/>
              </a:cxn>
              <a:cxn ang="0">
                <a:pos x="353" y="0"/>
              </a:cxn>
              <a:cxn ang="0">
                <a:pos x="367" y="7"/>
              </a:cxn>
              <a:cxn ang="0">
                <a:pos x="389" y="7"/>
              </a:cxn>
              <a:cxn ang="0">
                <a:pos x="436" y="1"/>
              </a:cxn>
              <a:cxn ang="0">
                <a:pos x="482" y="6"/>
              </a:cxn>
              <a:cxn ang="0">
                <a:pos x="528" y="12"/>
              </a:cxn>
              <a:cxn ang="0">
                <a:pos x="545" y="49"/>
              </a:cxn>
              <a:cxn ang="0">
                <a:pos x="537" y="60"/>
              </a:cxn>
              <a:cxn ang="0">
                <a:pos x="513" y="62"/>
              </a:cxn>
              <a:cxn ang="0">
                <a:pos x="483" y="54"/>
              </a:cxn>
              <a:cxn ang="0">
                <a:pos x="413" y="44"/>
              </a:cxn>
              <a:cxn ang="0">
                <a:pos x="438" y="81"/>
              </a:cxn>
              <a:cxn ang="0">
                <a:pos x="471" y="102"/>
              </a:cxn>
              <a:cxn ang="0">
                <a:pos x="493" y="119"/>
              </a:cxn>
              <a:cxn ang="0">
                <a:pos x="475" y="136"/>
              </a:cxn>
              <a:cxn ang="0">
                <a:pos x="449" y="142"/>
              </a:cxn>
              <a:cxn ang="0">
                <a:pos x="426" y="141"/>
              </a:cxn>
              <a:cxn ang="0">
                <a:pos x="412" y="134"/>
              </a:cxn>
              <a:cxn ang="0">
                <a:pos x="399" y="130"/>
              </a:cxn>
              <a:cxn ang="0">
                <a:pos x="385" y="121"/>
              </a:cxn>
              <a:cxn ang="0">
                <a:pos x="375" y="104"/>
              </a:cxn>
              <a:cxn ang="0">
                <a:pos x="365" y="92"/>
              </a:cxn>
              <a:cxn ang="0">
                <a:pos x="344" y="84"/>
              </a:cxn>
              <a:cxn ang="0">
                <a:pos x="325" y="76"/>
              </a:cxn>
              <a:cxn ang="0">
                <a:pos x="303" y="87"/>
              </a:cxn>
              <a:cxn ang="0">
                <a:pos x="258" y="134"/>
              </a:cxn>
              <a:cxn ang="0">
                <a:pos x="236" y="163"/>
              </a:cxn>
              <a:cxn ang="0">
                <a:pos x="220" y="172"/>
              </a:cxn>
              <a:cxn ang="0">
                <a:pos x="188" y="167"/>
              </a:cxn>
              <a:cxn ang="0">
                <a:pos x="165" y="155"/>
              </a:cxn>
              <a:cxn ang="0">
                <a:pos x="113" y="105"/>
              </a:cxn>
              <a:cxn ang="0">
                <a:pos x="95" y="91"/>
              </a:cxn>
              <a:cxn ang="0">
                <a:pos x="60" y="76"/>
              </a:cxn>
              <a:cxn ang="0">
                <a:pos x="16" y="58"/>
              </a:cxn>
              <a:cxn ang="0">
                <a:pos x="11" y="34"/>
              </a:cxn>
              <a:cxn ang="0">
                <a:pos x="28" y="19"/>
              </a:cxn>
              <a:cxn ang="0">
                <a:pos x="47" y="12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6" name="Freeform 548"/>
          <p:cNvSpPr>
            <a:spLocks/>
          </p:cNvSpPr>
          <p:nvPr>
            <p:custDataLst>
              <p:tags r:id="rId379"/>
            </p:custDataLst>
          </p:nvPr>
        </p:nvSpPr>
        <p:spPr bwMode="auto">
          <a:xfrm>
            <a:off x="6427788" y="1447801"/>
            <a:ext cx="107950" cy="60325"/>
          </a:xfrm>
          <a:custGeom>
            <a:avLst/>
            <a:gdLst/>
            <a:ahLst/>
            <a:cxnLst>
              <a:cxn ang="0">
                <a:pos x="27" y="36"/>
              </a:cxn>
              <a:cxn ang="0">
                <a:pos x="36" y="36"/>
              </a:cxn>
              <a:cxn ang="0">
                <a:pos x="45" y="35"/>
              </a:cxn>
              <a:cxn ang="0">
                <a:pos x="53" y="33"/>
              </a:cxn>
              <a:cxn ang="0">
                <a:pos x="59" y="31"/>
              </a:cxn>
              <a:cxn ang="0">
                <a:pos x="66" y="30"/>
              </a:cxn>
              <a:cxn ang="0">
                <a:pos x="72" y="29"/>
              </a:cxn>
              <a:cxn ang="0">
                <a:pos x="80" y="29"/>
              </a:cxn>
              <a:cxn ang="0">
                <a:pos x="87" y="30"/>
              </a:cxn>
              <a:cxn ang="0">
                <a:pos x="87" y="42"/>
              </a:cxn>
              <a:cxn ang="0">
                <a:pos x="154" y="42"/>
              </a:cxn>
              <a:cxn ang="0">
                <a:pos x="154" y="39"/>
              </a:cxn>
              <a:cxn ang="0">
                <a:pos x="156" y="36"/>
              </a:cxn>
              <a:cxn ang="0">
                <a:pos x="159" y="33"/>
              </a:cxn>
              <a:cxn ang="0">
                <a:pos x="163" y="31"/>
              </a:cxn>
              <a:cxn ang="0">
                <a:pos x="175" y="26"/>
              </a:cxn>
              <a:cxn ang="0">
                <a:pos x="190" y="23"/>
              </a:cxn>
              <a:cxn ang="0">
                <a:pos x="221" y="17"/>
              </a:cxn>
              <a:cxn ang="0">
                <a:pos x="246" y="12"/>
              </a:cxn>
              <a:cxn ang="0">
                <a:pos x="212" y="13"/>
              </a:cxn>
              <a:cxn ang="0">
                <a:pos x="186" y="14"/>
              </a:cxn>
              <a:cxn ang="0">
                <a:pos x="178" y="15"/>
              </a:cxn>
              <a:cxn ang="0">
                <a:pos x="171" y="15"/>
              </a:cxn>
              <a:cxn ang="0">
                <a:pos x="168" y="14"/>
              </a:cxn>
              <a:cxn ang="0">
                <a:pos x="167" y="12"/>
              </a:cxn>
              <a:cxn ang="0">
                <a:pos x="159" y="16"/>
              </a:cxn>
              <a:cxn ang="0">
                <a:pos x="152" y="17"/>
              </a:cxn>
              <a:cxn ang="0">
                <a:pos x="147" y="17"/>
              </a:cxn>
              <a:cxn ang="0">
                <a:pos x="141" y="15"/>
              </a:cxn>
              <a:cxn ang="0">
                <a:pos x="137" y="12"/>
              </a:cxn>
              <a:cxn ang="0">
                <a:pos x="133" y="9"/>
              </a:cxn>
              <a:cxn ang="0">
                <a:pos x="129" y="5"/>
              </a:cxn>
              <a:cxn ang="0">
                <a:pos x="126" y="0"/>
              </a:cxn>
              <a:cxn ang="0">
                <a:pos x="121" y="2"/>
              </a:cxn>
              <a:cxn ang="0">
                <a:pos x="113" y="4"/>
              </a:cxn>
              <a:cxn ang="0">
                <a:pos x="103" y="5"/>
              </a:cxn>
              <a:cxn ang="0">
                <a:pos x="93" y="5"/>
              </a:cxn>
              <a:cxn ang="0">
                <a:pos x="74" y="6"/>
              </a:cxn>
              <a:cxn ang="0">
                <a:pos x="60" y="6"/>
              </a:cxn>
              <a:cxn ang="0">
                <a:pos x="58" y="9"/>
              </a:cxn>
              <a:cxn ang="0">
                <a:pos x="56" y="12"/>
              </a:cxn>
              <a:cxn ang="0">
                <a:pos x="54" y="15"/>
              </a:cxn>
              <a:cxn ang="0">
                <a:pos x="50" y="17"/>
              </a:cxn>
              <a:cxn ang="0">
                <a:pos x="42" y="20"/>
              </a:cxn>
              <a:cxn ang="0">
                <a:pos x="33" y="22"/>
              </a:cxn>
              <a:cxn ang="0">
                <a:pos x="14" y="24"/>
              </a:cxn>
              <a:cxn ang="0">
                <a:pos x="0" y="24"/>
              </a:cxn>
              <a:cxn ang="0">
                <a:pos x="1" y="27"/>
              </a:cxn>
              <a:cxn ang="0">
                <a:pos x="3" y="29"/>
              </a:cxn>
              <a:cxn ang="0">
                <a:pos x="5" y="31"/>
              </a:cxn>
              <a:cxn ang="0">
                <a:pos x="9" y="33"/>
              </a:cxn>
              <a:cxn ang="0">
                <a:pos x="17" y="35"/>
              </a:cxn>
              <a:cxn ang="0">
                <a:pos x="27" y="36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7" name="Freeform 549"/>
          <p:cNvSpPr>
            <a:spLocks/>
          </p:cNvSpPr>
          <p:nvPr>
            <p:custDataLst>
              <p:tags r:id="rId380"/>
            </p:custDataLst>
          </p:nvPr>
        </p:nvSpPr>
        <p:spPr bwMode="auto">
          <a:xfrm>
            <a:off x="6570663" y="1430338"/>
            <a:ext cx="63500" cy="57150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18" y="1"/>
              </a:cxn>
              <a:cxn ang="0">
                <a:pos x="134" y="3"/>
              </a:cxn>
              <a:cxn ang="0">
                <a:pos x="145" y="5"/>
              </a:cxn>
              <a:cxn ang="0">
                <a:pos x="149" y="6"/>
              </a:cxn>
              <a:cxn ang="0">
                <a:pos x="149" y="8"/>
              </a:cxn>
              <a:cxn ang="0">
                <a:pos x="147" y="10"/>
              </a:cxn>
              <a:cxn ang="0">
                <a:pos x="145" y="12"/>
              </a:cxn>
              <a:cxn ang="0">
                <a:pos x="141" y="13"/>
              </a:cxn>
              <a:cxn ang="0">
                <a:pos x="137" y="14"/>
              </a:cxn>
              <a:cxn ang="0">
                <a:pos x="132" y="14"/>
              </a:cxn>
              <a:cxn ang="0">
                <a:pos x="127" y="14"/>
              </a:cxn>
              <a:cxn ang="0">
                <a:pos x="123" y="12"/>
              </a:cxn>
              <a:cxn ang="0">
                <a:pos x="123" y="23"/>
              </a:cxn>
              <a:cxn ang="0">
                <a:pos x="123" y="33"/>
              </a:cxn>
              <a:cxn ang="0">
                <a:pos x="123" y="41"/>
              </a:cxn>
              <a:cxn ang="0">
                <a:pos x="123" y="49"/>
              </a:cxn>
              <a:cxn ang="0">
                <a:pos x="116" y="50"/>
              </a:cxn>
              <a:cxn ang="0">
                <a:pos x="109" y="51"/>
              </a:cxn>
              <a:cxn ang="0">
                <a:pos x="104" y="53"/>
              </a:cxn>
              <a:cxn ang="0">
                <a:pos x="100" y="55"/>
              </a:cxn>
              <a:cxn ang="0">
                <a:pos x="94" y="57"/>
              </a:cxn>
              <a:cxn ang="0">
                <a:pos x="89" y="59"/>
              </a:cxn>
              <a:cxn ang="0">
                <a:pos x="83" y="61"/>
              </a:cxn>
              <a:cxn ang="0">
                <a:pos x="76" y="61"/>
              </a:cxn>
              <a:cxn ang="0">
                <a:pos x="67" y="60"/>
              </a:cxn>
              <a:cxn ang="0">
                <a:pos x="53" y="57"/>
              </a:cxn>
              <a:cxn ang="0">
                <a:pos x="39" y="54"/>
              </a:cxn>
              <a:cxn ang="0">
                <a:pos x="25" y="49"/>
              </a:cxn>
              <a:cxn ang="0">
                <a:pos x="12" y="45"/>
              </a:cxn>
              <a:cxn ang="0">
                <a:pos x="3" y="41"/>
              </a:cxn>
              <a:cxn ang="0">
                <a:pos x="1" y="39"/>
              </a:cxn>
              <a:cxn ang="0">
                <a:pos x="0" y="38"/>
              </a:cxn>
              <a:cxn ang="0">
                <a:pos x="0" y="37"/>
              </a:cxn>
              <a:cxn ang="0">
                <a:pos x="3" y="37"/>
              </a:cxn>
              <a:cxn ang="0">
                <a:pos x="19" y="36"/>
              </a:cxn>
              <a:cxn ang="0">
                <a:pos x="35" y="35"/>
              </a:cxn>
              <a:cxn ang="0">
                <a:pos x="48" y="32"/>
              </a:cxn>
              <a:cxn ang="0">
                <a:pos x="60" y="27"/>
              </a:cxn>
              <a:cxn ang="0">
                <a:pos x="72" y="22"/>
              </a:cxn>
              <a:cxn ang="0">
                <a:pos x="82" y="16"/>
              </a:cxn>
              <a:cxn ang="0">
                <a:pos x="93" y="8"/>
              </a:cxn>
              <a:cxn ang="0">
                <a:pos x="103" y="0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598" name="Freeform 550"/>
          <p:cNvSpPr>
            <a:spLocks/>
          </p:cNvSpPr>
          <p:nvPr>
            <p:custDataLst>
              <p:tags r:id="rId381"/>
            </p:custDataLst>
          </p:nvPr>
        </p:nvSpPr>
        <p:spPr bwMode="auto">
          <a:xfrm>
            <a:off x="6607176" y="1438275"/>
            <a:ext cx="130175" cy="57150"/>
          </a:xfrm>
          <a:custGeom>
            <a:avLst/>
            <a:gdLst/>
            <a:ahLst/>
            <a:cxnLst>
              <a:cxn ang="0">
                <a:pos x="133" y="72"/>
              </a:cxn>
              <a:cxn ang="0">
                <a:pos x="154" y="65"/>
              </a:cxn>
              <a:cxn ang="0">
                <a:pos x="178" y="54"/>
              </a:cxn>
              <a:cxn ang="0">
                <a:pos x="199" y="42"/>
              </a:cxn>
              <a:cxn ang="0">
                <a:pos x="207" y="40"/>
              </a:cxn>
              <a:cxn ang="0">
                <a:pos x="211" y="46"/>
              </a:cxn>
              <a:cxn ang="0">
                <a:pos x="220" y="51"/>
              </a:cxn>
              <a:cxn ang="0">
                <a:pos x="243" y="55"/>
              </a:cxn>
              <a:cxn ang="0">
                <a:pos x="269" y="55"/>
              </a:cxn>
              <a:cxn ang="0">
                <a:pos x="286" y="55"/>
              </a:cxn>
              <a:cxn ang="0">
                <a:pos x="293" y="46"/>
              </a:cxn>
              <a:cxn ang="0">
                <a:pos x="298" y="31"/>
              </a:cxn>
              <a:cxn ang="0">
                <a:pos x="279" y="25"/>
              </a:cxn>
              <a:cxn ang="0">
                <a:pos x="244" y="25"/>
              </a:cxn>
              <a:cxn ang="0">
                <a:pos x="225" y="25"/>
              </a:cxn>
              <a:cxn ang="0">
                <a:pos x="214" y="27"/>
              </a:cxn>
              <a:cxn ang="0">
                <a:pos x="204" y="33"/>
              </a:cxn>
              <a:cxn ang="0">
                <a:pos x="172" y="37"/>
              </a:cxn>
              <a:cxn ang="0">
                <a:pos x="176" y="28"/>
              </a:cxn>
              <a:cxn ang="0">
                <a:pos x="180" y="21"/>
              </a:cxn>
              <a:cxn ang="0">
                <a:pos x="194" y="13"/>
              </a:cxn>
              <a:cxn ang="0">
                <a:pos x="210" y="9"/>
              </a:cxn>
              <a:cxn ang="0">
                <a:pos x="225" y="0"/>
              </a:cxn>
              <a:cxn ang="0">
                <a:pos x="185" y="3"/>
              </a:cxn>
              <a:cxn ang="0">
                <a:pos x="157" y="11"/>
              </a:cxn>
              <a:cxn ang="0">
                <a:pos x="134" y="25"/>
              </a:cxn>
              <a:cxn ang="0">
                <a:pos x="114" y="40"/>
              </a:cxn>
              <a:cxn ang="0">
                <a:pos x="100" y="53"/>
              </a:cxn>
              <a:cxn ang="0">
                <a:pos x="87" y="59"/>
              </a:cxn>
              <a:cxn ang="0">
                <a:pos x="64" y="63"/>
              </a:cxn>
              <a:cxn ang="0">
                <a:pos x="32" y="64"/>
              </a:cxn>
              <a:cxn ang="0">
                <a:pos x="12" y="67"/>
              </a:cxn>
              <a:cxn ang="0">
                <a:pos x="2" y="70"/>
              </a:cxn>
              <a:cxn ang="0">
                <a:pos x="39" y="74"/>
              </a:cxn>
              <a:cxn ang="0">
                <a:pos x="102" y="74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8628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859</Words>
  <Application>Microsoft Macintosh PowerPoint</Application>
  <PresentationFormat>Widescreen</PresentationFormat>
  <Paragraphs>132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I. El Proyecto CORE</vt:lpstr>
      <vt:lpstr>Objetivos en el nivel nacional</vt:lpstr>
      <vt:lpstr>Objetivos en el nivel global</vt:lpstr>
      <vt:lpstr>PowerPoint Presentation</vt:lpstr>
      <vt:lpstr>PowerPoint Presentation</vt:lpstr>
      <vt:lpstr>PowerPoint Presentation</vt:lpstr>
      <vt:lpstr>PowerPoint Presentation</vt:lpstr>
      <vt:lpstr>Los países en que analizamos el razonamiento constitucional de las CCs </vt:lpstr>
      <vt:lpstr>Preguntas de la investigación</vt:lpstr>
      <vt:lpstr>Metodología mixto: Datos ➕ Doctrina</vt:lpstr>
      <vt:lpstr>PowerPoint Presentation</vt:lpstr>
      <vt:lpstr>II. La Corte Constitucional anterior del Ecuador</vt:lpstr>
      <vt:lpstr>Experiencias del nivel global</vt:lpstr>
      <vt:lpstr>Cómo se ve esto en Ecuador?</vt:lpstr>
      <vt:lpstr>Pseudo-argumentos</vt:lpstr>
      <vt:lpstr>Cómo medir pseudo-argumentos? </vt:lpstr>
      <vt:lpstr>Calidad de las decisiones de la CC anterior</vt:lpstr>
      <vt:lpstr>Precedentes</vt:lpstr>
      <vt:lpstr>PowerPoint Presentation</vt:lpstr>
      <vt:lpstr>Conceptos</vt:lpstr>
      <vt:lpstr>Interpretación teleológica</vt:lpstr>
      <vt:lpstr>Resultado de los casos</vt:lpstr>
      <vt:lpstr>PowerPoint Presentation</vt:lpstr>
      <vt:lpstr>PowerPoint Presentation</vt:lpstr>
      <vt:lpstr>Conclusiones generales sobre Ecuador</vt:lpstr>
      <vt:lpstr>III. Las Dilemas sobre América Latina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frohlijoh@gmail.com</dc:creator>
  <cp:lastModifiedBy>frohlijoh@gmail.com</cp:lastModifiedBy>
  <cp:revision>19</cp:revision>
  <dcterms:created xsi:type="dcterms:W3CDTF">2019-06-27T14:46:01Z</dcterms:created>
  <dcterms:modified xsi:type="dcterms:W3CDTF">2019-06-28T16:51:07Z</dcterms:modified>
</cp:coreProperties>
</file>